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75" r:id="rId22"/>
    <p:sldId id="276" r:id="rId23"/>
    <p:sldId id="277" r:id="rId24"/>
    <p:sldId id="279" r:id="rId25"/>
    <p:sldId id="282" r:id="rId26"/>
    <p:sldId id="283" r:id="rId27"/>
    <p:sldId id="284" r:id="rId28"/>
    <p:sldId id="285" r:id="rId29"/>
    <p:sldId id="291" r:id="rId30"/>
    <p:sldId id="286" r:id="rId31"/>
    <p:sldId id="287" r:id="rId32"/>
    <p:sldId id="290" r:id="rId33"/>
    <p:sldId id="288" r:id="rId34"/>
    <p:sldId id="292" r:id="rId35"/>
    <p:sldId id="293" r:id="rId36"/>
    <p:sldId id="289" r:id="rId37"/>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C24"/>
    <a:srgbClr val="003A70"/>
    <a:srgbClr val="FAC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410B7-2437-4B98-AB54-59C32CC70670}" type="doc">
      <dgm:prSet loTypeId="urn:microsoft.com/office/officeart/2008/layout/RadialCluster" loCatId="cycle" qsTypeId="urn:microsoft.com/office/officeart/2005/8/quickstyle/simple1" qsCatId="simple" csTypeId="urn:microsoft.com/office/officeart/2005/8/colors/colorful2" csCatId="colorful" phldr="1"/>
      <dgm:spPr/>
      <dgm:t>
        <a:bodyPr/>
        <a:lstStyle/>
        <a:p>
          <a:endParaRPr lang="en-US"/>
        </a:p>
      </dgm:t>
    </dgm:pt>
    <dgm:pt modelId="{8D8AE7EA-8DA7-47BE-BCDE-7DDBE9470A9C}">
      <dgm:prSet phldrT="[Text]" custT="1"/>
      <dgm:spPr/>
      <dgm:t>
        <a:bodyPr/>
        <a:lstStyle/>
        <a:p>
          <a:pPr marL="0" lvl="0" indent="0" algn="ctr" defTabSz="800100">
            <a:lnSpc>
              <a:spcPct val="100000"/>
            </a:lnSpc>
            <a:spcBef>
              <a:spcPct val="0"/>
            </a:spcBef>
            <a:spcAft>
              <a:spcPct val="35000"/>
            </a:spcAft>
            <a:buNone/>
          </a:pPr>
          <a:r>
            <a:rPr lang="en-US" sz="2400" kern="1200">
              <a:solidFill>
                <a:prstClr val="white"/>
              </a:solidFill>
              <a:latin typeface="Arial" panose="020B0604020202020204" pitchFamily="34" charset="0"/>
              <a:ea typeface="+mn-ea"/>
              <a:cs typeface="Arial" panose="020B0604020202020204" pitchFamily="34" charset="0"/>
            </a:rPr>
            <a:t>Đặc điểm</a:t>
          </a:r>
        </a:p>
      </dgm:t>
    </dgm:pt>
    <dgm:pt modelId="{860DFE94-0645-4092-9D9B-420B1A48BDC3}" type="parTrans" cxnId="{A4E979AD-9A27-418F-B232-0295A97D29DD}">
      <dgm:prSet/>
      <dgm:spPr/>
      <dgm:t>
        <a:bodyPr/>
        <a:lstStyle/>
        <a:p>
          <a:endParaRPr lang="en-US"/>
        </a:p>
      </dgm:t>
    </dgm:pt>
    <dgm:pt modelId="{8FEEB9AE-30AF-4395-9012-2151A3BB7AAF}" type="sibTrans" cxnId="{A4E979AD-9A27-418F-B232-0295A97D29DD}">
      <dgm:prSet/>
      <dgm:spPr/>
      <dgm:t>
        <a:bodyPr/>
        <a:lstStyle/>
        <a:p>
          <a:endParaRPr lang="en-US"/>
        </a:p>
      </dgm:t>
    </dgm:pt>
    <dgm:pt modelId="{B6709318-6384-413D-980D-1CB08A1F4125}">
      <dgm:prSet phldrT="[Text]" custT="1"/>
      <dgm:spPr/>
      <dgm:t>
        <a:bodyPr/>
        <a:lstStyle/>
        <a:p>
          <a:pPr>
            <a:lnSpc>
              <a:spcPct val="100000"/>
            </a:lnSpc>
          </a:pPr>
          <a:r>
            <a:rPr lang="en-US" sz="1800">
              <a:latin typeface="Arial" panose="020B0604020202020204" pitchFamily="34" charset="0"/>
              <a:cs typeface="Arial" panose="020B0604020202020204" pitchFamily="34" charset="0"/>
            </a:rPr>
            <a:t>Trừu tượng</a:t>
          </a:r>
        </a:p>
      </dgm:t>
    </dgm:pt>
    <dgm:pt modelId="{FF8F060A-CC59-4D89-9B2F-B517E2A13926}" type="parTrans" cxnId="{82AA8047-85E5-4A33-AC61-606F96AE5341}">
      <dgm:prSet/>
      <dgm:spPr/>
      <dgm:t>
        <a:bodyPr/>
        <a:lstStyle/>
        <a:p>
          <a:endParaRPr lang="en-US"/>
        </a:p>
      </dgm:t>
    </dgm:pt>
    <dgm:pt modelId="{10938ABE-B67B-4816-AFBA-2E09391A0A6D}" type="sibTrans" cxnId="{82AA8047-85E5-4A33-AC61-606F96AE5341}">
      <dgm:prSet/>
      <dgm:spPr/>
      <dgm:t>
        <a:bodyPr/>
        <a:lstStyle/>
        <a:p>
          <a:endParaRPr lang="en-US"/>
        </a:p>
      </dgm:t>
    </dgm:pt>
    <dgm:pt modelId="{2E3D0DBE-C3AA-4511-91F5-1FFD532C27A8}">
      <dgm:prSet phldrT="[Text]" custT="1"/>
      <dgm:spPr/>
      <dgm: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Đóng gói</a:t>
          </a:r>
        </a:p>
      </dgm:t>
    </dgm:pt>
    <dgm:pt modelId="{D2383FC5-6F51-4234-83E4-51B957F51E8A}" type="parTrans" cxnId="{39D2B60E-347F-4A71-9117-20B47E30B803}">
      <dgm:prSet/>
      <dgm:spPr/>
      <dgm:t>
        <a:bodyPr/>
        <a:lstStyle/>
        <a:p>
          <a:endParaRPr lang="en-US"/>
        </a:p>
      </dgm:t>
    </dgm:pt>
    <dgm:pt modelId="{254E2683-FCF3-46E7-82A1-932B604E64B6}" type="sibTrans" cxnId="{39D2B60E-347F-4A71-9117-20B47E30B803}">
      <dgm:prSet/>
      <dgm:spPr/>
      <dgm:t>
        <a:bodyPr/>
        <a:lstStyle/>
        <a:p>
          <a:endParaRPr lang="en-US"/>
        </a:p>
      </dgm:t>
    </dgm:pt>
    <dgm:pt modelId="{0923A299-BCE4-4ACB-879B-639535B9ABED}">
      <dgm:prSet phldrT="[Text]" custT="1"/>
      <dgm:spPr/>
      <dgm: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Kế thừa</a:t>
          </a:r>
        </a:p>
      </dgm:t>
    </dgm:pt>
    <dgm:pt modelId="{D559E215-0B86-43F8-8753-BE168354D9F8}" type="parTrans" cxnId="{725DA77A-E6A1-4D6D-8376-1B1ABCA9D306}">
      <dgm:prSet/>
      <dgm:spPr/>
      <dgm:t>
        <a:bodyPr/>
        <a:lstStyle/>
        <a:p>
          <a:endParaRPr lang="en-US"/>
        </a:p>
      </dgm:t>
    </dgm:pt>
    <dgm:pt modelId="{588080F6-CDC2-4089-B709-DE2DBFA1BA01}" type="sibTrans" cxnId="{725DA77A-E6A1-4D6D-8376-1B1ABCA9D306}">
      <dgm:prSet/>
      <dgm:spPr/>
      <dgm:t>
        <a:bodyPr/>
        <a:lstStyle/>
        <a:p>
          <a:endParaRPr lang="en-US"/>
        </a:p>
      </dgm:t>
    </dgm:pt>
    <dgm:pt modelId="{AC13E1A4-4EC3-42B8-BB5E-0156CF2E504C}">
      <dgm:prSet phldrT="[Text]" custT="1"/>
      <dgm:spPr/>
      <dgm: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Đa hình</a:t>
          </a:r>
        </a:p>
      </dgm:t>
    </dgm:pt>
    <dgm:pt modelId="{6827EA26-AD36-4360-9A8D-FF9F3C49FC41}" type="parTrans" cxnId="{C96DF730-D0B5-49DF-97F4-28EED95DE5A8}">
      <dgm:prSet/>
      <dgm:spPr/>
      <dgm:t>
        <a:bodyPr/>
        <a:lstStyle/>
        <a:p>
          <a:endParaRPr lang="en-US"/>
        </a:p>
      </dgm:t>
    </dgm:pt>
    <dgm:pt modelId="{1625F541-6475-401C-88BB-DE4C8ECC1B69}" type="sibTrans" cxnId="{C96DF730-D0B5-49DF-97F4-28EED95DE5A8}">
      <dgm:prSet/>
      <dgm:spPr/>
      <dgm:t>
        <a:bodyPr/>
        <a:lstStyle/>
        <a:p>
          <a:endParaRPr lang="en-US"/>
        </a:p>
      </dgm:t>
    </dgm:pt>
    <dgm:pt modelId="{37E326FE-EBAF-48D0-9451-A8A1FC5A319A}" type="pres">
      <dgm:prSet presAssocID="{F5A410B7-2437-4B98-AB54-59C32CC70670}" presName="Name0" presStyleCnt="0">
        <dgm:presLayoutVars>
          <dgm:chMax val="1"/>
          <dgm:chPref val="1"/>
          <dgm:dir/>
          <dgm:animOne val="branch"/>
          <dgm:animLvl val="lvl"/>
        </dgm:presLayoutVars>
      </dgm:prSet>
      <dgm:spPr/>
    </dgm:pt>
    <dgm:pt modelId="{EC582461-708F-45F1-B07C-19D941120F4B}" type="pres">
      <dgm:prSet presAssocID="{8D8AE7EA-8DA7-47BE-BCDE-7DDBE9470A9C}" presName="singleCycle" presStyleCnt="0"/>
      <dgm:spPr/>
    </dgm:pt>
    <dgm:pt modelId="{40C21666-B541-45F5-8BC8-C21046CFC324}" type="pres">
      <dgm:prSet presAssocID="{8D8AE7EA-8DA7-47BE-BCDE-7DDBE9470A9C}" presName="singleCenter" presStyleLbl="node1" presStyleIdx="0" presStyleCnt="5">
        <dgm:presLayoutVars>
          <dgm:chMax val="7"/>
          <dgm:chPref val="7"/>
        </dgm:presLayoutVars>
      </dgm:prSet>
      <dgm:spPr/>
    </dgm:pt>
    <dgm:pt modelId="{E3D5275B-0A12-447E-A52B-4C8AD4F89F2A}" type="pres">
      <dgm:prSet presAssocID="{FF8F060A-CC59-4D89-9B2F-B517E2A13926}" presName="Name56" presStyleLbl="parChTrans1D2" presStyleIdx="0" presStyleCnt="4"/>
      <dgm:spPr/>
    </dgm:pt>
    <dgm:pt modelId="{BB910AA1-E058-4B9F-AA65-33DD7B42E749}" type="pres">
      <dgm:prSet presAssocID="{B6709318-6384-413D-980D-1CB08A1F4125}" presName="text0" presStyleLbl="node1" presStyleIdx="1" presStyleCnt="5" custScaleX="149683">
        <dgm:presLayoutVars>
          <dgm:bulletEnabled val="1"/>
        </dgm:presLayoutVars>
      </dgm:prSet>
      <dgm:spPr/>
    </dgm:pt>
    <dgm:pt modelId="{47E42B6E-FF69-4FBE-A474-CC6E7CABA659}" type="pres">
      <dgm:prSet presAssocID="{D2383FC5-6F51-4234-83E4-51B957F51E8A}" presName="Name56" presStyleLbl="parChTrans1D2" presStyleIdx="1" presStyleCnt="4"/>
      <dgm:spPr/>
    </dgm:pt>
    <dgm:pt modelId="{2275AF10-B176-4B8E-8C40-55E8F9F83CCB}" type="pres">
      <dgm:prSet presAssocID="{2E3D0DBE-C3AA-4511-91F5-1FFD532C27A8}" presName="text0" presStyleLbl="node1" presStyleIdx="2" presStyleCnt="5" custScaleX="149683">
        <dgm:presLayoutVars>
          <dgm:bulletEnabled val="1"/>
        </dgm:presLayoutVars>
      </dgm:prSet>
      <dgm:spPr/>
    </dgm:pt>
    <dgm:pt modelId="{D74BBF4A-1883-40B0-8556-A27D73746C4D}" type="pres">
      <dgm:prSet presAssocID="{D559E215-0B86-43F8-8753-BE168354D9F8}" presName="Name56" presStyleLbl="parChTrans1D2" presStyleIdx="2" presStyleCnt="4"/>
      <dgm:spPr/>
    </dgm:pt>
    <dgm:pt modelId="{5A3E6486-893A-4F76-A0CF-8BFFC786BB34}" type="pres">
      <dgm:prSet presAssocID="{0923A299-BCE4-4ACB-879B-639535B9ABED}" presName="text0" presStyleLbl="node1" presStyleIdx="3" presStyleCnt="5" custScaleX="149683">
        <dgm:presLayoutVars>
          <dgm:bulletEnabled val="1"/>
        </dgm:presLayoutVars>
      </dgm:prSet>
      <dgm:spPr/>
    </dgm:pt>
    <dgm:pt modelId="{DCD6468A-9BED-4262-9FEF-5948C3D6CB82}" type="pres">
      <dgm:prSet presAssocID="{6827EA26-AD36-4360-9A8D-FF9F3C49FC41}" presName="Name56" presStyleLbl="parChTrans1D2" presStyleIdx="3" presStyleCnt="4"/>
      <dgm:spPr/>
    </dgm:pt>
    <dgm:pt modelId="{28959618-3EC7-4741-99B7-DDC947FAA256}" type="pres">
      <dgm:prSet presAssocID="{AC13E1A4-4EC3-42B8-BB5E-0156CF2E504C}" presName="text0" presStyleLbl="node1" presStyleIdx="4" presStyleCnt="5" custScaleX="149683">
        <dgm:presLayoutVars>
          <dgm:bulletEnabled val="1"/>
        </dgm:presLayoutVars>
      </dgm:prSet>
      <dgm:spPr/>
    </dgm:pt>
  </dgm:ptLst>
  <dgm:cxnLst>
    <dgm:cxn modelId="{39D2B60E-347F-4A71-9117-20B47E30B803}" srcId="{8D8AE7EA-8DA7-47BE-BCDE-7DDBE9470A9C}" destId="{2E3D0DBE-C3AA-4511-91F5-1FFD532C27A8}" srcOrd="1" destOrd="0" parTransId="{D2383FC5-6F51-4234-83E4-51B957F51E8A}" sibTransId="{254E2683-FCF3-46E7-82A1-932B604E64B6}"/>
    <dgm:cxn modelId="{DD31202E-81B0-4454-AB23-CD8C6A1EE148}" type="presOf" srcId="{F5A410B7-2437-4B98-AB54-59C32CC70670}" destId="{37E326FE-EBAF-48D0-9451-A8A1FC5A319A}" srcOrd="0" destOrd="0" presId="urn:microsoft.com/office/officeart/2008/layout/RadialCluster"/>
    <dgm:cxn modelId="{C96DF730-D0B5-49DF-97F4-28EED95DE5A8}" srcId="{8D8AE7EA-8DA7-47BE-BCDE-7DDBE9470A9C}" destId="{AC13E1A4-4EC3-42B8-BB5E-0156CF2E504C}" srcOrd="3" destOrd="0" parTransId="{6827EA26-AD36-4360-9A8D-FF9F3C49FC41}" sibTransId="{1625F541-6475-401C-88BB-DE4C8ECC1B69}"/>
    <dgm:cxn modelId="{C1843238-5D32-4C4F-B4FE-E45ADC268BC5}" type="presOf" srcId="{D559E215-0B86-43F8-8753-BE168354D9F8}" destId="{D74BBF4A-1883-40B0-8556-A27D73746C4D}" srcOrd="0" destOrd="0" presId="urn:microsoft.com/office/officeart/2008/layout/RadialCluster"/>
    <dgm:cxn modelId="{3165FE42-4C87-4CC2-8BB6-21804FCCAD5F}" type="presOf" srcId="{2E3D0DBE-C3AA-4511-91F5-1FFD532C27A8}" destId="{2275AF10-B176-4B8E-8C40-55E8F9F83CCB}" srcOrd="0" destOrd="0" presId="urn:microsoft.com/office/officeart/2008/layout/RadialCluster"/>
    <dgm:cxn modelId="{82AA8047-85E5-4A33-AC61-606F96AE5341}" srcId="{8D8AE7EA-8DA7-47BE-BCDE-7DDBE9470A9C}" destId="{B6709318-6384-413D-980D-1CB08A1F4125}" srcOrd="0" destOrd="0" parTransId="{FF8F060A-CC59-4D89-9B2F-B517E2A13926}" sibTransId="{10938ABE-B67B-4816-AFBA-2E09391A0A6D}"/>
    <dgm:cxn modelId="{0A4D4C4C-B9C5-4459-9575-F9C9D00C6D03}" type="presOf" srcId="{D2383FC5-6F51-4234-83E4-51B957F51E8A}" destId="{47E42B6E-FF69-4FBE-A474-CC6E7CABA659}" srcOrd="0" destOrd="0" presId="urn:microsoft.com/office/officeart/2008/layout/RadialCluster"/>
    <dgm:cxn modelId="{E9866753-AE4D-41E8-928D-62758B47522A}" type="presOf" srcId="{FF8F060A-CC59-4D89-9B2F-B517E2A13926}" destId="{E3D5275B-0A12-447E-A52B-4C8AD4F89F2A}" srcOrd="0" destOrd="0" presId="urn:microsoft.com/office/officeart/2008/layout/RadialCluster"/>
    <dgm:cxn modelId="{725DA77A-E6A1-4D6D-8376-1B1ABCA9D306}" srcId="{8D8AE7EA-8DA7-47BE-BCDE-7DDBE9470A9C}" destId="{0923A299-BCE4-4ACB-879B-639535B9ABED}" srcOrd="2" destOrd="0" parTransId="{D559E215-0B86-43F8-8753-BE168354D9F8}" sibTransId="{588080F6-CDC2-4089-B709-DE2DBFA1BA01}"/>
    <dgm:cxn modelId="{2D71A498-4D52-4B13-9C62-FEE73D5FB4F2}" type="presOf" srcId="{AC13E1A4-4EC3-42B8-BB5E-0156CF2E504C}" destId="{28959618-3EC7-4741-99B7-DDC947FAA256}" srcOrd="0" destOrd="0" presId="urn:microsoft.com/office/officeart/2008/layout/RadialCluster"/>
    <dgm:cxn modelId="{A4E979AD-9A27-418F-B232-0295A97D29DD}" srcId="{F5A410B7-2437-4B98-AB54-59C32CC70670}" destId="{8D8AE7EA-8DA7-47BE-BCDE-7DDBE9470A9C}" srcOrd="0" destOrd="0" parTransId="{860DFE94-0645-4092-9D9B-420B1A48BDC3}" sibTransId="{8FEEB9AE-30AF-4395-9012-2151A3BB7AAF}"/>
    <dgm:cxn modelId="{83202BBA-9355-4283-B3A7-8449B4B3AE1A}" type="presOf" srcId="{B6709318-6384-413D-980D-1CB08A1F4125}" destId="{BB910AA1-E058-4B9F-AA65-33DD7B42E749}" srcOrd="0" destOrd="0" presId="urn:microsoft.com/office/officeart/2008/layout/RadialCluster"/>
    <dgm:cxn modelId="{9FF41BD7-00BB-4540-878D-515576563B50}" type="presOf" srcId="{0923A299-BCE4-4ACB-879B-639535B9ABED}" destId="{5A3E6486-893A-4F76-A0CF-8BFFC786BB34}" srcOrd="0" destOrd="0" presId="urn:microsoft.com/office/officeart/2008/layout/RadialCluster"/>
    <dgm:cxn modelId="{B52C49DD-A5F4-4829-947B-EA34C7195339}" type="presOf" srcId="{8D8AE7EA-8DA7-47BE-BCDE-7DDBE9470A9C}" destId="{40C21666-B541-45F5-8BC8-C21046CFC324}" srcOrd="0" destOrd="0" presId="urn:microsoft.com/office/officeart/2008/layout/RadialCluster"/>
    <dgm:cxn modelId="{C1EC07F6-C49C-4248-91A7-E74B405D0CC9}" type="presOf" srcId="{6827EA26-AD36-4360-9A8D-FF9F3C49FC41}" destId="{DCD6468A-9BED-4262-9FEF-5948C3D6CB82}" srcOrd="0" destOrd="0" presId="urn:microsoft.com/office/officeart/2008/layout/RadialCluster"/>
    <dgm:cxn modelId="{28353B18-3710-4E49-BC1C-18A7F73340D1}" type="presParOf" srcId="{37E326FE-EBAF-48D0-9451-A8A1FC5A319A}" destId="{EC582461-708F-45F1-B07C-19D941120F4B}" srcOrd="0" destOrd="0" presId="urn:microsoft.com/office/officeart/2008/layout/RadialCluster"/>
    <dgm:cxn modelId="{18173989-4CFE-4995-A1F4-852B78DDB0AE}" type="presParOf" srcId="{EC582461-708F-45F1-B07C-19D941120F4B}" destId="{40C21666-B541-45F5-8BC8-C21046CFC324}" srcOrd="0" destOrd="0" presId="urn:microsoft.com/office/officeart/2008/layout/RadialCluster"/>
    <dgm:cxn modelId="{F934FB1F-4E2E-47A3-B66E-90A1065EF46C}" type="presParOf" srcId="{EC582461-708F-45F1-B07C-19D941120F4B}" destId="{E3D5275B-0A12-447E-A52B-4C8AD4F89F2A}" srcOrd="1" destOrd="0" presId="urn:microsoft.com/office/officeart/2008/layout/RadialCluster"/>
    <dgm:cxn modelId="{6DDA9C68-243B-4169-86F1-2487DF2838D5}" type="presParOf" srcId="{EC582461-708F-45F1-B07C-19D941120F4B}" destId="{BB910AA1-E058-4B9F-AA65-33DD7B42E749}" srcOrd="2" destOrd="0" presId="urn:microsoft.com/office/officeart/2008/layout/RadialCluster"/>
    <dgm:cxn modelId="{A11DB00C-9D79-43BF-BEF4-69DA307BFEE1}" type="presParOf" srcId="{EC582461-708F-45F1-B07C-19D941120F4B}" destId="{47E42B6E-FF69-4FBE-A474-CC6E7CABA659}" srcOrd="3" destOrd="0" presId="urn:microsoft.com/office/officeart/2008/layout/RadialCluster"/>
    <dgm:cxn modelId="{124A668E-1CC0-4ECB-BE23-3B4615DF0918}" type="presParOf" srcId="{EC582461-708F-45F1-B07C-19D941120F4B}" destId="{2275AF10-B176-4B8E-8C40-55E8F9F83CCB}" srcOrd="4" destOrd="0" presId="urn:microsoft.com/office/officeart/2008/layout/RadialCluster"/>
    <dgm:cxn modelId="{B4C2DA30-8F12-4D19-B259-DD6580590D2E}" type="presParOf" srcId="{EC582461-708F-45F1-B07C-19D941120F4B}" destId="{D74BBF4A-1883-40B0-8556-A27D73746C4D}" srcOrd="5" destOrd="0" presId="urn:microsoft.com/office/officeart/2008/layout/RadialCluster"/>
    <dgm:cxn modelId="{2D68AAFD-E8C6-495C-8BF3-C5272081BA92}" type="presParOf" srcId="{EC582461-708F-45F1-B07C-19D941120F4B}" destId="{5A3E6486-893A-4F76-A0CF-8BFFC786BB34}" srcOrd="6" destOrd="0" presId="urn:microsoft.com/office/officeart/2008/layout/RadialCluster"/>
    <dgm:cxn modelId="{302C9CD9-6482-4C82-B88C-807F63541E10}" type="presParOf" srcId="{EC582461-708F-45F1-B07C-19D941120F4B}" destId="{DCD6468A-9BED-4262-9FEF-5948C3D6CB82}" srcOrd="7" destOrd="0" presId="urn:microsoft.com/office/officeart/2008/layout/RadialCluster"/>
    <dgm:cxn modelId="{087AD538-D219-4C51-AA86-48A24F65187E}" type="presParOf" srcId="{EC582461-708F-45F1-B07C-19D941120F4B}" destId="{28959618-3EC7-4741-99B7-DDC947FAA256}"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630B4-1626-4AB3-B1F3-BF86D8B170D4}"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0B8AEC53-AB5D-4A5F-83E0-6FB5BFB976BC}">
      <dgm:prSet phldrT="[Text]" custT="1"/>
      <dgm:spPr>
        <a:solidFill>
          <a:srgbClr val="008769"/>
        </a:solidFill>
      </dgm:spPr>
      <dgm:t>
        <a:bodyPr/>
        <a:lstStyle/>
        <a:p>
          <a:r>
            <a:rPr lang="en-US" sz="1600" b="0">
              <a:latin typeface="Consolas" panose="020B0609020204030204" pitchFamily="49" charset="0"/>
            </a:rPr>
            <a:t>Polymorphism</a:t>
          </a:r>
          <a:endParaRPr lang="en-US" sz="1400" b="0">
            <a:latin typeface="Consolas" panose="020B0609020204030204" pitchFamily="49" charset="0"/>
          </a:endParaRPr>
        </a:p>
      </dgm:t>
    </dgm:pt>
    <dgm:pt modelId="{6D622F34-B79E-4C84-BB2C-6916E40AB235}" type="parTrans" cxnId="{19589F3D-484D-46D9-B29C-4F865145F674}">
      <dgm:prSet/>
      <dgm:spPr/>
      <dgm:t>
        <a:bodyPr/>
        <a:lstStyle/>
        <a:p>
          <a:endParaRPr lang="en-US"/>
        </a:p>
      </dgm:t>
    </dgm:pt>
    <dgm:pt modelId="{0E5593A2-EF66-451A-B78A-E6AB748EFBBB}" type="sibTrans" cxnId="{19589F3D-484D-46D9-B29C-4F865145F674}">
      <dgm:prSet/>
      <dgm:spPr/>
      <dgm:t>
        <a:bodyPr/>
        <a:lstStyle/>
        <a:p>
          <a:endParaRPr lang="en-US"/>
        </a:p>
      </dgm:t>
    </dgm:pt>
    <dgm:pt modelId="{8079EDA5-CAEE-44C7-847B-E31195A46988}">
      <dgm:prSet phldrT="[Text]" custT="1"/>
      <dgm:spPr>
        <a:solidFill>
          <a:srgbClr val="018ED5"/>
        </a:solidFill>
      </dgm:spPr>
      <dgm:t>
        <a:bodyPr/>
        <a:lstStyle/>
        <a:p>
          <a:r>
            <a:rPr lang="en-US" sz="1200">
              <a:latin typeface="Consolas" panose="020B0609020204030204" pitchFamily="49" charset="0"/>
            </a:rPr>
            <a:t>Compile time</a:t>
          </a:r>
          <a:br>
            <a:rPr lang="en-US" sz="1200">
              <a:latin typeface="Consolas" panose="020B0609020204030204" pitchFamily="49" charset="0"/>
            </a:rPr>
          </a:br>
          <a:r>
            <a:rPr lang="en-US" sz="1200">
              <a:latin typeface="Consolas" panose="020B0609020204030204" pitchFamily="49" charset="0"/>
            </a:rPr>
            <a:t>Polymorphism</a:t>
          </a:r>
        </a:p>
      </dgm:t>
    </dgm:pt>
    <dgm:pt modelId="{14B1D4A5-5742-4785-A304-816F49AB75FA}" type="parTrans" cxnId="{DC7A62BF-DD19-4F74-B103-4BDF45FBBB0E}">
      <dgm:prSet/>
      <dgm:spPr/>
      <dgm:t>
        <a:bodyPr/>
        <a:lstStyle/>
        <a:p>
          <a:endParaRPr lang="en-US"/>
        </a:p>
      </dgm:t>
    </dgm:pt>
    <dgm:pt modelId="{669AC560-56F8-4FD8-AA30-2D3E1F9641BD}" type="sibTrans" cxnId="{DC7A62BF-DD19-4F74-B103-4BDF45FBBB0E}">
      <dgm:prSet/>
      <dgm:spPr/>
      <dgm:t>
        <a:bodyPr/>
        <a:lstStyle/>
        <a:p>
          <a:endParaRPr lang="en-US"/>
        </a:p>
      </dgm:t>
    </dgm:pt>
    <dgm:pt modelId="{4C7329B0-0605-4AF6-8EDD-8E7513FEC488}">
      <dgm:prSet phldrT="[Text]" custT="1"/>
      <dgm:spPr>
        <a:solidFill>
          <a:schemeClr val="accent6"/>
        </a:solidFill>
      </dgm:spPr>
      <dgm:t>
        <a:bodyPr/>
        <a:lstStyle/>
        <a:p>
          <a:r>
            <a:rPr lang="en-US" sz="1200">
              <a:latin typeface="Consolas" panose="020B0609020204030204" pitchFamily="49" charset="0"/>
            </a:rPr>
            <a:t>Run time</a:t>
          </a:r>
          <a:br>
            <a:rPr lang="en-US" sz="1200">
              <a:latin typeface="Consolas" panose="020B0609020204030204" pitchFamily="49" charset="0"/>
            </a:rPr>
          </a:br>
          <a:r>
            <a:rPr lang="en-US" sz="1200">
              <a:latin typeface="Consolas" panose="020B0609020204030204" pitchFamily="49" charset="0"/>
            </a:rPr>
            <a:t>Polymorphism</a:t>
          </a:r>
        </a:p>
      </dgm:t>
    </dgm:pt>
    <dgm:pt modelId="{56A81745-A15D-4A09-A5FD-414FA65768B7}" type="parTrans" cxnId="{01BC433A-E0F4-4C36-8C93-C543D4C8A74E}">
      <dgm:prSet/>
      <dgm:spPr/>
      <dgm:t>
        <a:bodyPr/>
        <a:lstStyle/>
        <a:p>
          <a:endParaRPr lang="en-US"/>
        </a:p>
      </dgm:t>
    </dgm:pt>
    <dgm:pt modelId="{0D9B23D9-316E-4809-A3F0-D82D372342DB}" type="sibTrans" cxnId="{01BC433A-E0F4-4C36-8C93-C543D4C8A74E}">
      <dgm:prSet/>
      <dgm:spPr/>
      <dgm:t>
        <a:bodyPr/>
        <a:lstStyle/>
        <a:p>
          <a:endParaRPr lang="en-US"/>
        </a:p>
      </dgm:t>
    </dgm:pt>
    <dgm:pt modelId="{C33725FD-CF40-40FE-B8D0-A0334E4FA8EB}">
      <dgm:prSet phldrT="[Text]" custT="1"/>
      <dgm:spPr>
        <a:solidFill>
          <a:srgbClr val="EA97B3"/>
        </a:solidFill>
      </dgm:spPr>
      <dgm:t>
        <a:bodyPr/>
        <a:lstStyle/>
        <a:p>
          <a:r>
            <a:rPr lang="en-US" sz="1200">
              <a:latin typeface="Consolas" panose="020B0609020204030204" pitchFamily="49" charset="0"/>
            </a:rPr>
            <a:t>Function</a:t>
          </a:r>
          <a:br>
            <a:rPr lang="en-US" sz="1200">
              <a:latin typeface="Consolas" panose="020B0609020204030204" pitchFamily="49" charset="0"/>
            </a:rPr>
          </a:br>
          <a:r>
            <a:rPr lang="en-US" sz="1200">
              <a:latin typeface="Consolas" panose="020B0609020204030204" pitchFamily="49" charset="0"/>
            </a:rPr>
            <a:t>Overloading</a:t>
          </a:r>
        </a:p>
      </dgm:t>
    </dgm:pt>
    <dgm:pt modelId="{9561C745-D805-45D6-8838-2DE16E0A3B58}" type="parTrans" cxnId="{15994A6C-45CA-46AB-A4B4-418730DF81E8}">
      <dgm:prSet/>
      <dgm:spPr/>
      <dgm:t>
        <a:bodyPr/>
        <a:lstStyle/>
        <a:p>
          <a:endParaRPr lang="en-US"/>
        </a:p>
      </dgm:t>
    </dgm:pt>
    <dgm:pt modelId="{64D55EEE-7244-45AB-A137-F8D9A048B9C3}" type="sibTrans" cxnId="{15994A6C-45CA-46AB-A4B4-418730DF81E8}">
      <dgm:prSet/>
      <dgm:spPr/>
      <dgm:t>
        <a:bodyPr/>
        <a:lstStyle/>
        <a:p>
          <a:endParaRPr lang="en-US"/>
        </a:p>
      </dgm:t>
    </dgm:pt>
    <dgm:pt modelId="{4EE38036-FC82-42CE-A272-9150B133A699}">
      <dgm:prSet phldrT="[Text]" custT="1"/>
      <dgm:spPr>
        <a:solidFill>
          <a:srgbClr val="837AB9"/>
        </a:solidFill>
      </dgm:spPr>
      <dgm:t>
        <a:bodyPr/>
        <a:lstStyle/>
        <a:p>
          <a:r>
            <a:rPr lang="en-US" sz="1200">
              <a:latin typeface="Consolas" panose="020B0609020204030204" pitchFamily="49" charset="0"/>
            </a:rPr>
            <a:t>Operator</a:t>
          </a:r>
          <a:br>
            <a:rPr lang="en-US" sz="1200">
              <a:latin typeface="Consolas" panose="020B0609020204030204" pitchFamily="49" charset="0"/>
            </a:rPr>
          </a:br>
          <a:r>
            <a:rPr lang="en-US" sz="1200">
              <a:latin typeface="Consolas" panose="020B0609020204030204" pitchFamily="49" charset="0"/>
            </a:rPr>
            <a:t>Overloading</a:t>
          </a:r>
        </a:p>
      </dgm:t>
    </dgm:pt>
    <dgm:pt modelId="{01035136-EB8D-455F-BEF3-567AA849AC34}" type="parTrans" cxnId="{A9C88C5A-F5EE-4A07-A2CD-22FCE37386C0}">
      <dgm:prSet/>
      <dgm:spPr/>
      <dgm:t>
        <a:bodyPr/>
        <a:lstStyle/>
        <a:p>
          <a:endParaRPr lang="en-US"/>
        </a:p>
      </dgm:t>
    </dgm:pt>
    <dgm:pt modelId="{A8A302E9-2EF6-4023-B486-C95CDAA3A0A8}" type="sibTrans" cxnId="{A9C88C5A-F5EE-4A07-A2CD-22FCE37386C0}">
      <dgm:prSet/>
      <dgm:spPr/>
      <dgm:t>
        <a:bodyPr/>
        <a:lstStyle/>
        <a:p>
          <a:endParaRPr lang="en-US"/>
        </a:p>
      </dgm:t>
    </dgm:pt>
    <dgm:pt modelId="{6451F5EC-A606-4AF3-9085-C0CCD82AE35D}">
      <dgm:prSet phldrT="[Text]" custT="1"/>
      <dgm:spPr>
        <a:solidFill>
          <a:srgbClr val="C9A17D"/>
        </a:solidFill>
      </dgm:spPr>
      <dgm:t>
        <a:bodyPr/>
        <a:lstStyle/>
        <a:p>
          <a:r>
            <a:rPr lang="en-US" sz="1200">
              <a:latin typeface="Consolas" panose="020B0609020204030204" pitchFamily="49" charset="0"/>
            </a:rPr>
            <a:t>Virtual </a:t>
          </a:r>
          <a:br>
            <a:rPr lang="en-US" sz="1200">
              <a:latin typeface="Consolas" panose="020B0609020204030204" pitchFamily="49" charset="0"/>
            </a:rPr>
          </a:br>
          <a:r>
            <a:rPr lang="en-US" sz="1200">
              <a:latin typeface="Consolas" panose="020B0609020204030204" pitchFamily="49" charset="0"/>
            </a:rPr>
            <a:t>function</a:t>
          </a:r>
        </a:p>
      </dgm:t>
    </dgm:pt>
    <dgm:pt modelId="{780F7589-1EE7-4696-9D81-195B584B1E7A}" type="parTrans" cxnId="{54B10655-8549-4EFB-95E7-1F5C58D7BF73}">
      <dgm:prSet/>
      <dgm:spPr/>
      <dgm:t>
        <a:bodyPr/>
        <a:lstStyle/>
        <a:p>
          <a:endParaRPr lang="en-US"/>
        </a:p>
      </dgm:t>
    </dgm:pt>
    <dgm:pt modelId="{C386383F-63E5-4BCD-B225-5BE5705D0253}" type="sibTrans" cxnId="{54B10655-8549-4EFB-95E7-1F5C58D7BF73}">
      <dgm:prSet/>
      <dgm:spPr/>
      <dgm:t>
        <a:bodyPr/>
        <a:lstStyle/>
        <a:p>
          <a:endParaRPr lang="en-US"/>
        </a:p>
      </dgm:t>
    </dgm:pt>
    <dgm:pt modelId="{7D75C763-4545-465C-8CC2-89EDABC32665}" type="pres">
      <dgm:prSet presAssocID="{652630B4-1626-4AB3-B1F3-BF86D8B170D4}" presName="mainComposite" presStyleCnt="0">
        <dgm:presLayoutVars>
          <dgm:chPref val="1"/>
          <dgm:dir/>
          <dgm:animOne val="branch"/>
          <dgm:animLvl val="lvl"/>
          <dgm:resizeHandles val="exact"/>
        </dgm:presLayoutVars>
      </dgm:prSet>
      <dgm:spPr/>
    </dgm:pt>
    <dgm:pt modelId="{1890B493-B128-4B6E-BD73-44A22806B556}" type="pres">
      <dgm:prSet presAssocID="{652630B4-1626-4AB3-B1F3-BF86D8B170D4}" presName="hierFlow" presStyleCnt="0"/>
      <dgm:spPr/>
    </dgm:pt>
    <dgm:pt modelId="{0B22EECC-56C3-458E-A01B-CE0017CA85EB}" type="pres">
      <dgm:prSet presAssocID="{652630B4-1626-4AB3-B1F3-BF86D8B170D4}" presName="hierChild1" presStyleCnt="0">
        <dgm:presLayoutVars>
          <dgm:chPref val="1"/>
          <dgm:animOne val="branch"/>
          <dgm:animLvl val="lvl"/>
        </dgm:presLayoutVars>
      </dgm:prSet>
      <dgm:spPr/>
    </dgm:pt>
    <dgm:pt modelId="{356BE813-7D58-4807-BED1-8B3A16C625F2}" type="pres">
      <dgm:prSet presAssocID="{0B8AEC53-AB5D-4A5F-83E0-6FB5BFB976BC}" presName="Name14" presStyleCnt="0"/>
      <dgm:spPr/>
    </dgm:pt>
    <dgm:pt modelId="{D8FBB0A1-02BE-4E4E-B70B-F9CD58197B40}" type="pres">
      <dgm:prSet presAssocID="{0B8AEC53-AB5D-4A5F-83E0-6FB5BFB976BC}" presName="level1Shape" presStyleLbl="node0" presStyleIdx="0" presStyleCnt="1" custScaleX="124831">
        <dgm:presLayoutVars>
          <dgm:chPref val="3"/>
        </dgm:presLayoutVars>
      </dgm:prSet>
      <dgm:spPr/>
    </dgm:pt>
    <dgm:pt modelId="{A2165B87-A75D-415D-8956-78587C150B43}" type="pres">
      <dgm:prSet presAssocID="{0B8AEC53-AB5D-4A5F-83E0-6FB5BFB976BC}" presName="hierChild2" presStyleCnt="0"/>
      <dgm:spPr/>
    </dgm:pt>
    <dgm:pt modelId="{C8179EB7-EDFF-480D-8DCB-2DC0DFCDE0C1}" type="pres">
      <dgm:prSet presAssocID="{14B1D4A5-5742-4785-A304-816F49AB75FA}" presName="Name19" presStyleLbl="parChTrans1D2" presStyleIdx="0" presStyleCnt="2"/>
      <dgm:spPr/>
    </dgm:pt>
    <dgm:pt modelId="{0C429408-EC30-42D2-88BE-F19249E6AEE1}" type="pres">
      <dgm:prSet presAssocID="{8079EDA5-CAEE-44C7-847B-E31195A46988}" presName="Name21" presStyleCnt="0"/>
      <dgm:spPr/>
    </dgm:pt>
    <dgm:pt modelId="{CF7F9BCB-2BE0-4E19-8103-48F754CB5743}" type="pres">
      <dgm:prSet presAssocID="{8079EDA5-CAEE-44C7-847B-E31195A46988}" presName="level2Shape" presStyleLbl="node2" presStyleIdx="0" presStyleCnt="2" custScaleX="125405"/>
      <dgm:spPr>
        <a:prstGeom prst="ellipse">
          <a:avLst/>
        </a:prstGeom>
      </dgm:spPr>
    </dgm:pt>
    <dgm:pt modelId="{2159F03D-22C6-4497-BA9D-847ABCA85D61}" type="pres">
      <dgm:prSet presAssocID="{8079EDA5-CAEE-44C7-847B-E31195A46988}" presName="hierChild3" presStyleCnt="0"/>
      <dgm:spPr/>
    </dgm:pt>
    <dgm:pt modelId="{360EB344-3F9B-492F-980B-2181FDEEEA04}" type="pres">
      <dgm:prSet presAssocID="{9561C745-D805-45D6-8838-2DE16E0A3B58}" presName="Name19" presStyleLbl="parChTrans1D3" presStyleIdx="0" presStyleCnt="3"/>
      <dgm:spPr/>
    </dgm:pt>
    <dgm:pt modelId="{161CA811-10E3-48A4-A583-FDB3062270F4}" type="pres">
      <dgm:prSet presAssocID="{C33725FD-CF40-40FE-B8D0-A0334E4FA8EB}" presName="Name21" presStyleCnt="0"/>
      <dgm:spPr/>
    </dgm:pt>
    <dgm:pt modelId="{0A4FCCA3-3C2B-449F-9CF2-59AAC637AE25}" type="pres">
      <dgm:prSet presAssocID="{C33725FD-CF40-40FE-B8D0-A0334E4FA8EB}" presName="level2Shape" presStyleLbl="node3" presStyleIdx="0" presStyleCnt="3" custScaleX="85510"/>
      <dgm:spPr/>
    </dgm:pt>
    <dgm:pt modelId="{2B8548AC-EAF5-4477-AF29-0F127AB67A47}" type="pres">
      <dgm:prSet presAssocID="{C33725FD-CF40-40FE-B8D0-A0334E4FA8EB}" presName="hierChild3" presStyleCnt="0"/>
      <dgm:spPr/>
    </dgm:pt>
    <dgm:pt modelId="{230C1E44-02F1-4D87-BD75-3E656CD2C012}" type="pres">
      <dgm:prSet presAssocID="{01035136-EB8D-455F-BEF3-567AA849AC34}" presName="Name19" presStyleLbl="parChTrans1D3" presStyleIdx="1" presStyleCnt="3"/>
      <dgm:spPr/>
    </dgm:pt>
    <dgm:pt modelId="{C93CD931-5373-4689-8F03-759F98A6432C}" type="pres">
      <dgm:prSet presAssocID="{4EE38036-FC82-42CE-A272-9150B133A699}" presName="Name21" presStyleCnt="0"/>
      <dgm:spPr/>
    </dgm:pt>
    <dgm:pt modelId="{4F4E5A32-F439-465B-8D87-E94AD7ED4219}" type="pres">
      <dgm:prSet presAssocID="{4EE38036-FC82-42CE-A272-9150B133A699}" presName="level2Shape" presStyleLbl="node3" presStyleIdx="1" presStyleCnt="3" custScaleX="85510"/>
      <dgm:spPr/>
    </dgm:pt>
    <dgm:pt modelId="{1A0FB316-AC89-445F-80F3-C630B2A3624A}" type="pres">
      <dgm:prSet presAssocID="{4EE38036-FC82-42CE-A272-9150B133A699}" presName="hierChild3" presStyleCnt="0"/>
      <dgm:spPr/>
    </dgm:pt>
    <dgm:pt modelId="{052FBC01-7427-49D9-BE82-7A980ECDC3EB}" type="pres">
      <dgm:prSet presAssocID="{56A81745-A15D-4A09-A5FD-414FA65768B7}" presName="Name19" presStyleLbl="parChTrans1D2" presStyleIdx="1" presStyleCnt="2"/>
      <dgm:spPr/>
    </dgm:pt>
    <dgm:pt modelId="{F026BCB8-0E7A-441E-A8FE-BC6D89A9B6F3}" type="pres">
      <dgm:prSet presAssocID="{4C7329B0-0605-4AF6-8EDD-8E7513FEC488}" presName="Name21" presStyleCnt="0"/>
      <dgm:spPr/>
    </dgm:pt>
    <dgm:pt modelId="{E0599C82-8D94-4701-B8D5-F6496711A351}" type="pres">
      <dgm:prSet presAssocID="{4C7329B0-0605-4AF6-8EDD-8E7513FEC488}" presName="level2Shape" presStyleLbl="node2" presStyleIdx="1" presStyleCnt="2" custScaleX="125405"/>
      <dgm:spPr>
        <a:prstGeom prst="ellipse">
          <a:avLst/>
        </a:prstGeom>
      </dgm:spPr>
    </dgm:pt>
    <dgm:pt modelId="{896F0C21-E635-4EEE-B95C-290FDBB9CEA6}" type="pres">
      <dgm:prSet presAssocID="{4C7329B0-0605-4AF6-8EDD-8E7513FEC488}" presName="hierChild3" presStyleCnt="0"/>
      <dgm:spPr/>
    </dgm:pt>
    <dgm:pt modelId="{58D39D1D-AD55-4BC8-B660-5D54A9D5A798}" type="pres">
      <dgm:prSet presAssocID="{780F7589-1EE7-4696-9D81-195B584B1E7A}" presName="Name19" presStyleLbl="parChTrans1D3" presStyleIdx="2" presStyleCnt="3"/>
      <dgm:spPr/>
    </dgm:pt>
    <dgm:pt modelId="{E237C575-DE86-4A8C-B7D5-7C4313EF2069}" type="pres">
      <dgm:prSet presAssocID="{6451F5EC-A606-4AF3-9085-C0CCD82AE35D}" presName="Name21" presStyleCnt="0"/>
      <dgm:spPr/>
    </dgm:pt>
    <dgm:pt modelId="{4A2FCE5E-AB98-49E6-B8B2-0CCEADF4CEBF}" type="pres">
      <dgm:prSet presAssocID="{6451F5EC-A606-4AF3-9085-C0CCD82AE35D}" presName="level2Shape" presStyleLbl="node3" presStyleIdx="2" presStyleCnt="3" custScaleX="85510"/>
      <dgm:spPr/>
    </dgm:pt>
    <dgm:pt modelId="{81296EAB-5EE7-4905-9C85-39602F48C6DC}" type="pres">
      <dgm:prSet presAssocID="{6451F5EC-A606-4AF3-9085-C0CCD82AE35D}" presName="hierChild3" presStyleCnt="0"/>
      <dgm:spPr/>
    </dgm:pt>
    <dgm:pt modelId="{FC0B8E84-3A28-4B0D-83C1-23D31F2643C0}" type="pres">
      <dgm:prSet presAssocID="{652630B4-1626-4AB3-B1F3-BF86D8B170D4}" presName="bgShapesFlow" presStyleCnt="0"/>
      <dgm:spPr/>
    </dgm:pt>
  </dgm:ptLst>
  <dgm:cxnLst>
    <dgm:cxn modelId="{30C3972F-F392-4F90-B559-D02796A6E54E}" type="presOf" srcId="{56A81745-A15D-4A09-A5FD-414FA65768B7}" destId="{052FBC01-7427-49D9-BE82-7A980ECDC3EB}" srcOrd="0" destOrd="0" presId="urn:microsoft.com/office/officeart/2005/8/layout/hierarchy6"/>
    <dgm:cxn modelId="{01BC433A-E0F4-4C36-8C93-C543D4C8A74E}" srcId="{0B8AEC53-AB5D-4A5F-83E0-6FB5BFB976BC}" destId="{4C7329B0-0605-4AF6-8EDD-8E7513FEC488}" srcOrd="1" destOrd="0" parTransId="{56A81745-A15D-4A09-A5FD-414FA65768B7}" sibTransId="{0D9B23D9-316E-4809-A3F0-D82D372342DB}"/>
    <dgm:cxn modelId="{19589F3D-484D-46D9-B29C-4F865145F674}" srcId="{652630B4-1626-4AB3-B1F3-BF86D8B170D4}" destId="{0B8AEC53-AB5D-4A5F-83E0-6FB5BFB976BC}" srcOrd="0" destOrd="0" parTransId="{6D622F34-B79E-4C84-BB2C-6916E40AB235}" sibTransId="{0E5593A2-EF66-451A-B78A-E6AB748EFBBB}"/>
    <dgm:cxn modelId="{A5ABF04A-E3B9-4A22-9009-EB30DA64ADB6}" type="presOf" srcId="{14B1D4A5-5742-4785-A304-816F49AB75FA}" destId="{C8179EB7-EDFF-480D-8DCB-2DC0DFCDE0C1}" srcOrd="0" destOrd="0" presId="urn:microsoft.com/office/officeart/2005/8/layout/hierarchy6"/>
    <dgm:cxn modelId="{15994A6C-45CA-46AB-A4B4-418730DF81E8}" srcId="{8079EDA5-CAEE-44C7-847B-E31195A46988}" destId="{C33725FD-CF40-40FE-B8D0-A0334E4FA8EB}" srcOrd="0" destOrd="0" parTransId="{9561C745-D805-45D6-8838-2DE16E0A3B58}" sibTransId="{64D55EEE-7244-45AB-A137-F8D9A048B9C3}"/>
    <dgm:cxn modelId="{54B10655-8549-4EFB-95E7-1F5C58D7BF73}" srcId="{4C7329B0-0605-4AF6-8EDD-8E7513FEC488}" destId="{6451F5EC-A606-4AF3-9085-C0CCD82AE35D}" srcOrd="0" destOrd="0" parTransId="{780F7589-1EE7-4696-9D81-195B584B1E7A}" sibTransId="{C386383F-63E5-4BCD-B225-5BE5705D0253}"/>
    <dgm:cxn modelId="{A9C88C5A-F5EE-4A07-A2CD-22FCE37386C0}" srcId="{8079EDA5-CAEE-44C7-847B-E31195A46988}" destId="{4EE38036-FC82-42CE-A272-9150B133A699}" srcOrd="1" destOrd="0" parTransId="{01035136-EB8D-455F-BEF3-567AA849AC34}" sibTransId="{A8A302E9-2EF6-4023-B486-C95CDAA3A0A8}"/>
    <dgm:cxn modelId="{0F55208D-98D5-47E6-A416-25BFD55B64D3}" type="presOf" srcId="{652630B4-1626-4AB3-B1F3-BF86D8B170D4}" destId="{7D75C763-4545-465C-8CC2-89EDABC32665}" srcOrd="0" destOrd="0" presId="urn:microsoft.com/office/officeart/2005/8/layout/hierarchy6"/>
    <dgm:cxn modelId="{CE63CBB0-D5C9-432C-979D-891B6A538223}" type="presOf" srcId="{01035136-EB8D-455F-BEF3-567AA849AC34}" destId="{230C1E44-02F1-4D87-BD75-3E656CD2C012}" srcOrd="0" destOrd="0" presId="urn:microsoft.com/office/officeart/2005/8/layout/hierarchy6"/>
    <dgm:cxn modelId="{99B588B3-13A8-44A4-B1BC-EDD709562AE1}" type="presOf" srcId="{780F7589-1EE7-4696-9D81-195B584B1E7A}" destId="{58D39D1D-AD55-4BC8-B660-5D54A9D5A798}" srcOrd="0" destOrd="0" presId="urn:microsoft.com/office/officeart/2005/8/layout/hierarchy6"/>
    <dgm:cxn modelId="{8F0C7EB4-829D-4372-9148-877C26A42F4D}" type="presOf" srcId="{0B8AEC53-AB5D-4A5F-83E0-6FB5BFB976BC}" destId="{D8FBB0A1-02BE-4E4E-B70B-F9CD58197B40}" srcOrd="0" destOrd="0" presId="urn:microsoft.com/office/officeart/2005/8/layout/hierarchy6"/>
    <dgm:cxn modelId="{E409A3BE-B8C0-4030-A295-D0976B7662E9}" type="presOf" srcId="{4EE38036-FC82-42CE-A272-9150B133A699}" destId="{4F4E5A32-F439-465B-8D87-E94AD7ED4219}" srcOrd="0" destOrd="0" presId="urn:microsoft.com/office/officeart/2005/8/layout/hierarchy6"/>
    <dgm:cxn modelId="{DC7A62BF-DD19-4F74-B103-4BDF45FBBB0E}" srcId="{0B8AEC53-AB5D-4A5F-83E0-6FB5BFB976BC}" destId="{8079EDA5-CAEE-44C7-847B-E31195A46988}" srcOrd="0" destOrd="0" parTransId="{14B1D4A5-5742-4785-A304-816F49AB75FA}" sibTransId="{669AC560-56F8-4FD8-AA30-2D3E1F9641BD}"/>
    <dgm:cxn modelId="{4E7A65C3-0D97-4A87-8F8A-FB7DD2555FC7}" type="presOf" srcId="{4C7329B0-0605-4AF6-8EDD-8E7513FEC488}" destId="{E0599C82-8D94-4701-B8D5-F6496711A351}" srcOrd="0" destOrd="0" presId="urn:microsoft.com/office/officeart/2005/8/layout/hierarchy6"/>
    <dgm:cxn modelId="{867391D4-5168-4BBE-9E9E-3D664A7EDDED}" type="presOf" srcId="{8079EDA5-CAEE-44C7-847B-E31195A46988}" destId="{CF7F9BCB-2BE0-4E19-8103-48F754CB5743}" srcOrd="0" destOrd="0" presId="urn:microsoft.com/office/officeart/2005/8/layout/hierarchy6"/>
    <dgm:cxn modelId="{990853E9-0146-4B12-B6C7-BF2F35DEBDE8}" type="presOf" srcId="{6451F5EC-A606-4AF3-9085-C0CCD82AE35D}" destId="{4A2FCE5E-AB98-49E6-B8B2-0CCEADF4CEBF}" srcOrd="0" destOrd="0" presId="urn:microsoft.com/office/officeart/2005/8/layout/hierarchy6"/>
    <dgm:cxn modelId="{F0895EEC-6A64-4B45-A9E7-40D2F7467388}" type="presOf" srcId="{9561C745-D805-45D6-8838-2DE16E0A3B58}" destId="{360EB344-3F9B-492F-980B-2181FDEEEA04}" srcOrd="0" destOrd="0" presId="urn:microsoft.com/office/officeart/2005/8/layout/hierarchy6"/>
    <dgm:cxn modelId="{6221EAEE-92A0-4E65-8E55-26ABD5FF094A}" type="presOf" srcId="{C33725FD-CF40-40FE-B8D0-A0334E4FA8EB}" destId="{0A4FCCA3-3C2B-449F-9CF2-59AAC637AE25}" srcOrd="0" destOrd="0" presId="urn:microsoft.com/office/officeart/2005/8/layout/hierarchy6"/>
    <dgm:cxn modelId="{BB021270-9554-4AAC-A1E3-D34639886097}" type="presParOf" srcId="{7D75C763-4545-465C-8CC2-89EDABC32665}" destId="{1890B493-B128-4B6E-BD73-44A22806B556}" srcOrd="0" destOrd="0" presId="urn:microsoft.com/office/officeart/2005/8/layout/hierarchy6"/>
    <dgm:cxn modelId="{A447DCEE-4C55-4AEC-9ACB-FD4611E700CF}" type="presParOf" srcId="{1890B493-B128-4B6E-BD73-44A22806B556}" destId="{0B22EECC-56C3-458E-A01B-CE0017CA85EB}" srcOrd="0" destOrd="0" presId="urn:microsoft.com/office/officeart/2005/8/layout/hierarchy6"/>
    <dgm:cxn modelId="{360EEECC-656E-4669-88F8-DDA099B8EEDE}" type="presParOf" srcId="{0B22EECC-56C3-458E-A01B-CE0017CA85EB}" destId="{356BE813-7D58-4807-BED1-8B3A16C625F2}" srcOrd="0" destOrd="0" presId="urn:microsoft.com/office/officeart/2005/8/layout/hierarchy6"/>
    <dgm:cxn modelId="{B6E31396-D6C8-4E7A-A042-4317FD6A3906}" type="presParOf" srcId="{356BE813-7D58-4807-BED1-8B3A16C625F2}" destId="{D8FBB0A1-02BE-4E4E-B70B-F9CD58197B40}" srcOrd="0" destOrd="0" presId="urn:microsoft.com/office/officeart/2005/8/layout/hierarchy6"/>
    <dgm:cxn modelId="{CEF9957C-7CBC-4800-B22F-34D01FCCAC37}" type="presParOf" srcId="{356BE813-7D58-4807-BED1-8B3A16C625F2}" destId="{A2165B87-A75D-415D-8956-78587C150B43}" srcOrd="1" destOrd="0" presId="urn:microsoft.com/office/officeart/2005/8/layout/hierarchy6"/>
    <dgm:cxn modelId="{176F114B-290D-4C76-AD6D-25025A69E209}" type="presParOf" srcId="{A2165B87-A75D-415D-8956-78587C150B43}" destId="{C8179EB7-EDFF-480D-8DCB-2DC0DFCDE0C1}" srcOrd="0" destOrd="0" presId="urn:microsoft.com/office/officeart/2005/8/layout/hierarchy6"/>
    <dgm:cxn modelId="{A51EA5D5-667E-4DA9-9EE3-F0507A0DDF54}" type="presParOf" srcId="{A2165B87-A75D-415D-8956-78587C150B43}" destId="{0C429408-EC30-42D2-88BE-F19249E6AEE1}" srcOrd="1" destOrd="0" presId="urn:microsoft.com/office/officeart/2005/8/layout/hierarchy6"/>
    <dgm:cxn modelId="{FD0884EE-4048-4E67-B370-20CF9B2066AA}" type="presParOf" srcId="{0C429408-EC30-42D2-88BE-F19249E6AEE1}" destId="{CF7F9BCB-2BE0-4E19-8103-48F754CB5743}" srcOrd="0" destOrd="0" presId="urn:microsoft.com/office/officeart/2005/8/layout/hierarchy6"/>
    <dgm:cxn modelId="{EE2947D9-CE38-40EB-9CE3-D1F220487B79}" type="presParOf" srcId="{0C429408-EC30-42D2-88BE-F19249E6AEE1}" destId="{2159F03D-22C6-4497-BA9D-847ABCA85D61}" srcOrd="1" destOrd="0" presId="urn:microsoft.com/office/officeart/2005/8/layout/hierarchy6"/>
    <dgm:cxn modelId="{F66DE29E-5982-4153-A7CD-4A636C7473CE}" type="presParOf" srcId="{2159F03D-22C6-4497-BA9D-847ABCA85D61}" destId="{360EB344-3F9B-492F-980B-2181FDEEEA04}" srcOrd="0" destOrd="0" presId="urn:microsoft.com/office/officeart/2005/8/layout/hierarchy6"/>
    <dgm:cxn modelId="{BC9CFBF6-147D-4B2A-8E8B-D6F2A173C69C}" type="presParOf" srcId="{2159F03D-22C6-4497-BA9D-847ABCA85D61}" destId="{161CA811-10E3-48A4-A583-FDB3062270F4}" srcOrd="1" destOrd="0" presId="urn:microsoft.com/office/officeart/2005/8/layout/hierarchy6"/>
    <dgm:cxn modelId="{1F42058B-F412-40A6-B80D-722B26FF7A4B}" type="presParOf" srcId="{161CA811-10E3-48A4-A583-FDB3062270F4}" destId="{0A4FCCA3-3C2B-449F-9CF2-59AAC637AE25}" srcOrd="0" destOrd="0" presId="urn:microsoft.com/office/officeart/2005/8/layout/hierarchy6"/>
    <dgm:cxn modelId="{C4B71BCF-9057-49FB-A79C-A0D7B90193AF}" type="presParOf" srcId="{161CA811-10E3-48A4-A583-FDB3062270F4}" destId="{2B8548AC-EAF5-4477-AF29-0F127AB67A47}" srcOrd="1" destOrd="0" presId="urn:microsoft.com/office/officeart/2005/8/layout/hierarchy6"/>
    <dgm:cxn modelId="{D4993123-9CA9-486F-9EEC-260986DCDAE0}" type="presParOf" srcId="{2159F03D-22C6-4497-BA9D-847ABCA85D61}" destId="{230C1E44-02F1-4D87-BD75-3E656CD2C012}" srcOrd="2" destOrd="0" presId="urn:microsoft.com/office/officeart/2005/8/layout/hierarchy6"/>
    <dgm:cxn modelId="{F24B323E-C161-447A-935C-0F68BD1186BF}" type="presParOf" srcId="{2159F03D-22C6-4497-BA9D-847ABCA85D61}" destId="{C93CD931-5373-4689-8F03-759F98A6432C}" srcOrd="3" destOrd="0" presId="urn:microsoft.com/office/officeart/2005/8/layout/hierarchy6"/>
    <dgm:cxn modelId="{798EF6BD-3D7F-4C85-8561-25A9C935CA58}" type="presParOf" srcId="{C93CD931-5373-4689-8F03-759F98A6432C}" destId="{4F4E5A32-F439-465B-8D87-E94AD7ED4219}" srcOrd="0" destOrd="0" presId="urn:microsoft.com/office/officeart/2005/8/layout/hierarchy6"/>
    <dgm:cxn modelId="{42E6066F-3239-4D52-B60D-E00FD35CF5E2}" type="presParOf" srcId="{C93CD931-5373-4689-8F03-759F98A6432C}" destId="{1A0FB316-AC89-445F-80F3-C630B2A3624A}" srcOrd="1" destOrd="0" presId="urn:microsoft.com/office/officeart/2005/8/layout/hierarchy6"/>
    <dgm:cxn modelId="{C82B968F-3EE7-4202-964B-DC14AF33497C}" type="presParOf" srcId="{A2165B87-A75D-415D-8956-78587C150B43}" destId="{052FBC01-7427-49D9-BE82-7A980ECDC3EB}" srcOrd="2" destOrd="0" presId="urn:microsoft.com/office/officeart/2005/8/layout/hierarchy6"/>
    <dgm:cxn modelId="{93F7D0ED-63E5-47D6-81CD-8E38E1F68535}" type="presParOf" srcId="{A2165B87-A75D-415D-8956-78587C150B43}" destId="{F026BCB8-0E7A-441E-A8FE-BC6D89A9B6F3}" srcOrd="3" destOrd="0" presId="urn:microsoft.com/office/officeart/2005/8/layout/hierarchy6"/>
    <dgm:cxn modelId="{17D2D512-1DFD-41DA-944A-61775FB74212}" type="presParOf" srcId="{F026BCB8-0E7A-441E-A8FE-BC6D89A9B6F3}" destId="{E0599C82-8D94-4701-B8D5-F6496711A351}" srcOrd="0" destOrd="0" presId="urn:microsoft.com/office/officeart/2005/8/layout/hierarchy6"/>
    <dgm:cxn modelId="{793B69F7-C4FD-40D0-8E35-52AB6E815925}" type="presParOf" srcId="{F026BCB8-0E7A-441E-A8FE-BC6D89A9B6F3}" destId="{896F0C21-E635-4EEE-B95C-290FDBB9CEA6}" srcOrd="1" destOrd="0" presId="urn:microsoft.com/office/officeart/2005/8/layout/hierarchy6"/>
    <dgm:cxn modelId="{07AFAD39-D9ED-4D78-B0E6-9AC09AE56BC3}" type="presParOf" srcId="{896F0C21-E635-4EEE-B95C-290FDBB9CEA6}" destId="{58D39D1D-AD55-4BC8-B660-5D54A9D5A798}" srcOrd="0" destOrd="0" presId="urn:microsoft.com/office/officeart/2005/8/layout/hierarchy6"/>
    <dgm:cxn modelId="{8FAB2DEE-7CA4-484F-8902-B31D3222B13E}" type="presParOf" srcId="{896F0C21-E635-4EEE-B95C-290FDBB9CEA6}" destId="{E237C575-DE86-4A8C-B7D5-7C4313EF2069}" srcOrd="1" destOrd="0" presId="urn:microsoft.com/office/officeart/2005/8/layout/hierarchy6"/>
    <dgm:cxn modelId="{38137251-A243-4C4E-A47A-7DDDC1632C50}" type="presParOf" srcId="{E237C575-DE86-4A8C-B7D5-7C4313EF2069}" destId="{4A2FCE5E-AB98-49E6-B8B2-0CCEADF4CEBF}" srcOrd="0" destOrd="0" presId="urn:microsoft.com/office/officeart/2005/8/layout/hierarchy6"/>
    <dgm:cxn modelId="{815BAC83-9C24-4D3F-AD76-B837396A3BDB}" type="presParOf" srcId="{E237C575-DE86-4A8C-B7D5-7C4313EF2069}" destId="{81296EAB-5EE7-4905-9C85-39602F48C6DC}" srcOrd="1" destOrd="0" presId="urn:microsoft.com/office/officeart/2005/8/layout/hierarchy6"/>
    <dgm:cxn modelId="{0CC34180-CBDC-4F27-A2AC-3406AFA85E9A}" type="presParOf" srcId="{7D75C763-4545-465C-8CC2-89EDABC32665}" destId="{FC0B8E84-3A28-4B0D-83C1-23D31F2643C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7413B8-7AEE-4AD7-BBFE-5EA5693A1106}" type="doc">
      <dgm:prSet loTypeId="urn:microsoft.com/office/officeart/2005/8/layout/hierarchy4" loCatId="list" qsTypeId="urn:microsoft.com/office/officeart/2005/8/quickstyle/simple1" qsCatId="simple" csTypeId="urn:microsoft.com/office/officeart/2005/8/colors/colorful2" csCatId="colorful" phldr="1"/>
      <dgm:spPr/>
      <dgm:t>
        <a:bodyPr/>
        <a:lstStyle/>
        <a:p>
          <a:endParaRPr lang="en-US"/>
        </a:p>
      </dgm:t>
    </dgm:pt>
    <dgm:pt modelId="{87A02C5F-EB3D-4E18-95CD-38A309DFC56D}">
      <dgm:prSet phldrT="[Text]" custT="1"/>
      <dgm:spPr/>
      <dgm:t>
        <a:bodyPr/>
        <a:lstStyle/>
        <a:p>
          <a:pPr>
            <a:lnSpc>
              <a:spcPct val="100000"/>
            </a:lnSpc>
          </a:pPr>
          <a:r>
            <a:rPr lang="vi-VN" sz="2000">
              <a:latin typeface="Arial (Body)"/>
            </a:rPr>
            <a:t>Có một số quy ước nhất định cần được tuân theo đối với tên lớp</a:t>
          </a:r>
          <a:r>
            <a:rPr lang="en-US" sz="2000">
              <a:latin typeface="Arial (Body)"/>
            </a:rPr>
            <a:t>:</a:t>
          </a:r>
        </a:p>
      </dgm:t>
    </dgm:pt>
    <dgm:pt modelId="{07F8FA64-468D-4AC4-A0DC-B0951A16EBAB}" type="parTrans" cxnId="{5A8FAB22-76CA-4225-BCEB-7A5DDBAFF1E9}">
      <dgm:prSet/>
      <dgm:spPr/>
      <dgm:t>
        <a:bodyPr/>
        <a:lstStyle/>
        <a:p>
          <a:endParaRPr lang="en-US"/>
        </a:p>
      </dgm:t>
    </dgm:pt>
    <dgm:pt modelId="{B3C333BF-5935-491A-A3BE-A5735EE9FD97}" type="sibTrans" cxnId="{5A8FAB22-76CA-4225-BCEB-7A5DDBAFF1E9}">
      <dgm:prSet/>
      <dgm:spPr/>
      <dgm:t>
        <a:bodyPr/>
        <a:lstStyle/>
        <a:p>
          <a:endParaRPr lang="en-US"/>
        </a:p>
      </dgm:t>
    </dgm:pt>
    <dgm:pt modelId="{EDDA72EB-AA31-45E0-AC68-AF8C69D1E19A}">
      <dgm:prSet custT="1"/>
      <dgm:spPr/>
      <dgm:t>
        <a:bodyPr/>
        <a:lstStyle/>
        <a:p>
          <a:pPr>
            <a:lnSpc>
              <a:spcPct val="100000"/>
            </a:lnSpc>
          </a:pPr>
          <a:r>
            <a:rPr lang="en-US" sz="2000">
              <a:latin typeface="Arial (Body)"/>
            </a:rPr>
            <a:t>Tên lớp nên</a:t>
          </a:r>
          <a:r>
            <a:rPr lang="vi-VN" sz="2000">
              <a:latin typeface="Arial (Body)"/>
            </a:rPr>
            <a:t> là một danh từ và được viết bằng chữ hoa </a:t>
          </a:r>
          <a:br>
            <a:rPr lang="en-US" sz="2000">
              <a:latin typeface="Arial (Body)"/>
            </a:rPr>
          </a:br>
          <a:r>
            <a:rPr lang="vi-VN" sz="2000">
              <a:latin typeface="Arial (Body)"/>
            </a:rPr>
            <a:t>đầu dòng</a:t>
          </a:r>
          <a:r>
            <a:rPr lang="en-US" sz="2000">
              <a:latin typeface="Arial (Body)"/>
            </a:rPr>
            <a:t>.</a:t>
          </a:r>
        </a:p>
      </dgm:t>
    </dgm:pt>
    <dgm:pt modelId="{CF502CE5-093E-481D-95CB-3AE2B4992C43}" type="parTrans" cxnId="{1C45BB5F-6D88-463A-8AA1-FD76BDD772EE}">
      <dgm:prSet/>
      <dgm:spPr/>
      <dgm:t>
        <a:bodyPr/>
        <a:lstStyle/>
        <a:p>
          <a:endParaRPr lang="en-US"/>
        </a:p>
      </dgm:t>
    </dgm:pt>
    <dgm:pt modelId="{F407481D-6DE7-4D7F-88BA-DD7C4D7CBE13}" type="sibTrans" cxnId="{1C45BB5F-6D88-463A-8AA1-FD76BDD772EE}">
      <dgm:prSet/>
      <dgm:spPr/>
      <dgm:t>
        <a:bodyPr/>
        <a:lstStyle/>
        <a:p>
          <a:endParaRPr lang="en-US"/>
        </a:p>
      </dgm:t>
    </dgm:pt>
    <dgm:pt modelId="{48F70077-6137-4AD6-9DC7-4E435F2C9D60}">
      <dgm:prSet custT="1"/>
      <dgm:spPr/>
      <dgm:t>
        <a:bodyPr/>
        <a:lstStyle/>
        <a:p>
          <a:pPr>
            <a:lnSpc>
              <a:spcPct val="100000"/>
            </a:lnSpc>
          </a:pPr>
          <a:r>
            <a:rPr lang="en-US" sz="2000">
              <a:latin typeface="Arial (Body)"/>
            </a:rPr>
            <a:t>Tên lớp phải</a:t>
          </a:r>
          <a:r>
            <a:rPr lang="vi-VN" sz="2000">
              <a:latin typeface="Arial (Body)"/>
            </a:rPr>
            <a:t> đơn giản, mô tả và có ý nghĩa.</a:t>
          </a:r>
          <a:endParaRPr lang="en-US" sz="2000">
            <a:latin typeface="Arial (Body)"/>
          </a:endParaRPr>
        </a:p>
      </dgm:t>
    </dgm:pt>
    <dgm:pt modelId="{A9A275A2-9134-443B-BB63-09AA5B5E9825}" type="parTrans" cxnId="{C00748E4-CB8C-49DD-9129-7B1423795CA7}">
      <dgm:prSet/>
      <dgm:spPr/>
      <dgm:t>
        <a:bodyPr/>
        <a:lstStyle/>
        <a:p>
          <a:endParaRPr lang="en-US"/>
        </a:p>
      </dgm:t>
    </dgm:pt>
    <dgm:pt modelId="{53AFA539-732B-44E0-B81E-69567F22554E}" type="sibTrans" cxnId="{C00748E4-CB8C-49DD-9129-7B1423795CA7}">
      <dgm:prSet/>
      <dgm:spPr/>
      <dgm:t>
        <a:bodyPr/>
        <a:lstStyle/>
        <a:p>
          <a:endParaRPr lang="en-US"/>
        </a:p>
      </dgm:t>
    </dgm:pt>
    <dgm:pt modelId="{3BC215A3-E2D5-470C-AC74-DA7568A32548}">
      <dgm:prSet custT="1"/>
      <dgm:spPr/>
      <dgm:t>
        <a:bodyPr/>
        <a:lstStyle/>
        <a:p>
          <a:pPr>
            <a:lnSpc>
              <a:spcPct val="100000"/>
            </a:lnSpc>
          </a:pPr>
          <a:r>
            <a:rPr lang="en-US" sz="2000">
              <a:latin typeface="Arial (Body)"/>
            </a:rPr>
            <a:t>Tên lớp như tên biến, tên lớp không được trùng với từ khóa</a:t>
          </a:r>
          <a:r>
            <a:rPr lang="vi-VN" sz="2000">
              <a:latin typeface="Arial (Body)"/>
            </a:rPr>
            <a:t>.</a:t>
          </a:r>
          <a:endParaRPr lang="en-US" sz="2000">
            <a:latin typeface="Arial (Body)"/>
          </a:endParaRPr>
        </a:p>
      </dgm:t>
    </dgm:pt>
    <dgm:pt modelId="{85D50CB9-0D07-4FB2-81B8-4FC32532A533}" type="parTrans" cxnId="{2EFA3074-92D8-4EBD-A7B2-D78FA54A314D}">
      <dgm:prSet/>
      <dgm:spPr/>
      <dgm:t>
        <a:bodyPr/>
        <a:lstStyle/>
        <a:p>
          <a:endParaRPr lang="en-US"/>
        </a:p>
      </dgm:t>
    </dgm:pt>
    <dgm:pt modelId="{3C29516F-BD80-47B0-8130-EB38286ABF1A}" type="sibTrans" cxnId="{2EFA3074-92D8-4EBD-A7B2-D78FA54A314D}">
      <dgm:prSet/>
      <dgm:spPr/>
      <dgm:t>
        <a:bodyPr/>
        <a:lstStyle/>
        <a:p>
          <a:endParaRPr lang="en-US"/>
        </a:p>
      </dgm:t>
    </dgm:pt>
    <dgm:pt modelId="{8891F59C-8BEB-41DA-88BC-8F439EECCF0D}" type="pres">
      <dgm:prSet presAssocID="{B07413B8-7AEE-4AD7-BBFE-5EA5693A1106}" presName="Name0" presStyleCnt="0">
        <dgm:presLayoutVars>
          <dgm:chPref val="1"/>
          <dgm:dir/>
          <dgm:animOne val="branch"/>
          <dgm:animLvl val="lvl"/>
          <dgm:resizeHandles/>
        </dgm:presLayoutVars>
      </dgm:prSet>
      <dgm:spPr/>
    </dgm:pt>
    <dgm:pt modelId="{5B831CFF-E9DF-4256-B8C5-24321243F810}" type="pres">
      <dgm:prSet presAssocID="{87A02C5F-EB3D-4E18-95CD-38A309DFC56D}" presName="vertOne" presStyleCnt="0"/>
      <dgm:spPr/>
    </dgm:pt>
    <dgm:pt modelId="{A48416C4-2277-4BAC-A7AE-1F2D7AA9AC6D}" type="pres">
      <dgm:prSet presAssocID="{87A02C5F-EB3D-4E18-95CD-38A309DFC56D}" presName="txOne" presStyleLbl="node0" presStyleIdx="0" presStyleCnt="1" custScaleY="58983">
        <dgm:presLayoutVars>
          <dgm:chPref val="3"/>
        </dgm:presLayoutVars>
      </dgm:prSet>
      <dgm:spPr/>
    </dgm:pt>
    <dgm:pt modelId="{7AF26D14-5C0D-4FDF-965E-6C1773561492}" type="pres">
      <dgm:prSet presAssocID="{87A02C5F-EB3D-4E18-95CD-38A309DFC56D}" presName="parTransOne" presStyleCnt="0"/>
      <dgm:spPr/>
    </dgm:pt>
    <dgm:pt modelId="{69D6B03D-791B-4D27-BB9E-9D747B802BB2}" type="pres">
      <dgm:prSet presAssocID="{87A02C5F-EB3D-4E18-95CD-38A309DFC56D}" presName="horzOne" presStyleCnt="0"/>
      <dgm:spPr/>
    </dgm:pt>
    <dgm:pt modelId="{F11EC1E9-E8D3-4F01-BE38-27B726BFBAB6}" type="pres">
      <dgm:prSet presAssocID="{EDDA72EB-AA31-45E0-AC68-AF8C69D1E19A}" presName="vertTwo" presStyleCnt="0"/>
      <dgm:spPr/>
    </dgm:pt>
    <dgm:pt modelId="{00781E48-53B9-43EA-9C07-58AB5F073648}" type="pres">
      <dgm:prSet presAssocID="{EDDA72EB-AA31-45E0-AC68-AF8C69D1E19A}" presName="txTwo" presStyleLbl="node2" presStyleIdx="0" presStyleCnt="3">
        <dgm:presLayoutVars>
          <dgm:chPref val="3"/>
        </dgm:presLayoutVars>
      </dgm:prSet>
      <dgm:spPr/>
    </dgm:pt>
    <dgm:pt modelId="{2DA88D84-0738-45B0-8DEC-CBEF1AE1A02A}" type="pres">
      <dgm:prSet presAssocID="{EDDA72EB-AA31-45E0-AC68-AF8C69D1E19A}" presName="horzTwo" presStyleCnt="0"/>
      <dgm:spPr/>
    </dgm:pt>
    <dgm:pt modelId="{6012D040-62DF-42DA-B928-BCC314986F24}" type="pres">
      <dgm:prSet presAssocID="{F407481D-6DE7-4D7F-88BA-DD7C4D7CBE13}" presName="sibSpaceTwo" presStyleCnt="0"/>
      <dgm:spPr/>
    </dgm:pt>
    <dgm:pt modelId="{B77E13DD-846B-4FEA-9977-58AABBB7775C}" type="pres">
      <dgm:prSet presAssocID="{48F70077-6137-4AD6-9DC7-4E435F2C9D60}" presName="vertTwo" presStyleCnt="0"/>
      <dgm:spPr/>
    </dgm:pt>
    <dgm:pt modelId="{AE6EE13B-84AE-48A6-B192-86874301DAD7}" type="pres">
      <dgm:prSet presAssocID="{48F70077-6137-4AD6-9DC7-4E435F2C9D60}" presName="txTwo" presStyleLbl="node2" presStyleIdx="1" presStyleCnt="3">
        <dgm:presLayoutVars>
          <dgm:chPref val="3"/>
        </dgm:presLayoutVars>
      </dgm:prSet>
      <dgm:spPr/>
    </dgm:pt>
    <dgm:pt modelId="{12970A53-2AB3-45E4-9B5A-49B948B27BC8}" type="pres">
      <dgm:prSet presAssocID="{48F70077-6137-4AD6-9DC7-4E435F2C9D60}" presName="horzTwo" presStyleCnt="0"/>
      <dgm:spPr/>
    </dgm:pt>
    <dgm:pt modelId="{9572D93F-E2EB-4DA6-9D16-21CF74AC0BE8}" type="pres">
      <dgm:prSet presAssocID="{53AFA539-732B-44E0-B81E-69567F22554E}" presName="sibSpaceTwo" presStyleCnt="0"/>
      <dgm:spPr/>
    </dgm:pt>
    <dgm:pt modelId="{F75A9045-68D3-4D5D-B5F5-5DCAABD3E25E}" type="pres">
      <dgm:prSet presAssocID="{3BC215A3-E2D5-470C-AC74-DA7568A32548}" presName="vertTwo" presStyleCnt="0"/>
      <dgm:spPr/>
    </dgm:pt>
    <dgm:pt modelId="{9BD3B475-9EEB-474C-AA57-4528BB77C6A0}" type="pres">
      <dgm:prSet presAssocID="{3BC215A3-E2D5-470C-AC74-DA7568A32548}" presName="txTwo" presStyleLbl="node2" presStyleIdx="2" presStyleCnt="3">
        <dgm:presLayoutVars>
          <dgm:chPref val="3"/>
        </dgm:presLayoutVars>
      </dgm:prSet>
      <dgm:spPr/>
    </dgm:pt>
    <dgm:pt modelId="{1F56C599-FCB9-4356-A78E-04F5492EDA11}" type="pres">
      <dgm:prSet presAssocID="{3BC215A3-E2D5-470C-AC74-DA7568A32548}" presName="horzTwo" presStyleCnt="0"/>
      <dgm:spPr/>
    </dgm:pt>
  </dgm:ptLst>
  <dgm:cxnLst>
    <dgm:cxn modelId="{C5743E13-4407-46D4-AACB-07FA11E2E676}" type="presOf" srcId="{87A02C5F-EB3D-4E18-95CD-38A309DFC56D}" destId="{A48416C4-2277-4BAC-A7AE-1F2D7AA9AC6D}" srcOrd="0" destOrd="0" presId="urn:microsoft.com/office/officeart/2005/8/layout/hierarchy4"/>
    <dgm:cxn modelId="{5A8FAB22-76CA-4225-BCEB-7A5DDBAFF1E9}" srcId="{B07413B8-7AEE-4AD7-BBFE-5EA5693A1106}" destId="{87A02C5F-EB3D-4E18-95CD-38A309DFC56D}" srcOrd="0" destOrd="0" parTransId="{07F8FA64-468D-4AC4-A0DC-B0951A16EBAB}" sibTransId="{B3C333BF-5935-491A-A3BE-A5735EE9FD97}"/>
    <dgm:cxn modelId="{1C45BB5F-6D88-463A-8AA1-FD76BDD772EE}" srcId="{87A02C5F-EB3D-4E18-95CD-38A309DFC56D}" destId="{EDDA72EB-AA31-45E0-AC68-AF8C69D1E19A}" srcOrd="0" destOrd="0" parTransId="{CF502CE5-093E-481D-95CB-3AE2B4992C43}" sibTransId="{F407481D-6DE7-4D7F-88BA-DD7C4D7CBE13}"/>
    <dgm:cxn modelId="{86BF5762-3F1D-4D0D-97E1-DA96F0BD2CA2}" type="presOf" srcId="{3BC215A3-E2D5-470C-AC74-DA7568A32548}" destId="{9BD3B475-9EEB-474C-AA57-4528BB77C6A0}" srcOrd="0" destOrd="0" presId="urn:microsoft.com/office/officeart/2005/8/layout/hierarchy4"/>
    <dgm:cxn modelId="{2EFA3074-92D8-4EBD-A7B2-D78FA54A314D}" srcId="{87A02C5F-EB3D-4E18-95CD-38A309DFC56D}" destId="{3BC215A3-E2D5-470C-AC74-DA7568A32548}" srcOrd="2" destOrd="0" parTransId="{85D50CB9-0D07-4FB2-81B8-4FC32532A533}" sibTransId="{3C29516F-BD80-47B0-8130-EB38286ABF1A}"/>
    <dgm:cxn modelId="{DB18607A-B90E-404E-BCD4-3D1795F6C6D8}" type="presOf" srcId="{EDDA72EB-AA31-45E0-AC68-AF8C69D1E19A}" destId="{00781E48-53B9-43EA-9C07-58AB5F073648}" srcOrd="0" destOrd="0" presId="urn:microsoft.com/office/officeart/2005/8/layout/hierarchy4"/>
    <dgm:cxn modelId="{8EE89195-81CA-4AD7-9F65-75AE41D3D6AF}" type="presOf" srcId="{48F70077-6137-4AD6-9DC7-4E435F2C9D60}" destId="{AE6EE13B-84AE-48A6-B192-86874301DAD7}" srcOrd="0" destOrd="0" presId="urn:microsoft.com/office/officeart/2005/8/layout/hierarchy4"/>
    <dgm:cxn modelId="{C00748E4-CB8C-49DD-9129-7B1423795CA7}" srcId="{87A02C5F-EB3D-4E18-95CD-38A309DFC56D}" destId="{48F70077-6137-4AD6-9DC7-4E435F2C9D60}" srcOrd="1" destOrd="0" parTransId="{A9A275A2-9134-443B-BB63-09AA5B5E9825}" sibTransId="{53AFA539-732B-44E0-B81E-69567F22554E}"/>
    <dgm:cxn modelId="{C6890BE6-F391-4DA1-AC17-408FC92AB892}" type="presOf" srcId="{B07413B8-7AEE-4AD7-BBFE-5EA5693A1106}" destId="{8891F59C-8BEB-41DA-88BC-8F439EECCF0D}" srcOrd="0" destOrd="0" presId="urn:microsoft.com/office/officeart/2005/8/layout/hierarchy4"/>
    <dgm:cxn modelId="{4F80583D-E662-44E4-9615-0F5D20E8538E}" type="presParOf" srcId="{8891F59C-8BEB-41DA-88BC-8F439EECCF0D}" destId="{5B831CFF-E9DF-4256-B8C5-24321243F810}" srcOrd="0" destOrd="0" presId="urn:microsoft.com/office/officeart/2005/8/layout/hierarchy4"/>
    <dgm:cxn modelId="{B566AE1A-560A-42FE-ACD2-79CF1E549419}" type="presParOf" srcId="{5B831CFF-E9DF-4256-B8C5-24321243F810}" destId="{A48416C4-2277-4BAC-A7AE-1F2D7AA9AC6D}" srcOrd="0" destOrd="0" presId="urn:microsoft.com/office/officeart/2005/8/layout/hierarchy4"/>
    <dgm:cxn modelId="{A2612C96-8C2E-41C8-B747-561E05B635CA}" type="presParOf" srcId="{5B831CFF-E9DF-4256-B8C5-24321243F810}" destId="{7AF26D14-5C0D-4FDF-965E-6C1773561492}" srcOrd="1" destOrd="0" presId="urn:microsoft.com/office/officeart/2005/8/layout/hierarchy4"/>
    <dgm:cxn modelId="{0028987E-97DC-441A-9940-1DEB50D8A8E2}" type="presParOf" srcId="{5B831CFF-E9DF-4256-B8C5-24321243F810}" destId="{69D6B03D-791B-4D27-BB9E-9D747B802BB2}" srcOrd="2" destOrd="0" presId="urn:microsoft.com/office/officeart/2005/8/layout/hierarchy4"/>
    <dgm:cxn modelId="{C52F9C61-43C0-457B-9C76-9CBDABB9337E}" type="presParOf" srcId="{69D6B03D-791B-4D27-BB9E-9D747B802BB2}" destId="{F11EC1E9-E8D3-4F01-BE38-27B726BFBAB6}" srcOrd="0" destOrd="0" presId="urn:microsoft.com/office/officeart/2005/8/layout/hierarchy4"/>
    <dgm:cxn modelId="{5C61B8E3-ED26-42DB-9D15-35AD3C359286}" type="presParOf" srcId="{F11EC1E9-E8D3-4F01-BE38-27B726BFBAB6}" destId="{00781E48-53B9-43EA-9C07-58AB5F073648}" srcOrd="0" destOrd="0" presId="urn:microsoft.com/office/officeart/2005/8/layout/hierarchy4"/>
    <dgm:cxn modelId="{B91D6E38-832F-4FC4-8A8C-99E93F7F5096}" type="presParOf" srcId="{F11EC1E9-E8D3-4F01-BE38-27B726BFBAB6}" destId="{2DA88D84-0738-45B0-8DEC-CBEF1AE1A02A}" srcOrd="1" destOrd="0" presId="urn:microsoft.com/office/officeart/2005/8/layout/hierarchy4"/>
    <dgm:cxn modelId="{B33999AF-682C-4957-BF3C-75D32840CDA0}" type="presParOf" srcId="{69D6B03D-791B-4D27-BB9E-9D747B802BB2}" destId="{6012D040-62DF-42DA-B928-BCC314986F24}" srcOrd="1" destOrd="0" presId="urn:microsoft.com/office/officeart/2005/8/layout/hierarchy4"/>
    <dgm:cxn modelId="{CC776D9D-2357-47EA-B146-371302B1ACAA}" type="presParOf" srcId="{69D6B03D-791B-4D27-BB9E-9D747B802BB2}" destId="{B77E13DD-846B-4FEA-9977-58AABBB7775C}" srcOrd="2" destOrd="0" presId="urn:microsoft.com/office/officeart/2005/8/layout/hierarchy4"/>
    <dgm:cxn modelId="{564BBDC1-D35B-41D2-B22A-952E59536E95}" type="presParOf" srcId="{B77E13DD-846B-4FEA-9977-58AABBB7775C}" destId="{AE6EE13B-84AE-48A6-B192-86874301DAD7}" srcOrd="0" destOrd="0" presId="urn:microsoft.com/office/officeart/2005/8/layout/hierarchy4"/>
    <dgm:cxn modelId="{8350CDF2-FE4F-4D3C-ABE1-18FDBFF06547}" type="presParOf" srcId="{B77E13DD-846B-4FEA-9977-58AABBB7775C}" destId="{12970A53-2AB3-45E4-9B5A-49B948B27BC8}" srcOrd="1" destOrd="0" presId="urn:microsoft.com/office/officeart/2005/8/layout/hierarchy4"/>
    <dgm:cxn modelId="{DDBE38DB-9193-4F69-AC86-8ADD497E1E1C}" type="presParOf" srcId="{69D6B03D-791B-4D27-BB9E-9D747B802BB2}" destId="{9572D93F-E2EB-4DA6-9D16-21CF74AC0BE8}" srcOrd="3" destOrd="0" presId="urn:microsoft.com/office/officeart/2005/8/layout/hierarchy4"/>
    <dgm:cxn modelId="{BED019B6-2BA6-4F95-BEDB-07B638960011}" type="presParOf" srcId="{69D6B03D-791B-4D27-BB9E-9D747B802BB2}" destId="{F75A9045-68D3-4D5D-B5F5-5DCAABD3E25E}" srcOrd="4" destOrd="0" presId="urn:microsoft.com/office/officeart/2005/8/layout/hierarchy4"/>
    <dgm:cxn modelId="{A97157B2-4CEE-4AB2-825F-189A6D8B7DAE}" type="presParOf" srcId="{F75A9045-68D3-4D5D-B5F5-5DCAABD3E25E}" destId="{9BD3B475-9EEB-474C-AA57-4528BB77C6A0}" srcOrd="0" destOrd="0" presId="urn:microsoft.com/office/officeart/2005/8/layout/hierarchy4"/>
    <dgm:cxn modelId="{E00722D7-E921-4240-AC83-8BD261E70CB7}" type="presParOf" srcId="{F75A9045-68D3-4D5D-B5F5-5DCAABD3E25E}" destId="{1F56C599-FCB9-4356-A78E-04F5492EDA1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A78B30-6E57-4C2C-A715-1358A4D1ED05}" type="doc">
      <dgm:prSet loTypeId="urn:microsoft.com/office/officeart/2005/8/layout/radial1" loCatId="cycle" qsTypeId="urn:microsoft.com/office/officeart/2005/8/quickstyle/simple1" qsCatId="simple" csTypeId="urn:microsoft.com/office/officeart/2005/8/colors/colorful2" csCatId="colorful" phldr="1"/>
      <dgm:spPr/>
      <dgm:t>
        <a:bodyPr/>
        <a:lstStyle/>
        <a:p>
          <a:endParaRPr lang="en-US"/>
        </a:p>
      </dgm:t>
    </dgm:pt>
    <dgm:pt modelId="{93ACF3AA-2925-4ECC-B59F-0C56F4FE815A}">
      <dgm:prSet phldrT="[Text]"/>
      <dgm:spPr/>
      <dgm:t>
        <a:bodyPr/>
        <a:lstStyle/>
        <a:p>
          <a:r>
            <a:rPr lang="en-US"/>
            <a:t>Class Student</a:t>
          </a:r>
        </a:p>
      </dgm:t>
    </dgm:pt>
    <dgm:pt modelId="{44101DE4-B877-47CD-92EE-A8709142E44C}" type="parTrans" cxnId="{FA1CD4E4-6FA5-460E-9241-B31CC22A582D}">
      <dgm:prSet/>
      <dgm:spPr/>
      <dgm:t>
        <a:bodyPr/>
        <a:lstStyle/>
        <a:p>
          <a:endParaRPr lang="en-US"/>
        </a:p>
      </dgm:t>
    </dgm:pt>
    <dgm:pt modelId="{F334AC8A-A3CF-48B0-8654-ABBAF9F92050}" type="sibTrans" cxnId="{FA1CD4E4-6FA5-460E-9241-B31CC22A582D}">
      <dgm:prSet/>
      <dgm:spPr/>
      <dgm:t>
        <a:bodyPr/>
        <a:lstStyle/>
        <a:p>
          <a:endParaRPr lang="en-US"/>
        </a:p>
      </dgm:t>
    </dgm:pt>
    <dgm:pt modelId="{EDC260BC-AAC9-4243-B021-1B12A811271C}">
      <dgm:prSet phldrT="[Text]"/>
      <dgm:spPr/>
      <dgm:t>
        <a:bodyPr/>
        <a:lstStyle/>
        <a:p>
          <a:r>
            <a:rPr lang="en-US"/>
            <a:t>Object std1</a:t>
          </a:r>
        </a:p>
      </dgm:t>
    </dgm:pt>
    <dgm:pt modelId="{41218E04-0023-4D85-B7DD-1084C4E86154}" type="parTrans" cxnId="{951C1015-6777-4E3C-A691-ADE6B4BE4E78}">
      <dgm:prSet/>
      <dgm:spPr/>
      <dgm:t>
        <a:bodyPr/>
        <a:lstStyle/>
        <a:p>
          <a:endParaRPr lang="en-US"/>
        </a:p>
      </dgm:t>
    </dgm:pt>
    <dgm:pt modelId="{384E5A88-3FB7-4099-99F8-A40A6FB2C273}" type="sibTrans" cxnId="{951C1015-6777-4E3C-A691-ADE6B4BE4E78}">
      <dgm:prSet/>
      <dgm:spPr/>
      <dgm:t>
        <a:bodyPr/>
        <a:lstStyle/>
        <a:p>
          <a:endParaRPr lang="en-US"/>
        </a:p>
      </dgm:t>
    </dgm:pt>
    <dgm:pt modelId="{40CA0AFE-6E75-46F1-80A4-9FD775E09404}">
      <dgm:prSet phldrT="[Text]"/>
      <dgm:spPr/>
      <dgm:t>
        <a:bodyPr/>
        <a:lstStyle/>
        <a:p>
          <a:r>
            <a:rPr lang="en-US"/>
            <a:t>Object std2</a:t>
          </a:r>
        </a:p>
      </dgm:t>
    </dgm:pt>
    <dgm:pt modelId="{42212B17-0819-4AEA-9D74-C245BB81B89A}" type="parTrans" cxnId="{90D738DB-9B9B-44B9-BA86-34C35398609C}">
      <dgm:prSet/>
      <dgm:spPr/>
      <dgm:t>
        <a:bodyPr/>
        <a:lstStyle/>
        <a:p>
          <a:endParaRPr lang="en-US"/>
        </a:p>
      </dgm:t>
    </dgm:pt>
    <dgm:pt modelId="{8D4FAC2C-112B-4A4D-AB8B-C586733C083E}" type="sibTrans" cxnId="{90D738DB-9B9B-44B9-BA86-34C35398609C}">
      <dgm:prSet/>
      <dgm:spPr/>
      <dgm:t>
        <a:bodyPr/>
        <a:lstStyle/>
        <a:p>
          <a:endParaRPr lang="en-US"/>
        </a:p>
      </dgm:t>
    </dgm:pt>
    <dgm:pt modelId="{8A6C3204-2797-4643-997E-827B57DA6232}">
      <dgm:prSet phldrT="[Text]"/>
      <dgm:spPr/>
      <dgm:t>
        <a:bodyPr/>
        <a:lstStyle/>
        <a:p>
          <a:r>
            <a:rPr lang="en-US"/>
            <a:t>Object std3</a:t>
          </a:r>
        </a:p>
      </dgm:t>
    </dgm:pt>
    <dgm:pt modelId="{377177E1-1CED-4E3E-ADE6-EA7BBCCAE95D}" type="parTrans" cxnId="{02AE2615-E75A-4F00-BFAA-563BFE7F70A4}">
      <dgm:prSet/>
      <dgm:spPr/>
      <dgm:t>
        <a:bodyPr/>
        <a:lstStyle/>
        <a:p>
          <a:endParaRPr lang="en-US"/>
        </a:p>
      </dgm:t>
    </dgm:pt>
    <dgm:pt modelId="{4FA81AA0-189B-4513-89B2-EC853E4F5EA6}" type="sibTrans" cxnId="{02AE2615-E75A-4F00-BFAA-563BFE7F70A4}">
      <dgm:prSet/>
      <dgm:spPr/>
      <dgm:t>
        <a:bodyPr/>
        <a:lstStyle/>
        <a:p>
          <a:endParaRPr lang="en-US"/>
        </a:p>
      </dgm:t>
    </dgm:pt>
    <dgm:pt modelId="{C8004170-5A5A-465A-B89B-92F3F72E3F58}" type="pres">
      <dgm:prSet presAssocID="{BFA78B30-6E57-4C2C-A715-1358A4D1ED05}" presName="cycle" presStyleCnt="0">
        <dgm:presLayoutVars>
          <dgm:chMax val="1"/>
          <dgm:dir/>
          <dgm:animLvl val="ctr"/>
          <dgm:resizeHandles val="exact"/>
        </dgm:presLayoutVars>
      </dgm:prSet>
      <dgm:spPr/>
    </dgm:pt>
    <dgm:pt modelId="{2F5B3382-907A-4BEC-83CE-CAEB880A9F88}" type="pres">
      <dgm:prSet presAssocID="{93ACF3AA-2925-4ECC-B59F-0C56F4FE815A}" presName="centerShape" presStyleLbl="node0" presStyleIdx="0" presStyleCnt="1"/>
      <dgm:spPr/>
    </dgm:pt>
    <dgm:pt modelId="{51AC5F01-1DF3-4936-8C0D-9EA02AD339A0}" type="pres">
      <dgm:prSet presAssocID="{41218E04-0023-4D85-B7DD-1084C4E86154}" presName="Name9" presStyleLbl="parChTrans1D2" presStyleIdx="0" presStyleCnt="3"/>
      <dgm:spPr/>
    </dgm:pt>
    <dgm:pt modelId="{42BA7A7E-8D0E-43A6-9510-E27056947AEB}" type="pres">
      <dgm:prSet presAssocID="{41218E04-0023-4D85-B7DD-1084C4E86154}" presName="connTx" presStyleLbl="parChTrans1D2" presStyleIdx="0" presStyleCnt="3"/>
      <dgm:spPr/>
    </dgm:pt>
    <dgm:pt modelId="{1E4A019B-38CD-4D72-8054-6EE076D18500}" type="pres">
      <dgm:prSet presAssocID="{EDC260BC-AAC9-4243-B021-1B12A811271C}" presName="node" presStyleLbl="node1" presStyleIdx="0" presStyleCnt="3">
        <dgm:presLayoutVars>
          <dgm:bulletEnabled val="1"/>
        </dgm:presLayoutVars>
      </dgm:prSet>
      <dgm:spPr/>
    </dgm:pt>
    <dgm:pt modelId="{91E66DFB-F30A-43C7-A918-D52E6D961703}" type="pres">
      <dgm:prSet presAssocID="{42212B17-0819-4AEA-9D74-C245BB81B89A}" presName="Name9" presStyleLbl="parChTrans1D2" presStyleIdx="1" presStyleCnt="3"/>
      <dgm:spPr/>
    </dgm:pt>
    <dgm:pt modelId="{E68AFDA3-03C5-487D-82F4-00CD5C5E6CF8}" type="pres">
      <dgm:prSet presAssocID="{42212B17-0819-4AEA-9D74-C245BB81B89A}" presName="connTx" presStyleLbl="parChTrans1D2" presStyleIdx="1" presStyleCnt="3"/>
      <dgm:spPr/>
    </dgm:pt>
    <dgm:pt modelId="{227F0755-6BBD-40FE-9527-C2E7E628B2EC}" type="pres">
      <dgm:prSet presAssocID="{40CA0AFE-6E75-46F1-80A4-9FD775E09404}" presName="node" presStyleLbl="node1" presStyleIdx="1" presStyleCnt="3">
        <dgm:presLayoutVars>
          <dgm:bulletEnabled val="1"/>
        </dgm:presLayoutVars>
      </dgm:prSet>
      <dgm:spPr/>
    </dgm:pt>
    <dgm:pt modelId="{22119558-3A05-4419-BF6A-F81359D7D333}" type="pres">
      <dgm:prSet presAssocID="{377177E1-1CED-4E3E-ADE6-EA7BBCCAE95D}" presName="Name9" presStyleLbl="parChTrans1D2" presStyleIdx="2" presStyleCnt="3"/>
      <dgm:spPr/>
    </dgm:pt>
    <dgm:pt modelId="{7050F881-2182-44EC-8555-0498165379A7}" type="pres">
      <dgm:prSet presAssocID="{377177E1-1CED-4E3E-ADE6-EA7BBCCAE95D}" presName="connTx" presStyleLbl="parChTrans1D2" presStyleIdx="2" presStyleCnt="3"/>
      <dgm:spPr/>
    </dgm:pt>
    <dgm:pt modelId="{9A38E1D3-1806-499F-9E57-B961703DD2C0}" type="pres">
      <dgm:prSet presAssocID="{8A6C3204-2797-4643-997E-827B57DA6232}" presName="node" presStyleLbl="node1" presStyleIdx="2" presStyleCnt="3">
        <dgm:presLayoutVars>
          <dgm:bulletEnabled val="1"/>
        </dgm:presLayoutVars>
      </dgm:prSet>
      <dgm:spPr/>
    </dgm:pt>
  </dgm:ptLst>
  <dgm:cxnLst>
    <dgm:cxn modelId="{951C1015-6777-4E3C-A691-ADE6B4BE4E78}" srcId="{93ACF3AA-2925-4ECC-B59F-0C56F4FE815A}" destId="{EDC260BC-AAC9-4243-B021-1B12A811271C}" srcOrd="0" destOrd="0" parTransId="{41218E04-0023-4D85-B7DD-1084C4E86154}" sibTransId="{384E5A88-3FB7-4099-99F8-A40A6FB2C273}"/>
    <dgm:cxn modelId="{02AE2615-E75A-4F00-BFAA-563BFE7F70A4}" srcId="{93ACF3AA-2925-4ECC-B59F-0C56F4FE815A}" destId="{8A6C3204-2797-4643-997E-827B57DA6232}" srcOrd="2" destOrd="0" parTransId="{377177E1-1CED-4E3E-ADE6-EA7BBCCAE95D}" sibTransId="{4FA81AA0-189B-4513-89B2-EC853E4F5EA6}"/>
    <dgm:cxn modelId="{3C9B101A-B910-4085-9EA0-46D6C589FB8F}" type="presOf" srcId="{EDC260BC-AAC9-4243-B021-1B12A811271C}" destId="{1E4A019B-38CD-4D72-8054-6EE076D18500}" srcOrd="0" destOrd="0" presId="urn:microsoft.com/office/officeart/2005/8/layout/radial1"/>
    <dgm:cxn modelId="{2550BA1E-44F1-426B-87F3-A1CBC11A4D4C}" type="presOf" srcId="{41218E04-0023-4D85-B7DD-1084C4E86154}" destId="{42BA7A7E-8D0E-43A6-9510-E27056947AEB}" srcOrd="1" destOrd="0" presId="urn:microsoft.com/office/officeart/2005/8/layout/radial1"/>
    <dgm:cxn modelId="{AAB57027-E97A-4B5A-B1D9-EEB793E8CBD0}" type="presOf" srcId="{42212B17-0819-4AEA-9D74-C245BB81B89A}" destId="{E68AFDA3-03C5-487D-82F4-00CD5C5E6CF8}" srcOrd="1" destOrd="0" presId="urn:microsoft.com/office/officeart/2005/8/layout/radial1"/>
    <dgm:cxn modelId="{B8FA8327-5039-4378-B91B-0997B1CEEB58}" type="presOf" srcId="{BFA78B30-6E57-4C2C-A715-1358A4D1ED05}" destId="{C8004170-5A5A-465A-B89B-92F3F72E3F58}" srcOrd="0" destOrd="0" presId="urn:microsoft.com/office/officeart/2005/8/layout/radial1"/>
    <dgm:cxn modelId="{839D8F64-080B-4F1F-8677-7E39A6DB961D}" type="presOf" srcId="{42212B17-0819-4AEA-9D74-C245BB81B89A}" destId="{91E66DFB-F30A-43C7-A918-D52E6D961703}" srcOrd="0" destOrd="0" presId="urn:microsoft.com/office/officeart/2005/8/layout/radial1"/>
    <dgm:cxn modelId="{8BF5D776-A5D9-4615-8D0D-6DBA53DD675E}" type="presOf" srcId="{377177E1-1CED-4E3E-ADE6-EA7BBCCAE95D}" destId="{7050F881-2182-44EC-8555-0498165379A7}" srcOrd="1" destOrd="0" presId="urn:microsoft.com/office/officeart/2005/8/layout/radial1"/>
    <dgm:cxn modelId="{07590599-CF8D-4C5E-BDE6-3B6229172171}" type="presOf" srcId="{41218E04-0023-4D85-B7DD-1084C4E86154}" destId="{51AC5F01-1DF3-4936-8C0D-9EA02AD339A0}" srcOrd="0" destOrd="0" presId="urn:microsoft.com/office/officeart/2005/8/layout/radial1"/>
    <dgm:cxn modelId="{A0D412C4-B9AE-434A-B25A-F0FF6C0636C5}" type="presOf" srcId="{8A6C3204-2797-4643-997E-827B57DA6232}" destId="{9A38E1D3-1806-499F-9E57-B961703DD2C0}" srcOrd="0" destOrd="0" presId="urn:microsoft.com/office/officeart/2005/8/layout/radial1"/>
    <dgm:cxn modelId="{04A94FCD-F475-4C71-B149-1ABC68A2337A}" type="presOf" srcId="{377177E1-1CED-4E3E-ADE6-EA7BBCCAE95D}" destId="{22119558-3A05-4419-BF6A-F81359D7D333}" srcOrd="0" destOrd="0" presId="urn:microsoft.com/office/officeart/2005/8/layout/radial1"/>
    <dgm:cxn modelId="{90D738DB-9B9B-44B9-BA86-34C35398609C}" srcId="{93ACF3AA-2925-4ECC-B59F-0C56F4FE815A}" destId="{40CA0AFE-6E75-46F1-80A4-9FD775E09404}" srcOrd="1" destOrd="0" parTransId="{42212B17-0819-4AEA-9D74-C245BB81B89A}" sibTransId="{8D4FAC2C-112B-4A4D-AB8B-C586733C083E}"/>
    <dgm:cxn modelId="{FA1CD4E4-6FA5-460E-9241-B31CC22A582D}" srcId="{BFA78B30-6E57-4C2C-A715-1358A4D1ED05}" destId="{93ACF3AA-2925-4ECC-B59F-0C56F4FE815A}" srcOrd="0" destOrd="0" parTransId="{44101DE4-B877-47CD-92EE-A8709142E44C}" sibTransId="{F334AC8A-A3CF-48B0-8654-ABBAF9F92050}"/>
    <dgm:cxn modelId="{E8AF8AEC-F1BC-464F-A00D-2AA59055EB9F}" type="presOf" srcId="{93ACF3AA-2925-4ECC-B59F-0C56F4FE815A}" destId="{2F5B3382-907A-4BEC-83CE-CAEB880A9F88}" srcOrd="0" destOrd="0" presId="urn:microsoft.com/office/officeart/2005/8/layout/radial1"/>
    <dgm:cxn modelId="{42C3ADF5-C496-4892-AEC9-4BD802F2CA54}" type="presOf" srcId="{40CA0AFE-6E75-46F1-80A4-9FD775E09404}" destId="{227F0755-6BBD-40FE-9527-C2E7E628B2EC}" srcOrd="0" destOrd="0" presId="urn:microsoft.com/office/officeart/2005/8/layout/radial1"/>
    <dgm:cxn modelId="{B9E5EB61-CF14-4F83-B488-AB61B713748F}" type="presParOf" srcId="{C8004170-5A5A-465A-B89B-92F3F72E3F58}" destId="{2F5B3382-907A-4BEC-83CE-CAEB880A9F88}" srcOrd="0" destOrd="0" presId="urn:microsoft.com/office/officeart/2005/8/layout/radial1"/>
    <dgm:cxn modelId="{FB5B8EC2-1B01-403B-ACEE-CECE2A00B431}" type="presParOf" srcId="{C8004170-5A5A-465A-B89B-92F3F72E3F58}" destId="{51AC5F01-1DF3-4936-8C0D-9EA02AD339A0}" srcOrd="1" destOrd="0" presId="urn:microsoft.com/office/officeart/2005/8/layout/radial1"/>
    <dgm:cxn modelId="{C3427896-EEB9-4CEB-8D34-33E2916337E7}" type="presParOf" srcId="{51AC5F01-1DF3-4936-8C0D-9EA02AD339A0}" destId="{42BA7A7E-8D0E-43A6-9510-E27056947AEB}" srcOrd="0" destOrd="0" presId="urn:microsoft.com/office/officeart/2005/8/layout/radial1"/>
    <dgm:cxn modelId="{C4EE2DE3-CA61-4243-B4A3-CBD450A00772}" type="presParOf" srcId="{C8004170-5A5A-465A-B89B-92F3F72E3F58}" destId="{1E4A019B-38CD-4D72-8054-6EE076D18500}" srcOrd="2" destOrd="0" presId="urn:microsoft.com/office/officeart/2005/8/layout/radial1"/>
    <dgm:cxn modelId="{B5C55086-059A-44B4-A2D6-9B374EDB357F}" type="presParOf" srcId="{C8004170-5A5A-465A-B89B-92F3F72E3F58}" destId="{91E66DFB-F30A-43C7-A918-D52E6D961703}" srcOrd="3" destOrd="0" presId="urn:microsoft.com/office/officeart/2005/8/layout/radial1"/>
    <dgm:cxn modelId="{08EA0A7A-92B5-4CE5-BA45-964AD39267C7}" type="presParOf" srcId="{91E66DFB-F30A-43C7-A918-D52E6D961703}" destId="{E68AFDA3-03C5-487D-82F4-00CD5C5E6CF8}" srcOrd="0" destOrd="0" presId="urn:microsoft.com/office/officeart/2005/8/layout/radial1"/>
    <dgm:cxn modelId="{1336E34D-7313-4794-B70F-E2DA5CB35ED8}" type="presParOf" srcId="{C8004170-5A5A-465A-B89B-92F3F72E3F58}" destId="{227F0755-6BBD-40FE-9527-C2E7E628B2EC}" srcOrd="4" destOrd="0" presId="urn:microsoft.com/office/officeart/2005/8/layout/radial1"/>
    <dgm:cxn modelId="{09B88D9D-F2A0-452F-A6E0-71A22C435C12}" type="presParOf" srcId="{C8004170-5A5A-465A-B89B-92F3F72E3F58}" destId="{22119558-3A05-4419-BF6A-F81359D7D333}" srcOrd="5" destOrd="0" presId="urn:microsoft.com/office/officeart/2005/8/layout/radial1"/>
    <dgm:cxn modelId="{EB9BB6E9-9EC9-46C3-AAC8-9DAEFE9BBBCE}" type="presParOf" srcId="{22119558-3A05-4419-BF6A-F81359D7D333}" destId="{7050F881-2182-44EC-8555-0498165379A7}" srcOrd="0" destOrd="0" presId="urn:microsoft.com/office/officeart/2005/8/layout/radial1"/>
    <dgm:cxn modelId="{C1096BE4-86C5-4A03-A4B7-2D3F27BECD03}" type="presParOf" srcId="{C8004170-5A5A-465A-B89B-92F3F72E3F58}" destId="{9A38E1D3-1806-499F-9E57-B961703DD2C0}"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F7F29C-A188-4FC9-82B1-D533F1050EA5}" type="doc">
      <dgm:prSet loTypeId="urn:microsoft.com/office/officeart/2011/layout/HexagonRadial" loCatId="cycle" qsTypeId="urn:microsoft.com/office/officeart/2005/8/quickstyle/simple1" qsCatId="simple" csTypeId="urn:microsoft.com/office/officeart/2005/8/colors/colorful2" csCatId="colorful" phldr="1"/>
      <dgm:spPr/>
      <dgm:t>
        <a:bodyPr/>
        <a:lstStyle/>
        <a:p>
          <a:endParaRPr lang="en-US"/>
        </a:p>
      </dgm:t>
    </dgm:pt>
    <dgm:pt modelId="{B3FFA4D9-D31D-4890-9BA9-1026ED0C142B}">
      <dgm:prSet phldrT="[Text]"/>
      <dgm:spPr/>
      <dgm:t>
        <a:bodyPr/>
        <a:lstStyle/>
        <a:p>
          <a:r>
            <a:rPr lang="en-US"/>
            <a:t>C# static</a:t>
          </a:r>
        </a:p>
      </dgm:t>
    </dgm:pt>
    <dgm:pt modelId="{1769FF5F-E789-4193-BF7E-9FCEBF3B76FD}" type="parTrans" cxnId="{C55BDAF7-970F-4E3A-A405-2C8737D16A5B}">
      <dgm:prSet/>
      <dgm:spPr/>
      <dgm:t>
        <a:bodyPr/>
        <a:lstStyle/>
        <a:p>
          <a:endParaRPr lang="en-US"/>
        </a:p>
      </dgm:t>
    </dgm:pt>
    <dgm:pt modelId="{A1655C9F-02EB-4273-A6BD-560C0331978A}" type="sibTrans" cxnId="{C55BDAF7-970F-4E3A-A405-2C8737D16A5B}">
      <dgm:prSet/>
      <dgm:spPr/>
      <dgm:t>
        <a:bodyPr/>
        <a:lstStyle/>
        <a:p>
          <a:endParaRPr lang="en-US"/>
        </a:p>
      </dgm:t>
    </dgm:pt>
    <dgm:pt modelId="{D01B7D76-91E6-4F74-A6F0-15FF59C7FAB2}">
      <dgm:prSet phldrT="[Text]"/>
      <dgm:spPr/>
      <dgm:t>
        <a:bodyPr/>
        <a:lstStyle/>
        <a:p>
          <a:r>
            <a:rPr lang="en-US"/>
            <a:t>static class</a:t>
          </a:r>
        </a:p>
      </dgm:t>
    </dgm:pt>
    <dgm:pt modelId="{FA963D49-C1EE-4503-B35D-418FDBC43E37}" type="parTrans" cxnId="{A293283D-D851-4F73-B711-D27BFBCC6D9A}">
      <dgm:prSet/>
      <dgm:spPr/>
      <dgm:t>
        <a:bodyPr/>
        <a:lstStyle/>
        <a:p>
          <a:endParaRPr lang="en-US"/>
        </a:p>
      </dgm:t>
    </dgm:pt>
    <dgm:pt modelId="{9BF0CD7C-52F4-4117-9A5A-7D9C084EABD8}" type="sibTrans" cxnId="{A293283D-D851-4F73-B711-D27BFBCC6D9A}">
      <dgm:prSet/>
      <dgm:spPr/>
      <dgm:t>
        <a:bodyPr/>
        <a:lstStyle/>
        <a:p>
          <a:endParaRPr lang="en-US"/>
        </a:p>
      </dgm:t>
    </dgm:pt>
    <dgm:pt modelId="{614BF2A7-7D00-4886-B73D-0DF517C446C6}">
      <dgm:prSet phldrT="[Text]"/>
      <dgm:spPr/>
      <dgm:t>
        <a:bodyPr/>
        <a:lstStyle/>
        <a:p>
          <a:r>
            <a:rPr lang="en-US"/>
            <a:t>static method</a:t>
          </a:r>
        </a:p>
      </dgm:t>
    </dgm:pt>
    <dgm:pt modelId="{7947186B-18F1-4AD6-A8FD-2248A2314004}" type="parTrans" cxnId="{7B5435EB-EECA-496C-8281-4644BB9AF580}">
      <dgm:prSet/>
      <dgm:spPr/>
      <dgm:t>
        <a:bodyPr/>
        <a:lstStyle/>
        <a:p>
          <a:endParaRPr lang="en-US"/>
        </a:p>
      </dgm:t>
    </dgm:pt>
    <dgm:pt modelId="{B9A9FDAD-3AEA-42AB-A484-67C30A7F2DE9}" type="sibTrans" cxnId="{7B5435EB-EECA-496C-8281-4644BB9AF580}">
      <dgm:prSet/>
      <dgm:spPr/>
      <dgm:t>
        <a:bodyPr/>
        <a:lstStyle/>
        <a:p>
          <a:endParaRPr lang="en-US"/>
        </a:p>
      </dgm:t>
    </dgm:pt>
    <dgm:pt modelId="{8AEB1F64-EE7E-4B25-8BA2-101F27899497}">
      <dgm:prSet phldrT="[Text]"/>
      <dgm:spPr/>
      <dgm:t>
        <a:bodyPr/>
        <a:lstStyle/>
        <a:p>
          <a:r>
            <a:rPr lang="en-US"/>
            <a:t>static variable</a:t>
          </a:r>
        </a:p>
      </dgm:t>
    </dgm:pt>
    <dgm:pt modelId="{930E1B14-CA63-4CD6-805B-A85FD20EF42D}" type="parTrans" cxnId="{03817DD5-56D8-4F7B-AAFB-5AF6CF66CF95}">
      <dgm:prSet/>
      <dgm:spPr/>
      <dgm:t>
        <a:bodyPr/>
        <a:lstStyle/>
        <a:p>
          <a:endParaRPr lang="en-US"/>
        </a:p>
      </dgm:t>
    </dgm:pt>
    <dgm:pt modelId="{1A58873A-C119-452A-A9AC-C32F10429D9D}" type="sibTrans" cxnId="{03817DD5-56D8-4F7B-AAFB-5AF6CF66CF95}">
      <dgm:prSet/>
      <dgm:spPr/>
      <dgm:t>
        <a:bodyPr/>
        <a:lstStyle/>
        <a:p>
          <a:endParaRPr lang="en-US"/>
        </a:p>
      </dgm:t>
    </dgm:pt>
    <dgm:pt modelId="{D94BAB08-E2BA-4A1D-874A-78D79480FCC7}" type="pres">
      <dgm:prSet presAssocID="{0FF7F29C-A188-4FC9-82B1-D533F1050EA5}" presName="Name0" presStyleCnt="0">
        <dgm:presLayoutVars>
          <dgm:chMax val="1"/>
          <dgm:chPref val="1"/>
          <dgm:dir/>
          <dgm:animOne val="branch"/>
          <dgm:animLvl val="lvl"/>
        </dgm:presLayoutVars>
      </dgm:prSet>
      <dgm:spPr/>
    </dgm:pt>
    <dgm:pt modelId="{9F9EF1D9-6B0D-411A-86CE-BA74A3DAA759}" type="pres">
      <dgm:prSet presAssocID="{B3FFA4D9-D31D-4890-9BA9-1026ED0C142B}" presName="Parent" presStyleLbl="node0" presStyleIdx="0" presStyleCnt="1">
        <dgm:presLayoutVars>
          <dgm:chMax val="6"/>
          <dgm:chPref val="6"/>
        </dgm:presLayoutVars>
      </dgm:prSet>
      <dgm:spPr/>
    </dgm:pt>
    <dgm:pt modelId="{0ADC9FFE-93F0-4F09-BBE5-2D4C1AC7F469}" type="pres">
      <dgm:prSet presAssocID="{D01B7D76-91E6-4F74-A6F0-15FF59C7FAB2}" presName="Accent1" presStyleCnt="0"/>
      <dgm:spPr/>
    </dgm:pt>
    <dgm:pt modelId="{98155B65-8343-49EF-AC58-A9B6F45AB1BD}" type="pres">
      <dgm:prSet presAssocID="{D01B7D76-91E6-4F74-A6F0-15FF59C7FAB2}" presName="Accent" presStyleLbl="bgShp" presStyleIdx="0" presStyleCnt="3"/>
      <dgm:spPr/>
    </dgm:pt>
    <dgm:pt modelId="{02C1D32E-9068-4DA1-88D2-EDFEF1EFD5B7}" type="pres">
      <dgm:prSet presAssocID="{D01B7D76-91E6-4F74-A6F0-15FF59C7FAB2}" presName="Child1" presStyleLbl="node1" presStyleIdx="0" presStyleCnt="3">
        <dgm:presLayoutVars>
          <dgm:chMax val="0"/>
          <dgm:chPref val="0"/>
          <dgm:bulletEnabled val="1"/>
        </dgm:presLayoutVars>
      </dgm:prSet>
      <dgm:spPr/>
    </dgm:pt>
    <dgm:pt modelId="{45307487-03A9-4F5A-97AD-CB109DC9F3CD}" type="pres">
      <dgm:prSet presAssocID="{614BF2A7-7D00-4886-B73D-0DF517C446C6}" presName="Accent2" presStyleCnt="0"/>
      <dgm:spPr/>
    </dgm:pt>
    <dgm:pt modelId="{FF616E75-90DB-43AA-B19C-C65A96C3540C}" type="pres">
      <dgm:prSet presAssocID="{614BF2A7-7D00-4886-B73D-0DF517C446C6}" presName="Accent" presStyleLbl="bgShp" presStyleIdx="1" presStyleCnt="3"/>
      <dgm:spPr/>
    </dgm:pt>
    <dgm:pt modelId="{81E5D6AB-2C08-41D5-9A4F-E7B824F448E6}" type="pres">
      <dgm:prSet presAssocID="{614BF2A7-7D00-4886-B73D-0DF517C446C6}" presName="Child2" presStyleLbl="node1" presStyleIdx="1" presStyleCnt="3">
        <dgm:presLayoutVars>
          <dgm:chMax val="0"/>
          <dgm:chPref val="0"/>
          <dgm:bulletEnabled val="1"/>
        </dgm:presLayoutVars>
      </dgm:prSet>
      <dgm:spPr/>
    </dgm:pt>
    <dgm:pt modelId="{F50AED15-70DB-454E-B876-11D93AD35F4A}" type="pres">
      <dgm:prSet presAssocID="{8AEB1F64-EE7E-4B25-8BA2-101F27899497}" presName="Accent3" presStyleCnt="0"/>
      <dgm:spPr/>
    </dgm:pt>
    <dgm:pt modelId="{ED877F67-D65C-4DD9-8F33-E1E8F6BDC6CB}" type="pres">
      <dgm:prSet presAssocID="{8AEB1F64-EE7E-4B25-8BA2-101F27899497}" presName="Accent" presStyleLbl="bgShp" presStyleIdx="2" presStyleCnt="3"/>
      <dgm:spPr/>
    </dgm:pt>
    <dgm:pt modelId="{611F433D-1528-4741-9B49-FECA194C923A}" type="pres">
      <dgm:prSet presAssocID="{8AEB1F64-EE7E-4B25-8BA2-101F27899497}" presName="Child3" presStyleLbl="node1" presStyleIdx="2" presStyleCnt="3">
        <dgm:presLayoutVars>
          <dgm:chMax val="0"/>
          <dgm:chPref val="0"/>
          <dgm:bulletEnabled val="1"/>
        </dgm:presLayoutVars>
      </dgm:prSet>
      <dgm:spPr/>
    </dgm:pt>
  </dgm:ptLst>
  <dgm:cxnLst>
    <dgm:cxn modelId="{A9E38A06-0B31-4291-BF7E-6FA6984FA806}" type="presOf" srcId="{614BF2A7-7D00-4886-B73D-0DF517C446C6}" destId="{81E5D6AB-2C08-41D5-9A4F-E7B824F448E6}" srcOrd="0" destOrd="0" presId="urn:microsoft.com/office/officeart/2011/layout/HexagonRadial"/>
    <dgm:cxn modelId="{2F01343C-C427-4135-A993-C531DBD61381}" type="presOf" srcId="{D01B7D76-91E6-4F74-A6F0-15FF59C7FAB2}" destId="{02C1D32E-9068-4DA1-88D2-EDFEF1EFD5B7}" srcOrd="0" destOrd="0" presId="urn:microsoft.com/office/officeart/2011/layout/HexagonRadial"/>
    <dgm:cxn modelId="{A293283D-D851-4F73-B711-D27BFBCC6D9A}" srcId="{B3FFA4D9-D31D-4890-9BA9-1026ED0C142B}" destId="{D01B7D76-91E6-4F74-A6F0-15FF59C7FAB2}" srcOrd="0" destOrd="0" parTransId="{FA963D49-C1EE-4503-B35D-418FDBC43E37}" sibTransId="{9BF0CD7C-52F4-4117-9A5A-7D9C084EABD8}"/>
    <dgm:cxn modelId="{550C1A4A-88C5-4661-A966-F0052B485833}" type="presOf" srcId="{0FF7F29C-A188-4FC9-82B1-D533F1050EA5}" destId="{D94BAB08-E2BA-4A1D-874A-78D79480FCC7}" srcOrd="0" destOrd="0" presId="urn:microsoft.com/office/officeart/2011/layout/HexagonRadial"/>
    <dgm:cxn modelId="{2E86E84E-609E-4B1D-AED2-11C0C6B90400}" type="presOf" srcId="{8AEB1F64-EE7E-4B25-8BA2-101F27899497}" destId="{611F433D-1528-4741-9B49-FECA194C923A}" srcOrd="0" destOrd="0" presId="urn:microsoft.com/office/officeart/2011/layout/HexagonRadial"/>
    <dgm:cxn modelId="{A08A0ACF-7611-444C-BBDB-70C9FCD142E3}" type="presOf" srcId="{B3FFA4D9-D31D-4890-9BA9-1026ED0C142B}" destId="{9F9EF1D9-6B0D-411A-86CE-BA74A3DAA759}" srcOrd="0" destOrd="0" presId="urn:microsoft.com/office/officeart/2011/layout/HexagonRadial"/>
    <dgm:cxn modelId="{03817DD5-56D8-4F7B-AAFB-5AF6CF66CF95}" srcId="{B3FFA4D9-D31D-4890-9BA9-1026ED0C142B}" destId="{8AEB1F64-EE7E-4B25-8BA2-101F27899497}" srcOrd="2" destOrd="0" parTransId="{930E1B14-CA63-4CD6-805B-A85FD20EF42D}" sibTransId="{1A58873A-C119-452A-A9AC-C32F10429D9D}"/>
    <dgm:cxn modelId="{7B5435EB-EECA-496C-8281-4644BB9AF580}" srcId="{B3FFA4D9-D31D-4890-9BA9-1026ED0C142B}" destId="{614BF2A7-7D00-4886-B73D-0DF517C446C6}" srcOrd="1" destOrd="0" parTransId="{7947186B-18F1-4AD6-A8FD-2248A2314004}" sibTransId="{B9A9FDAD-3AEA-42AB-A484-67C30A7F2DE9}"/>
    <dgm:cxn modelId="{C55BDAF7-970F-4E3A-A405-2C8737D16A5B}" srcId="{0FF7F29C-A188-4FC9-82B1-D533F1050EA5}" destId="{B3FFA4D9-D31D-4890-9BA9-1026ED0C142B}" srcOrd="0" destOrd="0" parTransId="{1769FF5F-E789-4193-BF7E-9FCEBF3B76FD}" sibTransId="{A1655C9F-02EB-4273-A6BD-560C0331978A}"/>
    <dgm:cxn modelId="{57557E12-1D30-46E3-87E1-86A8E5A42FB6}" type="presParOf" srcId="{D94BAB08-E2BA-4A1D-874A-78D79480FCC7}" destId="{9F9EF1D9-6B0D-411A-86CE-BA74A3DAA759}" srcOrd="0" destOrd="0" presId="urn:microsoft.com/office/officeart/2011/layout/HexagonRadial"/>
    <dgm:cxn modelId="{26108A0E-0483-4000-B67E-142C7B01AA10}" type="presParOf" srcId="{D94BAB08-E2BA-4A1D-874A-78D79480FCC7}" destId="{0ADC9FFE-93F0-4F09-BBE5-2D4C1AC7F469}" srcOrd="1" destOrd="0" presId="urn:microsoft.com/office/officeart/2011/layout/HexagonRadial"/>
    <dgm:cxn modelId="{6DD1ED10-1B2C-4A44-8E13-D16CC31D3E8B}" type="presParOf" srcId="{0ADC9FFE-93F0-4F09-BBE5-2D4C1AC7F469}" destId="{98155B65-8343-49EF-AC58-A9B6F45AB1BD}" srcOrd="0" destOrd="0" presId="urn:microsoft.com/office/officeart/2011/layout/HexagonRadial"/>
    <dgm:cxn modelId="{D87540F4-4F81-4609-A873-0354E844C6FE}" type="presParOf" srcId="{D94BAB08-E2BA-4A1D-874A-78D79480FCC7}" destId="{02C1D32E-9068-4DA1-88D2-EDFEF1EFD5B7}" srcOrd="2" destOrd="0" presId="urn:microsoft.com/office/officeart/2011/layout/HexagonRadial"/>
    <dgm:cxn modelId="{7E6BED0C-4733-4C7C-9A37-27FFB1791C28}" type="presParOf" srcId="{D94BAB08-E2BA-4A1D-874A-78D79480FCC7}" destId="{45307487-03A9-4F5A-97AD-CB109DC9F3CD}" srcOrd="3" destOrd="0" presId="urn:microsoft.com/office/officeart/2011/layout/HexagonRadial"/>
    <dgm:cxn modelId="{BEEE997D-C427-444F-9EBD-DFBF7C3C0562}" type="presParOf" srcId="{45307487-03A9-4F5A-97AD-CB109DC9F3CD}" destId="{FF616E75-90DB-43AA-B19C-C65A96C3540C}" srcOrd="0" destOrd="0" presId="urn:microsoft.com/office/officeart/2011/layout/HexagonRadial"/>
    <dgm:cxn modelId="{78592EE0-8E8B-4924-BC87-4238992DB444}" type="presParOf" srcId="{D94BAB08-E2BA-4A1D-874A-78D79480FCC7}" destId="{81E5D6AB-2C08-41D5-9A4F-E7B824F448E6}" srcOrd="4" destOrd="0" presId="urn:microsoft.com/office/officeart/2011/layout/HexagonRadial"/>
    <dgm:cxn modelId="{89E7A776-A136-45B4-84CF-8DF1135688A3}" type="presParOf" srcId="{D94BAB08-E2BA-4A1D-874A-78D79480FCC7}" destId="{F50AED15-70DB-454E-B876-11D93AD35F4A}" srcOrd="5" destOrd="0" presId="urn:microsoft.com/office/officeart/2011/layout/HexagonRadial"/>
    <dgm:cxn modelId="{6B276B29-62E0-4DD4-9E76-5B1AE94C4B66}" type="presParOf" srcId="{F50AED15-70DB-454E-B876-11D93AD35F4A}" destId="{ED877F67-D65C-4DD9-8F33-E1E8F6BDC6CB}" srcOrd="0" destOrd="0" presId="urn:microsoft.com/office/officeart/2011/layout/HexagonRadial"/>
    <dgm:cxn modelId="{26AC44F9-20E0-4F0A-B5EC-BA17D29886EC}" type="presParOf" srcId="{D94BAB08-E2BA-4A1D-874A-78D79480FCC7}" destId="{611F433D-1528-4741-9B49-FECA194C923A}" srcOrd="6"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0D3C6E-3744-4E4C-B9B3-8F60AC685E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8E97EDA-DE98-42D7-82C4-81743D84EA14}">
      <dgm:prSet phldrT="[Text]"/>
      <dgm:spPr/>
      <dgm:t>
        <a:bodyPr/>
        <a:lstStyle/>
        <a:p>
          <a:pPr>
            <a:spcBef>
              <a:spcPts val="600"/>
            </a:spcBef>
          </a:pPr>
          <a:r>
            <a:rPr lang="vi-VN">
              <a:latin typeface="Arial" panose="020B0604020202020204" pitchFamily="34" charset="0"/>
              <a:cs typeface="Arial" panose="020B0604020202020204" pitchFamily="34" charset="0"/>
            </a:rPr>
            <a:t>Ngoài các phương thức tĩnh, </a:t>
          </a:r>
          <a:r>
            <a:rPr lang="en-US">
              <a:latin typeface="Arial" panose="020B0604020202020204" pitchFamily="34" charset="0"/>
              <a:cs typeface="Arial" panose="020B0604020202020204" pitchFamily="34" charset="0"/>
            </a:rPr>
            <a:t>chúng ta</a:t>
          </a:r>
          <a:r>
            <a:rPr lang="vi-VN">
              <a:latin typeface="Arial" panose="020B0604020202020204" pitchFamily="34" charset="0"/>
              <a:cs typeface="Arial" panose="020B0604020202020204" pitchFamily="34" charset="0"/>
            </a:rPr>
            <a:t> có thể có các biến tĩnh trong C #.</a:t>
          </a:r>
          <a:endParaRPr lang="en-US">
            <a:latin typeface="Arial" panose="020B0604020202020204" pitchFamily="34" charset="0"/>
            <a:cs typeface="Arial" panose="020B0604020202020204" pitchFamily="34" charset="0"/>
          </a:endParaRPr>
        </a:p>
      </dgm:t>
    </dgm:pt>
    <dgm:pt modelId="{11DEE7B1-197A-4154-A17C-EE753C606752}" type="parTrans" cxnId="{EC302ADA-1C62-4100-B516-87A123D20200}">
      <dgm:prSet/>
      <dgm:spPr/>
      <dgm:t>
        <a:bodyPr/>
        <a:lstStyle/>
        <a:p>
          <a:pPr>
            <a:spcBef>
              <a:spcPts val="600"/>
            </a:spcBef>
          </a:pPr>
          <a:endParaRPr lang="en-US"/>
        </a:p>
      </dgm:t>
    </dgm:pt>
    <dgm:pt modelId="{C4ECE096-9154-40DE-A0AE-903728187C55}" type="sibTrans" cxnId="{EC302ADA-1C62-4100-B516-87A123D20200}">
      <dgm:prSet/>
      <dgm:spPr/>
      <dgm:t>
        <a:bodyPr/>
        <a:lstStyle/>
        <a:p>
          <a:pPr>
            <a:spcBef>
              <a:spcPts val="600"/>
            </a:spcBef>
          </a:pPr>
          <a:endParaRPr lang="en-US"/>
        </a:p>
      </dgm:t>
    </dgm:pt>
    <dgm:pt modelId="{18F730B0-0FA3-4CB2-BE6D-7428574580B6}">
      <dgm:prSet/>
      <dgm:spPr/>
      <dgm:t>
        <a:bodyPr/>
        <a:lstStyle/>
        <a:p>
          <a:pPr>
            <a:spcBef>
              <a:spcPts val="600"/>
            </a:spcBef>
          </a:pPr>
          <a:r>
            <a:rPr lang="vi-VN"/>
            <a:t>Biến tĩnh là một biến đặc biệt được truy cập mà không cần sử dụng đối tượng của một lớp.</a:t>
          </a:r>
          <a:endParaRPr lang="en-US"/>
        </a:p>
      </dgm:t>
    </dgm:pt>
    <dgm:pt modelId="{587A131B-DF78-43C3-9408-5D3C7CE32151}" type="parTrans" cxnId="{7ACE2CF5-57EC-45FE-B84C-A57C62D5D899}">
      <dgm:prSet/>
      <dgm:spPr/>
      <dgm:t>
        <a:bodyPr/>
        <a:lstStyle/>
        <a:p>
          <a:pPr>
            <a:spcBef>
              <a:spcPts val="600"/>
            </a:spcBef>
          </a:pPr>
          <a:endParaRPr lang="en-US"/>
        </a:p>
      </dgm:t>
    </dgm:pt>
    <dgm:pt modelId="{C81BB657-08A4-4DD8-BFAC-7A333AC447D9}" type="sibTrans" cxnId="{7ACE2CF5-57EC-45FE-B84C-A57C62D5D899}">
      <dgm:prSet/>
      <dgm:spPr/>
      <dgm:t>
        <a:bodyPr/>
        <a:lstStyle/>
        <a:p>
          <a:pPr>
            <a:spcBef>
              <a:spcPts val="600"/>
            </a:spcBef>
          </a:pPr>
          <a:endParaRPr lang="en-US"/>
        </a:p>
      </dgm:t>
    </dgm:pt>
    <dgm:pt modelId="{2274A174-4B6C-49E5-B7EC-79235AAD85D7}">
      <dgm:prSet/>
      <dgm:spPr/>
      <dgm:t>
        <a:bodyPr/>
        <a:lstStyle/>
        <a:p>
          <a:pPr>
            <a:spcBef>
              <a:spcPts val="600"/>
            </a:spcBef>
          </a:pPr>
          <a:r>
            <a:rPr lang="vi-VN"/>
            <a:t>Một biến được khai báo là tĩnh bằng cách sử dụng từ khóa static. </a:t>
          </a:r>
          <a:endParaRPr lang="en-US"/>
        </a:p>
      </dgm:t>
    </dgm:pt>
    <dgm:pt modelId="{6AC67281-990D-4FEC-A16F-CA3F124855A9}" type="parTrans" cxnId="{11CB3F37-96F6-493C-8A67-0681B48775F7}">
      <dgm:prSet/>
      <dgm:spPr/>
      <dgm:t>
        <a:bodyPr/>
        <a:lstStyle/>
        <a:p>
          <a:pPr>
            <a:spcBef>
              <a:spcPts val="600"/>
            </a:spcBef>
          </a:pPr>
          <a:endParaRPr lang="en-US"/>
        </a:p>
      </dgm:t>
    </dgm:pt>
    <dgm:pt modelId="{FDDE84D9-D8B5-4D11-9106-A167CCD9BA3F}" type="sibTrans" cxnId="{11CB3F37-96F6-493C-8A67-0681B48775F7}">
      <dgm:prSet/>
      <dgm:spPr/>
      <dgm:t>
        <a:bodyPr/>
        <a:lstStyle/>
        <a:p>
          <a:pPr>
            <a:spcBef>
              <a:spcPts val="600"/>
            </a:spcBef>
          </a:pPr>
          <a:endParaRPr lang="en-US"/>
        </a:p>
      </dgm:t>
    </dgm:pt>
    <dgm:pt modelId="{C38CE30E-9D57-46D8-9755-183479A4E233}">
      <dgm:prSet/>
      <dgm:spPr/>
      <dgm:t>
        <a:bodyPr/>
        <a:lstStyle/>
        <a:p>
          <a:pPr>
            <a:spcBef>
              <a:spcPts val="600"/>
            </a:spcBef>
          </a:pPr>
          <a:r>
            <a:rPr lang="vi-VN"/>
            <a:t>Khi một biến tĩnh được tạo, nó sẽ tự động được khởi tạo trước khi được truy cập.</a:t>
          </a:r>
          <a:endParaRPr lang="en-US"/>
        </a:p>
      </dgm:t>
    </dgm:pt>
    <dgm:pt modelId="{612D8729-C96F-41FD-9B82-EBDEC9B0A470}" type="parTrans" cxnId="{A16ADF29-EE09-4E91-835A-2E5CD03C73E3}">
      <dgm:prSet/>
      <dgm:spPr/>
      <dgm:t>
        <a:bodyPr/>
        <a:lstStyle/>
        <a:p>
          <a:pPr>
            <a:spcBef>
              <a:spcPts val="600"/>
            </a:spcBef>
          </a:pPr>
          <a:endParaRPr lang="en-US"/>
        </a:p>
      </dgm:t>
    </dgm:pt>
    <dgm:pt modelId="{D8AFE56F-23ED-4C3F-BF58-C8EED7F806CE}" type="sibTrans" cxnId="{A16ADF29-EE09-4E91-835A-2E5CD03C73E3}">
      <dgm:prSet/>
      <dgm:spPr/>
      <dgm:t>
        <a:bodyPr/>
        <a:lstStyle/>
        <a:p>
          <a:pPr>
            <a:spcBef>
              <a:spcPts val="600"/>
            </a:spcBef>
          </a:pPr>
          <a:endParaRPr lang="en-US"/>
        </a:p>
      </dgm:t>
    </dgm:pt>
    <dgm:pt modelId="{774D00EF-86F8-45CB-823D-E9B6F02CA17C}">
      <dgm:prSet/>
      <dgm:spPr/>
      <dgm:t>
        <a:bodyPr/>
        <a:lstStyle/>
        <a:p>
          <a:pPr>
            <a:spcBef>
              <a:spcPts val="600"/>
            </a:spcBef>
          </a:pPr>
          <a:r>
            <a:rPr lang="vi-VN"/>
            <a:t>Chỉ một bản sao của một biến tĩnh được chia sẻ bởi tất cả các đối tượng của lớp.</a:t>
          </a:r>
          <a:endParaRPr lang="en-US"/>
        </a:p>
      </dgm:t>
    </dgm:pt>
    <dgm:pt modelId="{D3713932-737E-4D4E-A722-806194042EAF}" type="parTrans" cxnId="{5935960C-95DF-49A8-8966-9BA8D7A125F4}">
      <dgm:prSet/>
      <dgm:spPr/>
      <dgm:t>
        <a:bodyPr/>
        <a:lstStyle/>
        <a:p>
          <a:pPr>
            <a:spcBef>
              <a:spcPts val="600"/>
            </a:spcBef>
          </a:pPr>
          <a:endParaRPr lang="en-US"/>
        </a:p>
      </dgm:t>
    </dgm:pt>
    <dgm:pt modelId="{C3F4CA72-B53D-4C26-A360-27B9F736C9CA}" type="sibTrans" cxnId="{5935960C-95DF-49A8-8966-9BA8D7A125F4}">
      <dgm:prSet/>
      <dgm:spPr/>
      <dgm:t>
        <a:bodyPr/>
        <a:lstStyle/>
        <a:p>
          <a:pPr>
            <a:spcBef>
              <a:spcPts val="600"/>
            </a:spcBef>
          </a:pPr>
          <a:endParaRPr lang="en-US"/>
        </a:p>
      </dgm:t>
    </dgm:pt>
    <dgm:pt modelId="{EE7A913E-4704-472A-8936-7EB5F6F450A6}">
      <dgm:prSet/>
      <dgm:spPr/>
      <dgm:t>
        <a:bodyPr/>
        <a:lstStyle/>
        <a:p>
          <a:pPr>
            <a:spcBef>
              <a:spcPts val="600"/>
            </a:spcBef>
          </a:pPr>
          <a:r>
            <a:rPr lang="vi-VN"/>
            <a:t>Do đó, sự thay đổi giá trị của một biến như vậy được phản ánh bởi tất cả các đối tượng của lớp.</a:t>
          </a:r>
          <a:endParaRPr lang="en-US"/>
        </a:p>
      </dgm:t>
    </dgm:pt>
    <dgm:pt modelId="{10EEDC6A-89B5-470A-9A97-E364DBB0B6FC}" type="parTrans" cxnId="{6DC5C95B-A84A-48E2-B011-2CD4F62C2E15}">
      <dgm:prSet/>
      <dgm:spPr/>
      <dgm:t>
        <a:bodyPr/>
        <a:lstStyle/>
        <a:p>
          <a:pPr>
            <a:spcBef>
              <a:spcPts val="600"/>
            </a:spcBef>
          </a:pPr>
          <a:endParaRPr lang="en-US"/>
        </a:p>
      </dgm:t>
    </dgm:pt>
    <dgm:pt modelId="{EBD6F39A-2F4F-4466-93C9-592078DD4359}" type="sibTrans" cxnId="{6DC5C95B-A84A-48E2-B011-2CD4F62C2E15}">
      <dgm:prSet/>
      <dgm:spPr/>
      <dgm:t>
        <a:bodyPr/>
        <a:lstStyle/>
        <a:p>
          <a:pPr>
            <a:spcBef>
              <a:spcPts val="600"/>
            </a:spcBef>
          </a:pPr>
          <a:endParaRPr lang="en-US"/>
        </a:p>
      </dgm:t>
    </dgm:pt>
    <dgm:pt modelId="{1EB98CDA-16B9-49C1-8182-6197EDA5194E}">
      <dgm:prSet/>
      <dgm:spPr/>
      <dgm:t>
        <a:bodyPr/>
        <a:lstStyle/>
        <a:p>
          <a:pPr>
            <a:spcBef>
              <a:spcPts val="600"/>
            </a:spcBef>
          </a:pPr>
          <a:r>
            <a:rPr lang="vi-VN"/>
            <a:t>Một thể hiện của một lớp không thể truy cập các biến tĩnh.</a:t>
          </a:r>
          <a:endParaRPr lang="en-US"/>
        </a:p>
      </dgm:t>
    </dgm:pt>
    <dgm:pt modelId="{8006C2E5-A0FA-4140-9AD1-F98AF3D26CC8}" type="parTrans" cxnId="{CDCA73D8-E592-4872-9CD2-84D8250BCC04}">
      <dgm:prSet/>
      <dgm:spPr/>
      <dgm:t>
        <a:bodyPr/>
        <a:lstStyle/>
        <a:p>
          <a:pPr>
            <a:spcBef>
              <a:spcPts val="600"/>
            </a:spcBef>
          </a:pPr>
          <a:endParaRPr lang="en-US"/>
        </a:p>
      </dgm:t>
    </dgm:pt>
    <dgm:pt modelId="{59CFD263-DDF6-48DC-A5BD-F871255ECD51}" type="sibTrans" cxnId="{CDCA73D8-E592-4872-9CD2-84D8250BCC04}">
      <dgm:prSet/>
      <dgm:spPr/>
      <dgm:t>
        <a:bodyPr/>
        <a:lstStyle/>
        <a:p>
          <a:pPr>
            <a:spcBef>
              <a:spcPts val="600"/>
            </a:spcBef>
          </a:pPr>
          <a:endParaRPr lang="en-US"/>
        </a:p>
      </dgm:t>
    </dgm:pt>
    <dgm:pt modelId="{4CE61CEA-A536-4847-8B94-81319614BF04}" type="pres">
      <dgm:prSet presAssocID="{340D3C6E-3744-4E4C-B9B3-8F60AC685E0E}" presName="linear" presStyleCnt="0">
        <dgm:presLayoutVars>
          <dgm:animLvl val="lvl"/>
          <dgm:resizeHandles val="exact"/>
        </dgm:presLayoutVars>
      </dgm:prSet>
      <dgm:spPr/>
    </dgm:pt>
    <dgm:pt modelId="{14936890-529D-4BBA-94ED-9ED5008CE687}" type="pres">
      <dgm:prSet presAssocID="{18E97EDA-DE98-42D7-82C4-81743D84EA14}" presName="parentText" presStyleLbl="node1" presStyleIdx="0" presStyleCnt="7" custScaleY="119658">
        <dgm:presLayoutVars>
          <dgm:chMax val="0"/>
          <dgm:bulletEnabled val="1"/>
        </dgm:presLayoutVars>
      </dgm:prSet>
      <dgm:spPr/>
    </dgm:pt>
    <dgm:pt modelId="{F47EC941-23B0-4BDB-959C-E78CFDB1F4E4}" type="pres">
      <dgm:prSet presAssocID="{C4ECE096-9154-40DE-A0AE-903728187C55}" presName="spacer" presStyleCnt="0"/>
      <dgm:spPr/>
    </dgm:pt>
    <dgm:pt modelId="{CA5051D2-C6DD-401F-BBC6-5F086182B0FE}" type="pres">
      <dgm:prSet presAssocID="{18F730B0-0FA3-4CB2-BE6D-7428574580B6}" presName="parentText" presStyleLbl="node1" presStyleIdx="1" presStyleCnt="7" custScaleY="119658">
        <dgm:presLayoutVars>
          <dgm:chMax val="0"/>
          <dgm:bulletEnabled val="1"/>
        </dgm:presLayoutVars>
      </dgm:prSet>
      <dgm:spPr/>
    </dgm:pt>
    <dgm:pt modelId="{FC638190-F9C4-4A7E-BABD-D1EA8BE06A39}" type="pres">
      <dgm:prSet presAssocID="{C81BB657-08A4-4DD8-BFAC-7A333AC447D9}" presName="spacer" presStyleCnt="0"/>
      <dgm:spPr/>
    </dgm:pt>
    <dgm:pt modelId="{A13EB030-55E9-4064-9E0C-16DA7BFA0A91}" type="pres">
      <dgm:prSet presAssocID="{2274A174-4B6C-49E5-B7EC-79235AAD85D7}" presName="parentText" presStyleLbl="node1" presStyleIdx="2" presStyleCnt="7" custScaleY="119658">
        <dgm:presLayoutVars>
          <dgm:chMax val="0"/>
          <dgm:bulletEnabled val="1"/>
        </dgm:presLayoutVars>
      </dgm:prSet>
      <dgm:spPr/>
    </dgm:pt>
    <dgm:pt modelId="{2CC827A8-C16C-4503-9BA2-F771FAB734F2}" type="pres">
      <dgm:prSet presAssocID="{FDDE84D9-D8B5-4D11-9106-A167CCD9BA3F}" presName="spacer" presStyleCnt="0"/>
      <dgm:spPr/>
    </dgm:pt>
    <dgm:pt modelId="{F3ADE9FD-063E-47C3-9227-4DBA41FB35E4}" type="pres">
      <dgm:prSet presAssocID="{C38CE30E-9D57-46D8-9755-183479A4E233}" presName="parentText" presStyleLbl="node1" presStyleIdx="3" presStyleCnt="7" custScaleY="119658">
        <dgm:presLayoutVars>
          <dgm:chMax val="0"/>
          <dgm:bulletEnabled val="1"/>
        </dgm:presLayoutVars>
      </dgm:prSet>
      <dgm:spPr/>
    </dgm:pt>
    <dgm:pt modelId="{A8219FAE-2A6F-40E5-9342-67CAA9AF5BDF}" type="pres">
      <dgm:prSet presAssocID="{D8AFE56F-23ED-4C3F-BF58-C8EED7F806CE}" presName="spacer" presStyleCnt="0"/>
      <dgm:spPr/>
    </dgm:pt>
    <dgm:pt modelId="{6370F155-24B8-48B2-AB8F-798A33B17852}" type="pres">
      <dgm:prSet presAssocID="{774D00EF-86F8-45CB-823D-E9B6F02CA17C}" presName="parentText" presStyleLbl="node1" presStyleIdx="4" presStyleCnt="7" custScaleY="119658">
        <dgm:presLayoutVars>
          <dgm:chMax val="0"/>
          <dgm:bulletEnabled val="1"/>
        </dgm:presLayoutVars>
      </dgm:prSet>
      <dgm:spPr/>
    </dgm:pt>
    <dgm:pt modelId="{0347F6FB-5C22-48A9-AA6A-D48E4A20A2D2}" type="pres">
      <dgm:prSet presAssocID="{C3F4CA72-B53D-4C26-A360-27B9F736C9CA}" presName="spacer" presStyleCnt="0"/>
      <dgm:spPr/>
    </dgm:pt>
    <dgm:pt modelId="{638BA8D5-91F4-46D5-B50E-5DABEE3B183C}" type="pres">
      <dgm:prSet presAssocID="{EE7A913E-4704-472A-8936-7EB5F6F450A6}" presName="parentText" presStyleLbl="node1" presStyleIdx="5" presStyleCnt="7" custScaleY="119658">
        <dgm:presLayoutVars>
          <dgm:chMax val="0"/>
          <dgm:bulletEnabled val="1"/>
        </dgm:presLayoutVars>
      </dgm:prSet>
      <dgm:spPr/>
    </dgm:pt>
    <dgm:pt modelId="{7310D72D-3891-40F3-9765-2DD6281254C6}" type="pres">
      <dgm:prSet presAssocID="{EBD6F39A-2F4F-4466-93C9-592078DD4359}" presName="spacer" presStyleCnt="0"/>
      <dgm:spPr/>
    </dgm:pt>
    <dgm:pt modelId="{D244FEEA-7C52-4CFF-9011-160519306279}" type="pres">
      <dgm:prSet presAssocID="{1EB98CDA-16B9-49C1-8182-6197EDA5194E}" presName="parentText" presStyleLbl="node1" presStyleIdx="6" presStyleCnt="7" custScaleY="119658">
        <dgm:presLayoutVars>
          <dgm:chMax val="0"/>
          <dgm:bulletEnabled val="1"/>
        </dgm:presLayoutVars>
      </dgm:prSet>
      <dgm:spPr/>
    </dgm:pt>
  </dgm:ptLst>
  <dgm:cxnLst>
    <dgm:cxn modelId="{AEEED703-34DD-4C07-AC79-4C339B7A41A6}" type="presOf" srcId="{1EB98CDA-16B9-49C1-8182-6197EDA5194E}" destId="{D244FEEA-7C52-4CFF-9011-160519306279}" srcOrd="0" destOrd="0" presId="urn:microsoft.com/office/officeart/2005/8/layout/vList2"/>
    <dgm:cxn modelId="{5935960C-95DF-49A8-8966-9BA8D7A125F4}" srcId="{340D3C6E-3744-4E4C-B9B3-8F60AC685E0E}" destId="{774D00EF-86F8-45CB-823D-E9B6F02CA17C}" srcOrd="4" destOrd="0" parTransId="{D3713932-737E-4D4E-A722-806194042EAF}" sibTransId="{C3F4CA72-B53D-4C26-A360-27B9F736C9CA}"/>
    <dgm:cxn modelId="{ED006C19-5AC0-4C33-BF51-9DA64D86BB19}" type="presOf" srcId="{EE7A913E-4704-472A-8936-7EB5F6F450A6}" destId="{638BA8D5-91F4-46D5-B50E-5DABEE3B183C}" srcOrd="0" destOrd="0" presId="urn:microsoft.com/office/officeart/2005/8/layout/vList2"/>
    <dgm:cxn modelId="{A16ADF29-EE09-4E91-835A-2E5CD03C73E3}" srcId="{340D3C6E-3744-4E4C-B9B3-8F60AC685E0E}" destId="{C38CE30E-9D57-46D8-9755-183479A4E233}" srcOrd="3" destOrd="0" parTransId="{612D8729-C96F-41FD-9B82-EBDEC9B0A470}" sibTransId="{D8AFE56F-23ED-4C3F-BF58-C8EED7F806CE}"/>
    <dgm:cxn modelId="{11CB3F37-96F6-493C-8A67-0681B48775F7}" srcId="{340D3C6E-3744-4E4C-B9B3-8F60AC685E0E}" destId="{2274A174-4B6C-49E5-B7EC-79235AAD85D7}" srcOrd="2" destOrd="0" parTransId="{6AC67281-990D-4FEC-A16F-CA3F124855A9}" sibTransId="{FDDE84D9-D8B5-4D11-9106-A167CCD9BA3F}"/>
    <dgm:cxn modelId="{6DC5C95B-A84A-48E2-B011-2CD4F62C2E15}" srcId="{340D3C6E-3744-4E4C-B9B3-8F60AC685E0E}" destId="{EE7A913E-4704-472A-8936-7EB5F6F450A6}" srcOrd="5" destOrd="0" parTransId="{10EEDC6A-89B5-470A-9A97-E364DBB0B6FC}" sibTransId="{EBD6F39A-2F4F-4466-93C9-592078DD4359}"/>
    <dgm:cxn modelId="{59DEA569-6753-4D82-9C3C-90DFD67BE1CF}" type="presOf" srcId="{340D3C6E-3744-4E4C-B9B3-8F60AC685E0E}" destId="{4CE61CEA-A536-4847-8B94-81319614BF04}" srcOrd="0" destOrd="0" presId="urn:microsoft.com/office/officeart/2005/8/layout/vList2"/>
    <dgm:cxn modelId="{FC2E3D6A-D708-45B2-B36F-2D7DB1497660}" type="presOf" srcId="{18F730B0-0FA3-4CB2-BE6D-7428574580B6}" destId="{CA5051D2-C6DD-401F-BBC6-5F086182B0FE}" srcOrd="0" destOrd="0" presId="urn:microsoft.com/office/officeart/2005/8/layout/vList2"/>
    <dgm:cxn modelId="{92C7B878-7106-47EA-A630-3938CD50A020}" type="presOf" srcId="{774D00EF-86F8-45CB-823D-E9B6F02CA17C}" destId="{6370F155-24B8-48B2-AB8F-798A33B17852}" srcOrd="0" destOrd="0" presId="urn:microsoft.com/office/officeart/2005/8/layout/vList2"/>
    <dgm:cxn modelId="{EED1D187-2AEF-4AE0-891F-90C8D323262E}" type="presOf" srcId="{18E97EDA-DE98-42D7-82C4-81743D84EA14}" destId="{14936890-529D-4BBA-94ED-9ED5008CE687}" srcOrd="0" destOrd="0" presId="urn:microsoft.com/office/officeart/2005/8/layout/vList2"/>
    <dgm:cxn modelId="{79857989-0DEE-40A8-997F-2A0C18F40097}" type="presOf" srcId="{C38CE30E-9D57-46D8-9755-183479A4E233}" destId="{F3ADE9FD-063E-47C3-9227-4DBA41FB35E4}" srcOrd="0" destOrd="0" presId="urn:microsoft.com/office/officeart/2005/8/layout/vList2"/>
    <dgm:cxn modelId="{CDCA73D8-E592-4872-9CD2-84D8250BCC04}" srcId="{340D3C6E-3744-4E4C-B9B3-8F60AC685E0E}" destId="{1EB98CDA-16B9-49C1-8182-6197EDA5194E}" srcOrd="6" destOrd="0" parTransId="{8006C2E5-A0FA-4140-9AD1-F98AF3D26CC8}" sibTransId="{59CFD263-DDF6-48DC-A5BD-F871255ECD51}"/>
    <dgm:cxn modelId="{EC302ADA-1C62-4100-B516-87A123D20200}" srcId="{340D3C6E-3744-4E4C-B9B3-8F60AC685E0E}" destId="{18E97EDA-DE98-42D7-82C4-81743D84EA14}" srcOrd="0" destOrd="0" parTransId="{11DEE7B1-197A-4154-A17C-EE753C606752}" sibTransId="{C4ECE096-9154-40DE-A0AE-903728187C55}"/>
    <dgm:cxn modelId="{7BD550E3-E15C-426C-8299-9C68B7C7983A}" type="presOf" srcId="{2274A174-4B6C-49E5-B7EC-79235AAD85D7}" destId="{A13EB030-55E9-4064-9E0C-16DA7BFA0A91}" srcOrd="0" destOrd="0" presId="urn:microsoft.com/office/officeart/2005/8/layout/vList2"/>
    <dgm:cxn modelId="{7ACE2CF5-57EC-45FE-B84C-A57C62D5D899}" srcId="{340D3C6E-3744-4E4C-B9B3-8F60AC685E0E}" destId="{18F730B0-0FA3-4CB2-BE6D-7428574580B6}" srcOrd="1" destOrd="0" parTransId="{587A131B-DF78-43C3-9408-5D3C7CE32151}" sibTransId="{C81BB657-08A4-4DD8-BFAC-7A333AC447D9}"/>
    <dgm:cxn modelId="{99527C04-5B4A-4E0D-9231-1C07CBF3E091}" type="presParOf" srcId="{4CE61CEA-A536-4847-8B94-81319614BF04}" destId="{14936890-529D-4BBA-94ED-9ED5008CE687}" srcOrd="0" destOrd="0" presId="urn:microsoft.com/office/officeart/2005/8/layout/vList2"/>
    <dgm:cxn modelId="{498481B5-B368-4D88-B930-D6692848A659}" type="presParOf" srcId="{4CE61CEA-A536-4847-8B94-81319614BF04}" destId="{F47EC941-23B0-4BDB-959C-E78CFDB1F4E4}" srcOrd="1" destOrd="0" presId="urn:microsoft.com/office/officeart/2005/8/layout/vList2"/>
    <dgm:cxn modelId="{F2E5A244-BE7E-4D19-9D61-1BBB1B1291C8}" type="presParOf" srcId="{4CE61CEA-A536-4847-8B94-81319614BF04}" destId="{CA5051D2-C6DD-401F-BBC6-5F086182B0FE}" srcOrd="2" destOrd="0" presId="urn:microsoft.com/office/officeart/2005/8/layout/vList2"/>
    <dgm:cxn modelId="{6F395263-6970-444B-AE0F-7BCF31F1E801}" type="presParOf" srcId="{4CE61CEA-A536-4847-8B94-81319614BF04}" destId="{FC638190-F9C4-4A7E-BABD-D1EA8BE06A39}" srcOrd="3" destOrd="0" presId="urn:microsoft.com/office/officeart/2005/8/layout/vList2"/>
    <dgm:cxn modelId="{970A7021-8C1F-484A-8500-026758CFDA65}" type="presParOf" srcId="{4CE61CEA-A536-4847-8B94-81319614BF04}" destId="{A13EB030-55E9-4064-9E0C-16DA7BFA0A91}" srcOrd="4" destOrd="0" presId="urn:microsoft.com/office/officeart/2005/8/layout/vList2"/>
    <dgm:cxn modelId="{4DDE2F5F-E85D-4C87-AA89-BA25E09A9E30}" type="presParOf" srcId="{4CE61CEA-A536-4847-8B94-81319614BF04}" destId="{2CC827A8-C16C-4503-9BA2-F771FAB734F2}" srcOrd="5" destOrd="0" presId="urn:microsoft.com/office/officeart/2005/8/layout/vList2"/>
    <dgm:cxn modelId="{235805B9-C512-4729-AF35-6D3B66738DE5}" type="presParOf" srcId="{4CE61CEA-A536-4847-8B94-81319614BF04}" destId="{F3ADE9FD-063E-47C3-9227-4DBA41FB35E4}" srcOrd="6" destOrd="0" presId="urn:microsoft.com/office/officeart/2005/8/layout/vList2"/>
    <dgm:cxn modelId="{C57EB4AD-DCF5-4503-9E67-D979319635E5}" type="presParOf" srcId="{4CE61CEA-A536-4847-8B94-81319614BF04}" destId="{A8219FAE-2A6F-40E5-9342-67CAA9AF5BDF}" srcOrd="7" destOrd="0" presId="urn:microsoft.com/office/officeart/2005/8/layout/vList2"/>
    <dgm:cxn modelId="{B689F6DA-0098-43C5-AA0C-48431DE0F82C}" type="presParOf" srcId="{4CE61CEA-A536-4847-8B94-81319614BF04}" destId="{6370F155-24B8-48B2-AB8F-798A33B17852}" srcOrd="8" destOrd="0" presId="urn:microsoft.com/office/officeart/2005/8/layout/vList2"/>
    <dgm:cxn modelId="{9DC4D259-8C98-41D7-B27D-CF2FB75F7944}" type="presParOf" srcId="{4CE61CEA-A536-4847-8B94-81319614BF04}" destId="{0347F6FB-5C22-48A9-AA6A-D48E4A20A2D2}" srcOrd="9" destOrd="0" presId="urn:microsoft.com/office/officeart/2005/8/layout/vList2"/>
    <dgm:cxn modelId="{FEB026E7-D6DF-49A3-9D61-445B3A71DB79}" type="presParOf" srcId="{4CE61CEA-A536-4847-8B94-81319614BF04}" destId="{638BA8D5-91F4-46D5-B50E-5DABEE3B183C}" srcOrd="10" destOrd="0" presId="urn:microsoft.com/office/officeart/2005/8/layout/vList2"/>
    <dgm:cxn modelId="{DA05C93F-3A52-4015-8396-D4A11E11AE89}" type="presParOf" srcId="{4CE61CEA-A536-4847-8B94-81319614BF04}" destId="{7310D72D-3891-40F3-9765-2DD6281254C6}" srcOrd="11" destOrd="0" presId="urn:microsoft.com/office/officeart/2005/8/layout/vList2"/>
    <dgm:cxn modelId="{A1745465-6673-4245-981D-E30F2D16E787}" type="presParOf" srcId="{4CE61CEA-A536-4847-8B94-81319614BF04}" destId="{D244FEEA-7C52-4CFF-9011-16051930627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21666-B541-45F5-8BC8-C21046CFC324}">
      <dsp:nvSpPr>
        <dsp:cNvPr id="0" name=""/>
        <dsp:cNvSpPr/>
      </dsp:nvSpPr>
      <dsp:spPr>
        <a:xfrm>
          <a:off x="1859415" y="1256390"/>
          <a:ext cx="1076905" cy="107690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800100">
            <a:lnSpc>
              <a:spcPct val="100000"/>
            </a:lnSpc>
            <a:spcBef>
              <a:spcPct val="0"/>
            </a:spcBef>
            <a:spcAft>
              <a:spcPct val="35000"/>
            </a:spcAft>
            <a:buNone/>
          </a:pPr>
          <a:r>
            <a:rPr lang="en-US" sz="2400" kern="1200">
              <a:solidFill>
                <a:prstClr val="white"/>
              </a:solidFill>
              <a:latin typeface="Arial" panose="020B0604020202020204" pitchFamily="34" charset="0"/>
              <a:ea typeface="+mn-ea"/>
              <a:cs typeface="Arial" panose="020B0604020202020204" pitchFamily="34" charset="0"/>
            </a:rPr>
            <a:t>Đặc điểm</a:t>
          </a:r>
        </a:p>
      </dsp:txBody>
      <dsp:txXfrm>
        <a:off x="1911985" y="1308960"/>
        <a:ext cx="971765" cy="971765"/>
      </dsp:txXfrm>
    </dsp:sp>
    <dsp:sp modelId="{E3D5275B-0A12-447E-A52B-4C8AD4F89F2A}">
      <dsp:nvSpPr>
        <dsp:cNvPr id="0" name=""/>
        <dsp:cNvSpPr/>
      </dsp:nvSpPr>
      <dsp:spPr>
        <a:xfrm rot="16200000">
          <a:off x="2130590" y="989112"/>
          <a:ext cx="534554" cy="0"/>
        </a:xfrm>
        <a:custGeom>
          <a:avLst/>
          <a:gdLst/>
          <a:ahLst/>
          <a:cxnLst/>
          <a:rect l="0" t="0" r="0" b="0"/>
          <a:pathLst>
            <a:path>
              <a:moveTo>
                <a:pt x="0" y="0"/>
              </a:moveTo>
              <a:lnTo>
                <a:pt x="534554"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910AA1-E058-4B9F-AA65-33DD7B42E749}">
      <dsp:nvSpPr>
        <dsp:cNvPr id="0" name=""/>
        <dsp:cNvSpPr/>
      </dsp:nvSpPr>
      <dsp:spPr>
        <a:xfrm>
          <a:off x="1857866" y="308"/>
          <a:ext cx="1080003" cy="721526"/>
        </a:xfrm>
        <a:prstGeom prst="roundRect">
          <a:avLst/>
        </a:prstGeom>
        <a:solidFill>
          <a:schemeClr val="accent2">
            <a:hueOff val="553230"/>
            <a:satOff val="2550"/>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Trừu tượng</a:t>
          </a:r>
        </a:p>
      </dsp:txBody>
      <dsp:txXfrm>
        <a:off x="1893088" y="35530"/>
        <a:ext cx="1009559" cy="651082"/>
      </dsp:txXfrm>
    </dsp:sp>
    <dsp:sp modelId="{47E42B6E-FF69-4FBE-A474-CC6E7CABA659}">
      <dsp:nvSpPr>
        <dsp:cNvPr id="0" name=""/>
        <dsp:cNvSpPr/>
      </dsp:nvSpPr>
      <dsp:spPr>
        <a:xfrm>
          <a:off x="2936320" y="1794842"/>
          <a:ext cx="355316" cy="0"/>
        </a:xfrm>
        <a:custGeom>
          <a:avLst/>
          <a:gdLst/>
          <a:ahLst/>
          <a:cxnLst/>
          <a:rect l="0" t="0" r="0" b="0"/>
          <a:pathLst>
            <a:path>
              <a:moveTo>
                <a:pt x="0" y="0"/>
              </a:moveTo>
              <a:lnTo>
                <a:pt x="355316"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5AF10-B176-4B8E-8C40-55E8F9F83CCB}">
      <dsp:nvSpPr>
        <dsp:cNvPr id="0" name=""/>
        <dsp:cNvSpPr/>
      </dsp:nvSpPr>
      <dsp:spPr>
        <a:xfrm>
          <a:off x="3291637" y="1434079"/>
          <a:ext cx="1080003" cy="721526"/>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Đóng gói</a:t>
          </a:r>
        </a:p>
      </dsp:txBody>
      <dsp:txXfrm>
        <a:off x="3326859" y="1469301"/>
        <a:ext cx="1009559" cy="651082"/>
      </dsp:txXfrm>
    </dsp:sp>
    <dsp:sp modelId="{D74BBF4A-1883-40B0-8556-A27D73746C4D}">
      <dsp:nvSpPr>
        <dsp:cNvPr id="0" name=""/>
        <dsp:cNvSpPr/>
      </dsp:nvSpPr>
      <dsp:spPr>
        <a:xfrm rot="5400000">
          <a:off x="2130590" y="2600573"/>
          <a:ext cx="534554" cy="0"/>
        </a:xfrm>
        <a:custGeom>
          <a:avLst/>
          <a:gdLst/>
          <a:ahLst/>
          <a:cxnLst/>
          <a:rect l="0" t="0" r="0" b="0"/>
          <a:pathLst>
            <a:path>
              <a:moveTo>
                <a:pt x="0" y="0"/>
              </a:moveTo>
              <a:lnTo>
                <a:pt x="534554"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3E6486-893A-4F76-A0CF-8BFFC786BB34}">
      <dsp:nvSpPr>
        <dsp:cNvPr id="0" name=""/>
        <dsp:cNvSpPr/>
      </dsp:nvSpPr>
      <dsp:spPr>
        <a:xfrm>
          <a:off x="1857866" y="2867850"/>
          <a:ext cx="1080003" cy="721526"/>
        </a:xfrm>
        <a:prstGeom prst="roundRect">
          <a:avLst/>
        </a:prstGeom>
        <a:solidFill>
          <a:schemeClr val="accent2">
            <a:hueOff val="1659690"/>
            <a:satOff val="765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Kế thừa</a:t>
          </a:r>
        </a:p>
      </dsp:txBody>
      <dsp:txXfrm>
        <a:off x="1893088" y="2903072"/>
        <a:ext cx="1009559" cy="651082"/>
      </dsp:txXfrm>
    </dsp:sp>
    <dsp:sp modelId="{DCD6468A-9BED-4262-9FEF-5948C3D6CB82}">
      <dsp:nvSpPr>
        <dsp:cNvPr id="0" name=""/>
        <dsp:cNvSpPr/>
      </dsp:nvSpPr>
      <dsp:spPr>
        <a:xfrm rot="10800000">
          <a:off x="1504098" y="1794843"/>
          <a:ext cx="355316" cy="0"/>
        </a:xfrm>
        <a:custGeom>
          <a:avLst/>
          <a:gdLst/>
          <a:ahLst/>
          <a:cxnLst/>
          <a:rect l="0" t="0" r="0" b="0"/>
          <a:pathLst>
            <a:path>
              <a:moveTo>
                <a:pt x="0" y="0"/>
              </a:moveTo>
              <a:lnTo>
                <a:pt x="355316"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59618-3EC7-4741-99B7-DDC947FAA256}">
      <dsp:nvSpPr>
        <dsp:cNvPr id="0" name=""/>
        <dsp:cNvSpPr/>
      </dsp:nvSpPr>
      <dsp:spPr>
        <a:xfrm>
          <a:off x="424095" y="1434079"/>
          <a:ext cx="1080003" cy="721526"/>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white"/>
              </a:solidFill>
              <a:latin typeface="Arial" panose="020B0604020202020204" pitchFamily="34" charset="0"/>
              <a:ea typeface="+mn-ea"/>
              <a:cs typeface="Arial" panose="020B0604020202020204" pitchFamily="34" charset="0"/>
            </a:rPr>
            <a:t>Đa hình</a:t>
          </a:r>
        </a:p>
      </dsp:txBody>
      <dsp:txXfrm>
        <a:off x="459317" y="1469301"/>
        <a:ext cx="1009559" cy="651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BB0A1-02BE-4E4E-B70B-F9CD58197B40}">
      <dsp:nvSpPr>
        <dsp:cNvPr id="0" name=""/>
        <dsp:cNvSpPr/>
      </dsp:nvSpPr>
      <dsp:spPr>
        <a:xfrm>
          <a:off x="2193601" y="267"/>
          <a:ext cx="1576745" cy="842069"/>
        </a:xfrm>
        <a:prstGeom prst="roundRect">
          <a:avLst>
            <a:gd name="adj" fmla="val 10000"/>
          </a:avLst>
        </a:prstGeom>
        <a:solidFill>
          <a:srgbClr val="008769"/>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a:latin typeface="Consolas" panose="020B0609020204030204" pitchFamily="49" charset="0"/>
            </a:rPr>
            <a:t>Polymorphism</a:t>
          </a:r>
          <a:endParaRPr lang="en-US" sz="1400" b="0" kern="1200">
            <a:latin typeface="Consolas" panose="020B0609020204030204" pitchFamily="49" charset="0"/>
          </a:endParaRPr>
        </a:p>
      </dsp:txBody>
      <dsp:txXfrm>
        <a:off x="2218264" y="24930"/>
        <a:ext cx="1527419" cy="792743"/>
      </dsp:txXfrm>
    </dsp:sp>
    <dsp:sp modelId="{C8179EB7-EDFF-480D-8DCB-2DC0DFCDE0C1}">
      <dsp:nvSpPr>
        <dsp:cNvPr id="0" name=""/>
        <dsp:cNvSpPr/>
      </dsp:nvSpPr>
      <dsp:spPr>
        <a:xfrm>
          <a:off x="1887715" y="842337"/>
          <a:ext cx="1094258" cy="336827"/>
        </a:xfrm>
        <a:custGeom>
          <a:avLst/>
          <a:gdLst/>
          <a:ahLst/>
          <a:cxnLst/>
          <a:rect l="0" t="0" r="0" b="0"/>
          <a:pathLst>
            <a:path>
              <a:moveTo>
                <a:pt x="1094258" y="0"/>
              </a:moveTo>
              <a:lnTo>
                <a:pt x="1094258" y="168413"/>
              </a:lnTo>
              <a:lnTo>
                <a:pt x="0" y="168413"/>
              </a:lnTo>
              <a:lnTo>
                <a:pt x="0" y="336827"/>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F9BCB-2BE0-4E19-8103-48F754CB5743}">
      <dsp:nvSpPr>
        <dsp:cNvPr id="0" name=""/>
        <dsp:cNvSpPr/>
      </dsp:nvSpPr>
      <dsp:spPr>
        <a:xfrm>
          <a:off x="1095717" y="1179165"/>
          <a:ext cx="1583995" cy="842069"/>
        </a:xfrm>
        <a:prstGeom prst="ellipse">
          <a:avLst/>
        </a:prstGeom>
        <a:solidFill>
          <a:srgbClr val="018ED5"/>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Compile time</a:t>
          </a:r>
          <a:br>
            <a:rPr lang="en-US" sz="1200" kern="1200">
              <a:latin typeface="Consolas" panose="020B0609020204030204" pitchFamily="49" charset="0"/>
            </a:rPr>
          </a:br>
          <a:r>
            <a:rPr lang="en-US" sz="1200" kern="1200">
              <a:latin typeface="Consolas" panose="020B0609020204030204" pitchFamily="49" charset="0"/>
            </a:rPr>
            <a:t>Polymorphism</a:t>
          </a:r>
        </a:p>
      </dsp:txBody>
      <dsp:txXfrm>
        <a:off x="1327688" y="1302483"/>
        <a:ext cx="1120053" cy="595433"/>
      </dsp:txXfrm>
    </dsp:sp>
    <dsp:sp modelId="{360EB344-3F9B-492F-980B-2181FDEEEA04}">
      <dsp:nvSpPr>
        <dsp:cNvPr id="0" name=""/>
        <dsp:cNvSpPr/>
      </dsp:nvSpPr>
      <dsp:spPr>
        <a:xfrm>
          <a:off x="1158209" y="2021234"/>
          <a:ext cx="729505" cy="336827"/>
        </a:xfrm>
        <a:custGeom>
          <a:avLst/>
          <a:gdLst/>
          <a:ahLst/>
          <a:cxnLst/>
          <a:rect l="0" t="0" r="0" b="0"/>
          <a:pathLst>
            <a:path>
              <a:moveTo>
                <a:pt x="729505" y="0"/>
              </a:moveTo>
              <a:lnTo>
                <a:pt x="729505" y="168413"/>
              </a:lnTo>
              <a:lnTo>
                <a:pt x="0" y="168413"/>
              </a:lnTo>
              <a:lnTo>
                <a:pt x="0" y="336827"/>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FCCA3-3C2B-449F-9CF2-59AAC637AE25}">
      <dsp:nvSpPr>
        <dsp:cNvPr id="0" name=""/>
        <dsp:cNvSpPr/>
      </dsp:nvSpPr>
      <dsp:spPr>
        <a:xfrm>
          <a:off x="618169" y="2358062"/>
          <a:ext cx="1080080" cy="842069"/>
        </a:xfrm>
        <a:prstGeom prst="roundRect">
          <a:avLst>
            <a:gd name="adj" fmla="val 10000"/>
          </a:avLst>
        </a:prstGeom>
        <a:solidFill>
          <a:srgbClr val="EA97B3"/>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Function</a:t>
          </a:r>
          <a:br>
            <a:rPr lang="en-US" sz="1200" kern="1200">
              <a:latin typeface="Consolas" panose="020B0609020204030204" pitchFamily="49" charset="0"/>
            </a:rPr>
          </a:br>
          <a:r>
            <a:rPr lang="en-US" sz="1200" kern="1200">
              <a:latin typeface="Consolas" panose="020B0609020204030204" pitchFamily="49" charset="0"/>
            </a:rPr>
            <a:t>Overloading</a:t>
          </a:r>
        </a:p>
      </dsp:txBody>
      <dsp:txXfrm>
        <a:off x="642832" y="2382725"/>
        <a:ext cx="1030754" cy="792743"/>
      </dsp:txXfrm>
    </dsp:sp>
    <dsp:sp modelId="{230C1E44-02F1-4D87-BD75-3E656CD2C012}">
      <dsp:nvSpPr>
        <dsp:cNvPr id="0" name=""/>
        <dsp:cNvSpPr/>
      </dsp:nvSpPr>
      <dsp:spPr>
        <a:xfrm>
          <a:off x="1887715" y="2021234"/>
          <a:ext cx="729505" cy="336827"/>
        </a:xfrm>
        <a:custGeom>
          <a:avLst/>
          <a:gdLst/>
          <a:ahLst/>
          <a:cxnLst/>
          <a:rect l="0" t="0" r="0" b="0"/>
          <a:pathLst>
            <a:path>
              <a:moveTo>
                <a:pt x="0" y="0"/>
              </a:moveTo>
              <a:lnTo>
                <a:pt x="0" y="168413"/>
              </a:lnTo>
              <a:lnTo>
                <a:pt x="729505" y="168413"/>
              </a:lnTo>
              <a:lnTo>
                <a:pt x="729505" y="336827"/>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E5A32-F439-465B-8D87-E94AD7ED4219}">
      <dsp:nvSpPr>
        <dsp:cNvPr id="0" name=""/>
        <dsp:cNvSpPr/>
      </dsp:nvSpPr>
      <dsp:spPr>
        <a:xfrm>
          <a:off x="2077180" y="2358062"/>
          <a:ext cx="1080080" cy="842069"/>
        </a:xfrm>
        <a:prstGeom prst="roundRect">
          <a:avLst>
            <a:gd name="adj" fmla="val 10000"/>
          </a:avLst>
        </a:prstGeom>
        <a:solidFill>
          <a:srgbClr val="837AB9"/>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Operator</a:t>
          </a:r>
          <a:br>
            <a:rPr lang="en-US" sz="1200" kern="1200">
              <a:latin typeface="Consolas" panose="020B0609020204030204" pitchFamily="49" charset="0"/>
            </a:rPr>
          </a:br>
          <a:r>
            <a:rPr lang="en-US" sz="1200" kern="1200">
              <a:latin typeface="Consolas" panose="020B0609020204030204" pitchFamily="49" charset="0"/>
            </a:rPr>
            <a:t>Overloading</a:t>
          </a:r>
        </a:p>
      </dsp:txBody>
      <dsp:txXfrm>
        <a:off x="2101843" y="2382725"/>
        <a:ext cx="1030754" cy="792743"/>
      </dsp:txXfrm>
    </dsp:sp>
    <dsp:sp modelId="{052FBC01-7427-49D9-BE82-7A980ECDC3EB}">
      <dsp:nvSpPr>
        <dsp:cNvPr id="0" name=""/>
        <dsp:cNvSpPr/>
      </dsp:nvSpPr>
      <dsp:spPr>
        <a:xfrm>
          <a:off x="2981974" y="842337"/>
          <a:ext cx="1094258" cy="336827"/>
        </a:xfrm>
        <a:custGeom>
          <a:avLst/>
          <a:gdLst/>
          <a:ahLst/>
          <a:cxnLst/>
          <a:rect l="0" t="0" r="0" b="0"/>
          <a:pathLst>
            <a:path>
              <a:moveTo>
                <a:pt x="0" y="0"/>
              </a:moveTo>
              <a:lnTo>
                <a:pt x="0" y="168413"/>
              </a:lnTo>
              <a:lnTo>
                <a:pt x="1094258" y="168413"/>
              </a:lnTo>
              <a:lnTo>
                <a:pt x="1094258" y="336827"/>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599C82-8D94-4701-B8D5-F6496711A351}">
      <dsp:nvSpPr>
        <dsp:cNvPr id="0" name=""/>
        <dsp:cNvSpPr/>
      </dsp:nvSpPr>
      <dsp:spPr>
        <a:xfrm>
          <a:off x="3284234" y="1179165"/>
          <a:ext cx="1583995" cy="842069"/>
        </a:xfrm>
        <a:prstGeom prst="ellipse">
          <a:avLst/>
        </a:prstGeom>
        <a:solidFill>
          <a:schemeClr val="accent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Run time</a:t>
          </a:r>
          <a:br>
            <a:rPr lang="en-US" sz="1200" kern="1200">
              <a:latin typeface="Consolas" panose="020B0609020204030204" pitchFamily="49" charset="0"/>
            </a:rPr>
          </a:br>
          <a:r>
            <a:rPr lang="en-US" sz="1200" kern="1200">
              <a:latin typeface="Consolas" panose="020B0609020204030204" pitchFamily="49" charset="0"/>
            </a:rPr>
            <a:t>Polymorphism</a:t>
          </a:r>
        </a:p>
      </dsp:txBody>
      <dsp:txXfrm>
        <a:off x="3516205" y="1302483"/>
        <a:ext cx="1120053" cy="595433"/>
      </dsp:txXfrm>
    </dsp:sp>
    <dsp:sp modelId="{58D39D1D-AD55-4BC8-B660-5D54A9D5A798}">
      <dsp:nvSpPr>
        <dsp:cNvPr id="0" name=""/>
        <dsp:cNvSpPr/>
      </dsp:nvSpPr>
      <dsp:spPr>
        <a:xfrm>
          <a:off x="4030512" y="2021234"/>
          <a:ext cx="91440" cy="336827"/>
        </a:xfrm>
        <a:custGeom>
          <a:avLst/>
          <a:gdLst/>
          <a:ahLst/>
          <a:cxnLst/>
          <a:rect l="0" t="0" r="0" b="0"/>
          <a:pathLst>
            <a:path>
              <a:moveTo>
                <a:pt x="45720" y="0"/>
              </a:moveTo>
              <a:lnTo>
                <a:pt x="45720" y="336827"/>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FCE5E-AB98-49E6-B8B2-0CCEADF4CEBF}">
      <dsp:nvSpPr>
        <dsp:cNvPr id="0" name=""/>
        <dsp:cNvSpPr/>
      </dsp:nvSpPr>
      <dsp:spPr>
        <a:xfrm>
          <a:off x="3536192" y="2358062"/>
          <a:ext cx="1080080" cy="842069"/>
        </a:xfrm>
        <a:prstGeom prst="roundRect">
          <a:avLst>
            <a:gd name="adj" fmla="val 10000"/>
          </a:avLst>
        </a:prstGeom>
        <a:solidFill>
          <a:srgbClr val="C9A17D"/>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Consolas" panose="020B0609020204030204" pitchFamily="49" charset="0"/>
            </a:rPr>
            <a:t>Virtual </a:t>
          </a:r>
          <a:br>
            <a:rPr lang="en-US" sz="1200" kern="1200">
              <a:latin typeface="Consolas" panose="020B0609020204030204" pitchFamily="49" charset="0"/>
            </a:rPr>
          </a:br>
          <a:r>
            <a:rPr lang="en-US" sz="1200" kern="1200">
              <a:latin typeface="Consolas" panose="020B0609020204030204" pitchFamily="49" charset="0"/>
            </a:rPr>
            <a:t>function</a:t>
          </a:r>
        </a:p>
      </dsp:txBody>
      <dsp:txXfrm>
        <a:off x="3560855" y="2382725"/>
        <a:ext cx="1030754" cy="792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16C4-2277-4BAC-A7AE-1F2D7AA9AC6D}">
      <dsp:nvSpPr>
        <dsp:cNvPr id="0" name=""/>
        <dsp:cNvSpPr/>
      </dsp:nvSpPr>
      <dsp:spPr>
        <a:xfrm>
          <a:off x="3184" y="2005"/>
          <a:ext cx="8854907" cy="7733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vi-VN" sz="2000" kern="1200">
              <a:latin typeface="Arial (Body)"/>
            </a:rPr>
            <a:t>Có một số quy ước nhất định cần được tuân theo đối với tên lớp</a:t>
          </a:r>
          <a:r>
            <a:rPr lang="en-US" sz="2000" kern="1200">
              <a:latin typeface="Arial (Body)"/>
            </a:rPr>
            <a:t>:</a:t>
          </a:r>
        </a:p>
      </dsp:txBody>
      <dsp:txXfrm>
        <a:off x="25835" y="24656"/>
        <a:ext cx="8809605" cy="728072"/>
      </dsp:txXfrm>
    </dsp:sp>
    <dsp:sp modelId="{00781E48-53B9-43EA-9C07-58AB5F073648}">
      <dsp:nvSpPr>
        <dsp:cNvPr id="0" name=""/>
        <dsp:cNvSpPr/>
      </dsp:nvSpPr>
      <dsp:spPr>
        <a:xfrm>
          <a:off x="3184" y="1050633"/>
          <a:ext cx="2795109" cy="131118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a:latin typeface="Arial (Body)"/>
            </a:rPr>
            <a:t>Tên lớp nên</a:t>
          </a:r>
          <a:r>
            <a:rPr lang="vi-VN" sz="2000" kern="1200">
              <a:latin typeface="Arial (Body)"/>
            </a:rPr>
            <a:t> là một danh từ và được viết bằng chữ hoa </a:t>
          </a:r>
          <a:br>
            <a:rPr lang="en-US" sz="2000" kern="1200">
              <a:latin typeface="Arial (Body)"/>
            </a:rPr>
          </a:br>
          <a:r>
            <a:rPr lang="vi-VN" sz="2000" kern="1200">
              <a:latin typeface="Arial (Body)"/>
            </a:rPr>
            <a:t>đầu dòng</a:t>
          </a:r>
          <a:r>
            <a:rPr lang="en-US" sz="2000" kern="1200">
              <a:latin typeface="Arial (Body)"/>
            </a:rPr>
            <a:t>.</a:t>
          </a:r>
        </a:p>
      </dsp:txBody>
      <dsp:txXfrm>
        <a:off x="41587" y="1089036"/>
        <a:ext cx="2718303" cy="1234375"/>
      </dsp:txXfrm>
    </dsp:sp>
    <dsp:sp modelId="{AE6EE13B-84AE-48A6-B192-86874301DAD7}">
      <dsp:nvSpPr>
        <dsp:cNvPr id="0" name=""/>
        <dsp:cNvSpPr/>
      </dsp:nvSpPr>
      <dsp:spPr>
        <a:xfrm>
          <a:off x="3033083" y="1050633"/>
          <a:ext cx="2795109" cy="131118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a:latin typeface="Arial (Body)"/>
            </a:rPr>
            <a:t>Tên lớp phải</a:t>
          </a:r>
          <a:r>
            <a:rPr lang="vi-VN" sz="2000" kern="1200">
              <a:latin typeface="Arial (Body)"/>
            </a:rPr>
            <a:t> đơn giản, mô tả và có ý nghĩa.</a:t>
          </a:r>
          <a:endParaRPr lang="en-US" sz="2000" kern="1200">
            <a:latin typeface="Arial (Body)"/>
          </a:endParaRPr>
        </a:p>
      </dsp:txBody>
      <dsp:txXfrm>
        <a:off x="3071486" y="1089036"/>
        <a:ext cx="2718303" cy="1234375"/>
      </dsp:txXfrm>
    </dsp:sp>
    <dsp:sp modelId="{9BD3B475-9EEB-474C-AA57-4528BB77C6A0}">
      <dsp:nvSpPr>
        <dsp:cNvPr id="0" name=""/>
        <dsp:cNvSpPr/>
      </dsp:nvSpPr>
      <dsp:spPr>
        <a:xfrm>
          <a:off x="6062982" y="1050633"/>
          <a:ext cx="2795109" cy="131118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a:latin typeface="Arial (Body)"/>
            </a:rPr>
            <a:t>Tên lớp như tên biến, tên lớp không được trùng với từ khóa</a:t>
          </a:r>
          <a:r>
            <a:rPr lang="vi-VN" sz="2000" kern="1200">
              <a:latin typeface="Arial (Body)"/>
            </a:rPr>
            <a:t>.</a:t>
          </a:r>
          <a:endParaRPr lang="en-US" sz="2000" kern="1200">
            <a:latin typeface="Arial (Body)"/>
          </a:endParaRPr>
        </a:p>
      </dsp:txBody>
      <dsp:txXfrm>
        <a:off x="6101385" y="1089036"/>
        <a:ext cx="2718303" cy="1234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B3382-907A-4BEC-83CE-CAEB880A9F88}">
      <dsp:nvSpPr>
        <dsp:cNvPr id="0" name=""/>
        <dsp:cNvSpPr/>
      </dsp:nvSpPr>
      <dsp:spPr>
        <a:xfrm>
          <a:off x="1407914" y="1746000"/>
          <a:ext cx="1248171" cy="124817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Class Student</a:t>
          </a:r>
        </a:p>
      </dsp:txBody>
      <dsp:txXfrm>
        <a:off x="1590704" y="1928790"/>
        <a:ext cx="882591" cy="882591"/>
      </dsp:txXfrm>
    </dsp:sp>
    <dsp:sp modelId="{51AC5F01-1DF3-4936-8C0D-9EA02AD339A0}">
      <dsp:nvSpPr>
        <dsp:cNvPr id="0" name=""/>
        <dsp:cNvSpPr/>
      </dsp:nvSpPr>
      <dsp:spPr>
        <a:xfrm rot="16200000">
          <a:off x="1844446" y="1530805"/>
          <a:ext cx="375107" cy="55283"/>
        </a:xfrm>
        <a:custGeom>
          <a:avLst/>
          <a:gdLst/>
          <a:ahLst/>
          <a:cxnLst/>
          <a:rect l="0" t="0" r="0" b="0"/>
          <a:pathLst>
            <a:path>
              <a:moveTo>
                <a:pt x="0" y="27641"/>
              </a:moveTo>
              <a:lnTo>
                <a:pt x="375107" y="27641"/>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2622" y="1549069"/>
        <a:ext cx="18755" cy="18755"/>
      </dsp:txXfrm>
    </dsp:sp>
    <dsp:sp modelId="{1E4A019B-38CD-4D72-8054-6EE076D18500}">
      <dsp:nvSpPr>
        <dsp:cNvPr id="0" name=""/>
        <dsp:cNvSpPr/>
      </dsp:nvSpPr>
      <dsp:spPr>
        <a:xfrm>
          <a:off x="1407914" y="122721"/>
          <a:ext cx="1248171" cy="1248171"/>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Object std1</a:t>
          </a:r>
        </a:p>
      </dsp:txBody>
      <dsp:txXfrm>
        <a:off x="1590704" y="305511"/>
        <a:ext cx="882591" cy="882591"/>
      </dsp:txXfrm>
    </dsp:sp>
    <dsp:sp modelId="{91E66DFB-F30A-43C7-A918-D52E6D961703}">
      <dsp:nvSpPr>
        <dsp:cNvPr id="0" name=""/>
        <dsp:cNvSpPr/>
      </dsp:nvSpPr>
      <dsp:spPr>
        <a:xfrm rot="1800000">
          <a:off x="2547346" y="2748264"/>
          <a:ext cx="375107" cy="55283"/>
        </a:xfrm>
        <a:custGeom>
          <a:avLst/>
          <a:gdLst/>
          <a:ahLst/>
          <a:cxnLst/>
          <a:rect l="0" t="0" r="0" b="0"/>
          <a:pathLst>
            <a:path>
              <a:moveTo>
                <a:pt x="0" y="27641"/>
              </a:moveTo>
              <a:lnTo>
                <a:pt x="375107" y="27641"/>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5522" y="2766528"/>
        <a:ext cx="18755" cy="18755"/>
      </dsp:txXfrm>
    </dsp:sp>
    <dsp:sp modelId="{227F0755-6BBD-40FE-9527-C2E7E628B2EC}">
      <dsp:nvSpPr>
        <dsp:cNvPr id="0" name=""/>
        <dsp:cNvSpPr/>
      </dsp:nvSpPr>
      <dsp:spPr>
        <a:xfrm>
          <a:off x="2813715" y="2557639"/>
          <a:ext cx="1248171" cy="1248171"/>
        </a:xfrm>
        <a:prstGeom prst="ellipse">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Object std2</a:t>
          </a:r>
        </a:p>
      </dsp:txBody>
      <dsp:txXfrm>
        <a:off x="2996505" y="2740429"/>
        <a:ext cx="882591" cy="882591"/>
      </dsp:txXfrm>
    </dsp:sp>
    <dsp:sp modelId="{22119558-3A05-4419-BF6A-F81359D7D333}">
      <dsp:nvSpPr>
        <dsp:cNvPr id="0" name=""/>
        <dsp:cNvSpPr/>
      </dsp:nvSpPr>
      <dsp:spPr>
        <a:xfrm rot="9000000">
          <a:off x="1141545" y="2748264"/>
          <a:ext cx="375107" cy="55283"/>
        </a:xfrm>
        <a:custGeom>
          <a:avLst/>
          <a:gdLst/>
          <a:ahLst/>
          <a:cxnLst/>
          <a:rect l="0" t="0" r="0" b="0"/>
          <a:pathLst>
            <a:path>
              <a:moveTo>
                <a:pt x="0" y="27641"/>
              </a:moveTo>
              <a:lnTo>
                <a:pt x="375107" y="27641"/>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319721" y="2766528"/>
        <a:ext cx="18755" cy="18755"/>
      </dsp:txXfrm>
    </dsp:sp>
    <dsp:sp modelId="{9A38E1D3-1806-499F-9E57-B961703DD2C0}">
      <dsp:nvSpPr>
        <dsp:cNvPr id="0" name=""/>
        <dsp:cNvSpPr/>
      </dsp:nvSpPr>
      <dsp:spPr>
        <a:xfrm>
          <a:off x="2113" y="2557639"/>
          <a:ext cx="1248171" cy="1248171"/>
        </a:xfrm>
        <a:prstGeom prst="ellipse">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Object std3</a:t>
          </a:r>
        </a:p>
      </dsp:txBody>
      <dsp:txXfrm>
        <a:off x="184903" y="2740429"/>
        <a:ext cx="882591" cy="882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EF1D9-6B0D-411A-86CE-BA74A3DAA759}">
      <dsp:nvSpPr>
        <dsp:cNvPr id="0" name=""/>
        <dsp:cNvSpPr/>
      </dsp:nvSpPr>
      <dsp:spPr>
        <a:xfrm>
          <a:off x="322975" y="660282"/>
          <a:ext cx="1883104" cy="162864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a:t>C# static</a:t>
          </a:r>
        </a:p>
      </dsp:txBody>
      <dsp:txXfrm>
        <a:off x="635002" y="930146"/>
        <a:ext cx="1259050" cy="1088918"/>
      </dsp:txXfrm>
    </dsp:sp>
    <dsp:sp modelId="{FF616E75-90DB-43AA-B19C-C65A96C3540C}">
      <dsp:nvSpPr>
        <dsp:cNvPr id="0" name=""/>
        <dsp:cNvSpPr/>
      </dsp:nvSpPr>
      <dsp:spPr>
        <a:xfrm>
          <a:off x="2331348" y="1025304"/>
          <a:ext cx="710587" cy="61201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1D32E-9068-4DA1-88D2-EDFEF1EFD5B7}">
      <dsp:nvSpPr>
        <dsp:cNvPr id="0" name=""/>
        <dsp:cNvSpPr/>
      </dsp:nvSpPr>
      <dsp:spPr>
        <a:xfrm>
          <a:off x="1911697" y="0"/>
          <a:ext cx="1542999" cy="1334893"/>
        </a:xfrm>
        <a:prstGeom prst="hexagon">
          <a:avLst>
            <a:gd name="adj" fmla="val 28570"/>
            <a:gd name="vf" fmla="val 1154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static class</a:t>
          </a:r>
        </a:p>
      </dsp:txBody>
      <dsp:txXfrm>
        <a:off x="2167407" y="221222"/>
        <a:ext cx="1031579" cy="892449"/>
      </dsp:txXfrm>
    </dsp:sp>
    <dsp:sp modelId="{ED877F67-D65C-4DD9-8F33-E1E8F6BDC6CB}">
      <dsp:nvSpPr>
        <dsp:cNvPr id="0" name=""/>
        <dsp:cNvSpPr/>
      </dsp:nvSpPr>
      <dsp:spPr>
        <a:xfrm>
          <a:off x="1755111" y="2317210"/>
          <a:ext cx="710587" cy="61201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5D6AB-2C08-41D5-9A4F-E7B824F448E6}">
      <dsp:nvSpPr>
        <dsp:cNvPr id="0" name=""/>
        <dsp:cNvSpPr/>
      </dsp:nvSpPr>
      <dsp:spPr>
        <a:xfrm>
          <a:off x="1911697" y="1613939"/>
          <a:ext cx="1542999" cy="1334893"/>
        </a:xfrm>
        <a:prstGeom prst="hexagon">
          <a:avLst>
            <a:gd name="adj" fmla="val 28570"/>
            <a:gd name="vf" fmla="val 115470"/>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static method</a:t>
          </a:r>
        </a:p>
      </dsp:txBody>
      <dsp:txXfrm>
        <a:off x="2167407" y="1835161"/>
        <a:ext cx="1031579" cy="892449"/>
      </dsp:txXfrm>
    </dsp:sp>
    <dsp:sp modelId="{611F433D-1528-4741-9B49-FECA194C923A}">
      <dsp:nvSpPr>
        <dsp:cNvPr id="0" name=""/>
        <dsp:cNvSpPr/>
      </dsp:nvSpPr>
      <dsp:spPr>
        <a:xfrm>
          <a:off x="496472" y="2435993"/>
          <a:ext cx="1542999" cy="1334893"/>
        </a:xfrm>
        <a:prstGeom prst="hexagon">
          <a:avLst>
            <a:gd name="adj" fmla="val 28570"/>
            <a:gd name="vf" fmla="val 115470"/>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static variable</a:t>
          </a:r>
        </a:p>
      </dsp:txBody>
      <dsp:txXfrm>
        <a:off x="752182" y="2657215"/>
        <a:ext cx="1031579" cy="8924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36890-529D-4BBA-94ED-9ED5008CE687}">
      <dsp:nvSpPr>
        <dsp:cNvPr id="0" name=""/>
        <dsp:cNvSpPr/>
      </dsp:nvSpPr>
      <dsp:spPr>
        <a:xfrm>
          <a:off x="0" y="214081"/>
          <a:ext cx="9946756" cy="5039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latin typeface="Arial" panose="020B0604020202020204" pitchFamily="34" charset="0"/>
              <a:cs typeface="Arial" panose="020B0604020202020204" pitchFamily="34" charset="0"/>
            </a:rPr>
            <a:t>Ngoài các phương thức tĩnh, </a:t>
          </a:r>
          <a:r>
            <a:rPr lang="en-US" sz="1800" kern="1200">
              <a:latin typeface="Arial" panose="020B0604020202020204" pitchFamily="34" charset="0"/>
              <a:cs typeface="Arial" panose="020B0604020202020204" pitchFamily="34" charset="0"/>
            </a:rPr>
            <a:t>chúng ta</a:t>
          </a:r>
          <a:r>
            <a:rPr lang="vi-VN" sz="1800" kern="1200">
              <a:latin typeface="Arial" panose="020B0604020202020204" pitchFamily="34" charset="0"/>
              <a:cs typeface="Arial" panose="020B0604020202020204" pitchFamily="34" charset="0"/>
            </a:rPr>
            <a:t> có thể có các biến tĩnh trong C #.</a:t>
          </a:r>
          <a:endParaRPr lang="en-US" sz="1800" kern="1200">
            <a:latin typeface="Arial" panose="020B0604020202020204" pitchFamily="34" charset="0"/>
            <a:cs typeface="Arial" panose="020B0604020202020204" pitchFamily="34" charset="0"/>
          </a:endParaRPr>
        </a:p>
      </dsp:txBody>
      <dsp:txXfrm>
        <a:off x="24603" y="238684"/>
        <a:ext cx="9897550" cy="454793"/>
      </dsp:txXfrm>
    </dsp:sp>
    <dsp:sp modelId="{CA5051D2-C6DD-401F-BBC6-5F086182B0FE}">
      <dsp:nvSpPr>
        <dsp:cNvPr id="0" name=""/>
        <dsp:cNvSpPr/>
      </dsp:nvSpPr>
      <dsp:spPr>
        <a:xfrm>
          <a:off x="0" y="769920"/>
          <a:ext cx="9946756" cy="503999"/>
        </a:xfrm>
        <a:prstGeom prst="roundRect">
          <a:avLst/>
        </a:prstGeom>
        <a:solidFill>
          <a:schemeClr val="accent2">
            <a:hueOff val="368820"/>
            <a:satOff val="1700"/>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Biến tĩnh là một biến đặc biệt được truy cập mà không cần sử dụng đối tượng của một lớp.</a:t>
          </a:r>
          <a:endParaRPr lang="en-US" sz="1800" kern="1200"/>
        </a:p>
      </dsp:txBody>
      <dsp:txXfrm>
        <a:off x="24603" y="794523"/>
        <a:ext cx="9897550" cy="454793"/>
      </dsp:txXfrm>
    </dsp:sp>
    <dsp:sp modelId="{A13EB030-55E9-4064-9E0C-16DA7BFA0A91}">
      <dsp:nvSpPr>
        <dsp:cNvPr id="0" name=""/>
        <dsp:cNvSpPr/>
      </dsp:nvSpPr>
      <dsp:spPr>
        <a:xfrm>
          <a:off x="0" y="1325760"/>
          <a:ext cx="9946756" cy="503999"/>
        </a:xfrm>
        <a:prstGeom prst="roundRect">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Một biến được khai báo là tĩnh bằng cách sử dụng từ khóa static. </a:t>
          </a:r>
          <a:endParaRPr lang="en-US" sz="1800" kern="1200"/>
        </a:p>
      </dsp:txBody>
      <dsp:txXfrm>
        <a:off x="24603" y="1350363"/>
        <a:ext cx="9897550" cy="454793"/>
      </dsp:txXfrm>
    </dsp:sp>
    <dsp:sp modelId="{F3ADE9FD-063E-47C3-9227-4DBA41FB35E4}">
      <dsp:nvSpPr>
        <dsp:cNvPr id="0" name=""/>
        <dsp:cNvSpPr/>
      </dsp:nvSpPr>
      <dsp:spPr>
        <a:xfrm>
          <a:off x="0" y="1881599"/>
          <a:ext cx="9946756" cy="503999"/>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Khi một biến tĩnh được tạo, nó sẽ tự động được khởi tạo trước khi được truy cập.</a:t>
          </a:r>
          <a:endParaRPr lang="en-US" sz="1800" kern="1200"/>
        </a:p>
      </dsp:txBody>
      <dsp:txXfrm>
        <a:off x="24603" y="1906202"/>
        <a:ext cx="9897550" cy="454793"/>
      </dsp:txXfrm>
    </dsp:sp>
    <dsp:sp modelId="{6370F155-24B8-48B2-AB8F-798A33B17852}">
      <dsp:nvSpPr>
        <dsp:cNvPr id="0" name=""/>
        <dsp:cNvSpPr/>
      </dsp:nvSpPr>
      <dsp:spPr>
        <a:xfrm>
          <a:off x="0" y="2437439"/>
          <a:ext cx="9946756" cy="503999"/>
        </a:xfrm>
        <a:prstGeom prst="roundRect">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Chỉ một bản sao của một biến tĩnh được chia sẻ bởi tất cả các đối tượng của lớp.</a:t>
          </a:r>
          <a:endParaRPr lang="en-US" sz="1800" kern="1200"/>
        </a:p>
      </dsp:txBody>
      <dsp:txXfrm>
        <a:off x="24603" y="2462042"/>
        <a:ext cx="9897550" cy="454793"/>
      </dsp:txXfrm>
    </dsp:sp>
    <dsp:sp modelId="{638BA8D5-91F4-46D5-B50E-5DABEE3B183C}">
      <dsp:nvSpPr>
        <dsp:cNvPr id="0" name=""/>
        <dsp:cNvSpPr/>
      </dsp:nvSpPr>
      <dsp:spPr>
        <a:xfrm>
          <a:off x="0" y="2993278"/>
          <a:ext cx="9946756" cy="503999"/>
        </a:xfrm>
        <a:prstGeom prst="roundRect">
          <a:avLst/>
        </a:prstGeom>
        <a:solidFill>
          <a:schemeClr val="accent2">
            <a:hueOff val="1844100"/>
            <a:satOff val="8501"/>
            <a:lumOff val="130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Do đó, sự thay đổi giá trị của một biến như vậy được phản ánh bởi tất cả các đối tượng của lớp.</a:t>
          </a:r>
          <a:endParaRPr lang="en-US" sz="1800" kern="1200"/>
        </a:p>
      </dsp:txBody>
      <dsp:txXfrm>
        <a:off x="24603" y="3017881"/>
        <a:ext cx="9897550" cy="454793"/>
      </dsp:txXfrm>
    </dsp:sp>
    <dsp:sp modelId="{D244FEEA-7C52-4CFF-9011-160519306279}">
      <dsp:nvSpPr>
        <dsp:cNvPr id="0" name=""/>
        <dsp:cNvSpPr/>
      </dsp:nvSpPr>
      <dsp:spPr>
        <a:xfrm>
          <a:off x="0" y="3549118"/>
          <a:ext cx="9946756" cy="503999"/>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Một thể hiện của một lớp không thể truy cập các biến tĩnh.</a:t>
          </a:r>
          <a:endParaRPr lang="en-US" sz="1800" kern="1200"/>
        </a:p>
      </dsp:txBody>
      <dsp:txXfrm>
        <a:off x="24603" y="3573721"/>
        <a:ext cx="9897550" cy="45479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892CD1-6A4A-4DF6-9881-BDA3EC4F1A82}" type="datetimeFigureOut">
              <a:rPr lang="en-US" smtClean="0"/>
              <a:t>8/26/2021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4D7FD4-2A76-4DC2-BEDF-D4D608C27355}" type="slidenum">
              <a:rPr lang="en-US" smtClean="0"/>
              <a:t>‹#›</a:t>
            </a:fld>
            <a:endParaRPr lang="en-US"/>
          </a:p>
        </p:txBody>
      </p:sp>
    </p:spTree>
    <p:extLst>
      <p:ext uri="{BB962C8B-B14F-4D97-AF65-F5344CB8AC3E}">
        <p14:creationId xmlns:p14="http://schemas.microsoft.com/office/powerpoint/2010/main" val="357587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3F2CB-1810-4B4F-9976-4824FD915CEE}"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CFBC4-7E35-4A13-BA09-1AAA8ECD4523}" type="slidenum">
              <a:rPr lang="en-US" smtClean="0"/>
              <a:t>‹#›</a:t>
            </a:fld>
            <a:endParaRPr lang="en-US"/>
          </a:p>
        </p:txBody>
      </p:sp>
    </p:spTree>
    <p:extLst>
      <p:ext uri="{BB962C8B-B14F-4D97-AF65-F5344CB8AC3E}">
        <p14:creationId xmlns:p14="http://schemas.microsoft.com/office/powerpoint/2010/main" val="75840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ACFBC4-7E35-4A13-BA09-1AAA8ECD4523}" type="slidenum">
              <a:rPr lang="en-US" smtClean="0"/>
              <a:t>1</a:t>
            </a:fld>
            <a:endParaRPr lang="en-US"/>
          </a:p>
        </p:txBody>
      </p:sp>
    </p:spTree>
    <p:extLst>
      <p:ext uri="{BB962C8B-B14F-4D97-AF65-F5344CB8AC3E}">
        <p14:creationId xmlns:p14="http://schemas.microsoft.com/office/powerpoint/2010/main" val="54261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userDrawn="1"/>
        </p:nvSpPr>
        <p:spPr>
          <a:xfrm>
            <a:off x="1351005" y="208805"/>
            <a:ext cx="9489990"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a:effectLst>
                  <a:outerShdw blurRad="38100" dist="38100" dir="2700000" algn="tl">
                    <a:srgbClr val="000000">
                      <a:alpha val="43137"/>
                    </a:srgbClr>
                  </a:outerShdw>
                </a:effectLst>
                <a:latin typeface="Arial" panose="020B0604020202020204" pitchFamily="34" charset="0"/>
                <a:ea typeface="Tahoma" panose="020B0604030504040204" pitchFamily="34" charset="0"/>
                <a:cs typeface="Arial" panose="020B0604020202020204" pitchFamily="34" charset="0"/>
              </a:rPr>
              <a:t>TRƯỜNG ĐẠI HỌC CÔNG NGHIỆP HÀ NỘI – BÀI GIẢNG ĐIỆN TỬ</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10000"/>
              </a:lnSpc>
              <a:defRPr>
                <a:solidFill>
                  <a:schemeClr val="bg1"/>
                </a:solidFill>
                <a:effectLst/>
              </a:defRPr>
            </a:lvl1pPr>
            <a:lvl2pPr>
              <a:lnSpc>
                <a:spcPct val="110000"/>
              </a:lnSpc>
              <a:defRPr>
                <a:solidFill>
                  <a:schemeClr val="bg1"/>
                </a:solidFill>
                <a:effectLst/>
              </a:defRPr>
            </a:lvl2pPr>
            <a:lvl3pPr>
              <a:lnSpc>
                <a:spcPct val="110000"/>
              </a:lnSpc>
              <a:defRPr>
                <a:solidFill>
                  <a:schemeClr val="bg1"/>
                </a:solidFill>
                <a:effectLst/>
              </a:defRPr>
            </a:lvl3pPr>
            <a:lvl4pPr>
              <a:lnSpc>
                <a:spcPct val="110000"/>
              </a:lnSpc>
              <a:defRPr>
                <a:solidFill>
                  <a:schemeClr val="bg1"/>
                </a:solidFill>
                <a:effectLst/>
              </a:defRPr>
            </a:lvl4pPr>
            <a:lvl5pPr>
              <a:lnSpc>
                <a:spcPct val="110000"/>
              </a:lnSpc>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8/26/2021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8" name="TextBox 7"/>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8/26/2021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9" name="TextBox 8"/>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solidFill>
                  <a:schemeClr val="bg1"/>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solidFill>
                  <a:schemeClr val="bg1"/>
                </a:solidFill>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8/26/2021</a:t>
            </a:fld>
            <a:endParaRPr lang="en-US" dirty="0"/>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1" name="TextBox 10"/>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8/26/2021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Box 6"/>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bg>
      <p:bgPr>
        <a:blipFill dpi="0" rotWithShape="1">
          <a:blip r:embed="rId2">
            <a:alphaModFix amt="3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3">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913794" y="609600"/>
            <a:ext cx="10353762" cy="1325563"/>
          </a:xfrm>
        </p:spPr>
        <p:txBody>
          <a:bodyPr/>
          <a:lstStyle>
            <a:lvl1pPr>
              <a:defRPr>
                <a:solidFill>
                  <a:schemeClr val="bg1"/>
                </a:solidFill>
                <a:effectLst/>
              </a:defRPr>
            </a:lvl1p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19"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bg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solidFill>
                  <a:schemeClr val="bg1"/>
                </a:solidFill>
                <a:effectLst/>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solidFill>
                  <a:schemeClr val="bg1"/>
                </a:soli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solidFill>
                  <a:schemeClr val="bg1"/>
                </a:solidFill>
              </a:defRPr>
            </a:lvl1pPr>
          </a:lstStyle>
          <a:p>
            <a:fld id="{48A87A34-81AB-432B-8DAE-1953F412C126}" type="datetimeFigureOut">
              <a:rPr lang="en-US" smtClean="0"/>
              <a:pPr/>
              <a:t>8/26/2021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6" name="TextBox 15"/>
          <p:cNvSpPr txBox="1"/>
          <p:nvPr userDrawn="1"/>
        </p:nvSpPr>
        <p:spPr>
          <a:xfrm>
            <a:off x="913794" y="204644"/>
            <a:ext cx="10353762" cy="369332"/>
          </a:xfrm>
          <a:prstGeom prst="rect">
            <a:avLst/>
          </a:prstGeom>
          <a:noFill/>
        </p:spPr>
        <p:txBody>
          <a:bodyPr wrap="square" rtlCol="0">
            <a:spAutoFit/>
          </a:bodyPr>
          <a:lstStyle/>
          <a:p>
            <a:pPr algn="ctr"/>
            <a:r>
              <a:rPr lang="nl-NL" sz="1800" b="1" kern="1200">
                <a:solidFill>
                  <a:schemeClr val="tx1"/>
                </a:solidFill>
                <a:effectLst/>
                <a:latin typeface="Arial" panose="020B0604020202020204" pitchFamily="34" charset="0"/>
                <a:ea typeface="+mn-ea"/>
                <a:cs typeface="Arial" panose="020B0604020202020204" pitchFamily="34" charset="0"/>
              </a:rPr>
              <a:t>LẬP</a:t>
            </a:r>
            <a:r>
              <a:rPr lang="nl-NL" sz="1800" b="1" kern="1200" baseline="0">
                <a:solidFill>
                  <a:schemeClr val="tx1"/>
                </a:solidFill>
                <a:effectLst/>
                <a:latin typeface="Arial" panose="020B0604020202020204" pitchFamily="34" charset="0"/>
                <a:ea typeface="+mn-ea"/>
                <a:cs typeface="Arial" panose="020B0604020202020204" pitchFamily="34" charset="0"/>
              </a:rPr>
              <a:t> TRÌNH .NET</a:t>
            </a:r>
            <a:endParaRPr lang="vi-VN" sz="1800"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90000"/>
            <a:duotone>
              <a:schemeClr val="bg2">
                <a:shade val="18000"/>
                <a:satMod val="160000"/>
                <a:lumMod val="28000"/>
              </a:schemeClr>
              <a:schemeClr val="bg2">
                <a:tint val="95000"/>
                <a:satMod val="160000"/>
                <a:lumMod val="116000"/>
              </a:schemeClr>
            </a:duotone>
            <a:lum/>
            <a:extLst>
              <a:ext uri="{BEBA8EAE-BF5A-486C-A8C5-ECC9F3942E4B}">
                <a14:imgProps xmlns:a14="http://schemas.microsoft.com/office/drawing/2010/main">
                  <a14:imgLayer r:embed="rId10">
                    <a14:imgEffect>
                      <a14:brightnessContrast bright="38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DA76B8-FB6B-47B4-B733-F9F3FA8CF68A}"/>
              </a:ext>
            </a:extLst>
          </p:cNvPr>
          <p:cNvPicPr>
            <a:picLocks noChangeAspect="1"/>
          </p:cNvPicPr>
          <p:nvPr userDrawn="1"/>
        </p:nvPicPr>
        <p:blipFill>
          <a:blip r:embed="rId11"/>
          <a:stretch>
            <a:fillRect/>
          </a:stretch>
        </p:blipFill>
        <p:spPr>
          <a:xfrm>
            <a:off x="0" y="4762"/>
            <a:ext cx="12192000" cy="797878"/>
          </a:xfrm>
          <a:prstGeom prst="rect">
            <a:avLst/>
          </a:prstGeom>
        </p:spPr>
      </p:pic>
      <p:pic>
        <p:nvPicPr>
          <p:cNvPr id="18" name="Picture 17">
            <a:extLst>
              <a:ext uri="{FF2B5EF4-FFF2-40B4-BE49-F238E27FC236}">
                <a16:creationId xmlns:a16="http://schemas.microsoft.com/office/drawing/2014/main" id="{19BF7B10-53EA-4154-9420-BA5EF91BF3F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160" y="5862541"/>
            <a:ext cx="12195363" cy="1001821"/>
          </a:xfrm>
          <a:prstGeom prst="rect">
            <a:avLst/>
          </a:prstGeom>
        </p:spPr>
      </p:pic>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8/26/2021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pic>
        <p:nvPicPr>
          <p:cNvPr id="10" name="Picture 9">
            <a:extLst>
              <a:ext uri="{FF2B5EF4-FFF2-40B4-BE49-F238E27FC236}">
                <a16:creationId xmlns:a16="http://schemas.microsoft.com/office/drawing/2014/main" id="{EEDFE2DA-50D5-49DA-8438-230DF30AD181}"/>
              </a:ext>
            </a:extLst>
          </p:cNvPr>
          <p:cNvPicPr>
            <a:picLocks noChangeAspect="1"/>
          </p:cNvPicPr>
          <p:nvPr userDrawn="1"/>
        </p:nvPicPr>
        <p:blipFill>
          <a:blip r:embed="rId13" cstate="hqprint">
            <a:clrChange>
              <a:clrFrom>
                <a:srgbClr val="F0F4F8"/>
              </a:clrFrom>
              <a:clrTo>
                <a:srgbClr val="F0F4F8">
                  <a:alpha val="0"/>
                </a:srgbClr>
              </a:clrTo>
            </a:clrChange>
            <a:extLst>
              <a:ext uri="{28A0092B-C50C-407E-A947-70E740481C1C}">
                <a14:useLocalDpi xmlns:a14="http://schemas.microsoft.com/office/drawing/2010/main" val="0"/>
              </a:ext>
            </a:extLst>
          </a:blip>
          <a:stretch>
            <a:fillRect/>
          </a:stretch>
        </p:blipFill>
        <p:spPr>
          <a:xfrm>
            <a:off x="162764" y="97090"/>
            <a:ext cx="588268" cy="588268"/>
          </a:xfrm>
          <a:prstGeom prst="rect">
            <a:avLst/>
          </a:prstGeom>
          <a:effectLst>
            <a:glow rad="50800">
              <a:schemeClr val="tx1">
                <a:alpha val="90000"/>
              </a:schemeClr>
            </a:glow>
          </a:effectLst>
        </p:spPr>
      </p:pic>
      <p:sp>
        <p:nvSpPr>
          <p:cNvPr id="23" name="Footer Placeholder 2">
            <a:extLst>
              <a:ext uri="{FF2B5EF4-FFF2-40B4-BE49-F238E27FC236}">
                <a16:creationId xmlns:a16="http://schemas.microsoft.com/office/drawing/2014/main" id="{C3E298A9-610C-46DC-B065-F65C5A6DC04F}"/>
              </a:ext>
            </a:extLst>
          </p:cNvPr>
          <p:cNvSpPr txBox="1">
            <a:spLocks/>
          </p:cNvSpPr>
          <p:nvPr userDrawn="1"/>
        </p:nvSpPr>
        <p:spPr>
          <a:xfrm>
            <a:off x="-45577" y="6636210"/>
            <a:ext cx="6400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a:latin typeface="Arial" panose="020B0604020202020204" pitchFamily="34" charset="0"/>
                <a:cs typeface="Arial" panose="020B0604020202020204" pitchFamily="34" charset="0"/>
              </a:rPr>
              <a:t>Website: https://haui.edu.vn</a:t>
            </a:r>
          </a:p>
        </p:txBody>
      </p:sp>
      <p:sp>
        <p:nvSpPr>
          <p:cNvPr id="24" name="TextBox 23">
            <a:extLst>
              <a:ext uri="{FF2B5EF4-FFF2-40B4-BE49-F238E27FC236}">
                <a16:creationId xmlns:a16="http://schemas.microsoft.com/office/drawing/2014/main" id="{E2CC0E39-3A88-446C-9DBA-4CD5D2FEEAC2}"/>
              </a:ext>
            </a:extLst>
          </p:cNvPr>
          <p:cNvSpPr txBox="1"/>
          <p:nvPr userDrawn="1"/>
        </p:nvSpPr>
        <p:spPr>
          <a:xfrm>
            <a:off x="7432898" y="6622998"/>
            <a:ext cx="3395481" cy="24622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000" b="0" i="0" kern="1200">
                <a:solidFill>
                  <a:schemeClr val="tx1"/>
                </a:solidFill>
                <a:effectLst/>
                <a:latin typeface="Arial" panose="020B0604020202020204" pitchFamily="34" charset="0"/>
                <a:ea typeface="+mn-ea"/>
                <a:cs typeface="Arial" panose="020B0604020202020204" pitchFamily="34" charset="0"/>
              </a:rPr>
              <a:t>© 2021</a:t>
            </a:r>
            <a:r>
              <a:rPr lang="en-ID" sz="1000" b="1" i="0" kern="1200">
                <a:solidFill>
                  <a:schemeClr val="tx1"/>
                </a:solidFill>
                <a:effectLst/>
                <a:latin typeface="Arial" panose="020B0604020202020204" pitchFamily="34" charset="0"/>
                <a:ea typeface="+mn-ea"/>
                <a:cs typeface="Arial" panose="020B0604020202020204" pitchFamily="34" charset="0"/>
              </a:rPr>
              <a:t> </a:t>
            </a:r>
            <a:r>
              <a:rPr lang="en-ID" sz="1000" b="1" i="0" kern="1200" dirty="0">
                <a:solidFill>
                  <a:schemeClr val="tx1"/>
                </a:solidFill>
                <a:effectLst/>
                <a:latin typeface="Arial" panose="020B0604020202020204" pitchFamily="34" charset="0"/>
                <a:ea typeface="+mn-ea"/>
                <a:cs typeface="Arial" panose="020B0604020202020204" pitchFamily="34" charset="0"/>
              </a:rPr>
              <a:t>Hanoi University of Industry </a:t>
            </a:r>
            <a:r>
              <a:rPr lang="en-ID" sz="1000" b="0" i="0" kern="1200" dirty="0">
                <a:solidFill>
                  <a:schemeClr val="tx1"/>
                </a:solidFill>
                <a:effectLst/>
                <a:latin typeface="Arial" panose="020B0604020202020204" pitchFamily="34" charset="0"/>
                <a:ea typeface="+mn-ea"/>
                <a:cs typeface="Arial" panose="020B0604020202020204" pitchFamily="34" charset="0"/>
              </a:rPr>
              <a:t>All rights reserved</a:t>
            </a:r>
            <a:endParaRPr lang="en-ID" sz="1000" dirty="0">
              <a:solidFill>
                <a:schemeClr val="tx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ADA8E7B-4936-4304-A6B7-69EA88D09CBD}"/>
              </a:ext>
            </a:extLst>
          </p:cNvPr>
          <p:cNvGrpSpPr/>
          <p:nvPr userDrawn="1"/>
        </p:nvGrpSpPr>
        <p:grpSpPr>
          <a:xfrm>
            <a:off x="10695894" y="6596658"/>
            <a:ext cx="357425" cy="184511"/>
            <a:chOff x="4858544" y="3598069"/>
            <a:chExt cx="1614487" cy="833438"/>
          </a:xfrm>
          <a:solidFill>
            <a:schemeClr val="tx1"/>
          </a:solidFill>
        </p:grpSpPr>
        <p:sp>
          <p:nvSpPr>
            <p:cNvPr id="26" name="Freeform 20">
              <a:extLst>
                <a:ext uri="{FF2B5EF4-FFF2-40B4-BE49-F238E27FC236}">
                  <a16:creationId xmlns:a16="http://schemas.microsoft.com/office/drawing/2014/main" id="{F20DF773-25D2-4904-9187-6D25DBA6214F}"/>
                </a:ext>
              </a:extLst>
            </p:cNvPr>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21">
              <a:extLst>
                <a:ext uri="{FF2B5EF4-FFF2-40B4-BE49-F238E27FC236}">
                  <a16:creationId xmlns:a16="http://schemas.microsoft.com/office/drawing/2014/main" id="{F6E0392A-71DA-4FC5-9189-78029867C258}"/>
                </a:ext>
              </a:extLst>
            </p:cNvPr>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8" name="Slide Number Placeholder 5">
            <a:extLst>
              <a:ext uri="{FF2B5EF4-FFF2-40B4-BE49-F238E27FC236}">
                <a16:creationId xmlns:a16="http://schemas.microsoft.com/office/drawing/2014/main" id="{FB27096D-82F9-4A7C-AA95-3E7BF1CC321A}"/>
              </a:ext>
            </a:extLst>
          </p:cNvPr>
          <p:cNvSpPr txBox="1">
            <a:spLocks/>
          </p:cNvSpPr>
          <p:nvPr userDrawn="1"/>
        </p:nvSpPr>
        <p:spPr>
          <a:xfrm>
            <a:off x="11400367" y="64928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a:t>
            </a:fld>
            <a:endParaRPr lang="en-US" dirty="0"/>
          </a:p>
        </p:txBody>
      </p:sp>
      <p:pic>
        <p:nvPicPr>
          <p:cNvPr id="13" name="Picture 1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87038" y="159"/>
            <a:ext cx="1604962" cy="80248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8" r:id="rId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1612-7D8F-4B8F-977C-F32DA5D172F6}"/>
              </a:ext>
            </a:extLst>
          </p:cNvPr>
          <p:cNvSpPr>
            <a:spLocks noGrp="1"/>
          </p:cNvSpPr>
          <p:nvPr>
            <p:ph type="ctrTitle"/>
          </p:nvPr>
        </p:nvSpPr>
        <p:spPr>
          <a:xfrm>
            <a:off x="1595269" y="1122363"/>
            <a:ext cx="9001462" cy="2029399"/>
          </a:xfrm>
        </p:spPr>
        <p:txBody>
          <a:bodyPr>
            <a:normAutofit/>
          </a:bodyPr>
          <a:lstStyle/>
          <a:p>
            <a:r>
              <a:rPr lang="en-US" sz="3600"/>
              <a:t>LẬP TRÌNH HƯỚNG ĐỐI TƯỢNG</a:t>
            </a:r>
          </a:p>
        </p:txBody>
      </p:sp>
      <p:sp>
        <p:nvSpPr>
          <p:cNvPr id="3" name="Subtitle 2">
            <a:extLst>
              <a:ext uri="{FF2B5EF4-FFF2-40B4-BE49-F238E27FC236}">
                <a16:creationId xmlns:a16="http://schemas.microsoft.com/office/drawing/2014/main" id="{4735BDC3-385A-4DE8-861E-EB02AC3600C0}"/>
              </a:ext>
            </a:extLst>
          </p:cNvPr>
          <p:cNvSpPr>
            <a:spLocks noGrp="1"/>
          </p:cNvSpPr>
          <p:nvPr>
            <p:ph type="subTitle" idx="1"/>
          </p:nvPr>
        </p:nvSpPr>
        <p:spPr>
          <a:xfrm>
            <a:off x="1595269" y="3228401"/>
            <a:ext cx="9001462" cy="2029399"/>
          </a:xfrm>
        </p:spPr>
        <p:txBody>
          <a:bodyPr>
            <a:normAutofit/>
          </a:bodyPr>
          <a:lstStyle/>
          <a:p>
            <a:r>
              <a:rPr lang="en-US" sz="4400" b="1"/>
              <a:t>LỚP VÀ ĐỐI TƯỢNG</a:t>
            </a:r>
          </a:p>
        </p:txBody>
      </p:sp>
    </p:spTree>
    <p:extLst>
      <p:ext uri="{BB962C8B-B14F-4D97-AF65-F5344CB8AC3E}">
        <p14:creationId xmlns:p14="http://schemas.microsoft.com/office/powerpoint/2010/main" val="71685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9FE1-3152-449E-928D-12CDF2AE5382}"/>
              </a:ext>
            </a:extLst>
          </p:cNvPr>
          <p:cNvSpPr>
            <a:spLocks noGrp="1"/>
          </p:cNvSpPr>
          <p:nvPr>
            <p:ph type="title"/>
          </p:nvPr>
        </p:nvSpPr>
        <p:spPr/>
        <p:txBody>
          <a:bodyPr/>
          <a:lstStyle/>
          <a:p>
            <a:r>
              <a:rPr lang="en-US"/>
              <a:t>Class</a:t>
            </a:r>
          </a:p>
        </p:txBody>
      </p:sp>
      <p:sp>
        <p:nvSpPr>
          <p:cNvPr id="3" name="Content Placeholder 2">
            <a:extLst>
              <a:ext uri="{FF2B5EF4-FFF2-40B4-BE49-F238E27FC236}">
                <a16:creationId xmlns:a16="http://schemas.microsoft.com/office/drawing/2014/main" id="{C59EB67C-839E-486C-B86D-A75186CC1B3F}"/>
              </a:ext>
            </a:extLst>
          </p:cNvPr>
          <p:cNvSpPr>
            <a:spLocks noGrp="1"/>
          </p:cNvSpPr>
          <p:nvPr>
            <p:ph idx="1"/>
          </p:nvPr>
        </p:nvSpPr>
        <p:spPr>
          <a:xfrm>
            <a:off x="913795" y="1819072"/>
            <a:ext cx="10353762" cy="3972128"/>
          </a:xfrm>
        </p:spPr>
        <p:txBody>
          <a:bodyPr/>
          <a:lstStyle/>
          <a:p>
            <a:r>
              <a:rPr lang="vi-VN"/>
              <a:t>Trong các ngôn ngữ lập trình hướng đối tượng như C#, một lớp là một khuôn mẫu hoặc bản thiết kế định nghĩa trạng thái và hành vi của tất cả các đối tượng thuộc lớp đó.</a:t>
            </a:r>
            <a:endParaRPr lang="en-US"/>
          </a:p>
          <a:p>
            <a:r>
              <a:rPr lang="vi-VN"/>
              <a:t>Một lớp bao gồm các trường, thuộc tính, phương thức, v.v., được gọi chung là </a:t>
            </a:r>
            <a:r>
              <a:rPr lang="vi-VN" b="1"/>
              <a:t>thành viên</a:t>
            </a:r>
            <a:r>
              <a:rPr lang="vi-VN"/>
              <a:t> của lớp. Trong C #, khai báo lớp bắt đầu bằng từ khóa </a:t>
            </a:r>
            <a:r>
              <a:rPr lang="en-US"/>
              <a:t>class</a:t>
            </a:r>
            <a:r>
              <a:rPr lang="vi-VN"/>
              <a:t> theo sau là tên của lớp.</a:t>
            </a:r>
            <a:r>
              <a:rPr lang="en-US"/>
              <a:t> </a:t>
            </a:r>
          </a:p>
          <a:p>
            <a:r>
              <a:rPr lang="vi-VN"/>
              <a:t>Cú pháp sau được sử dụng để khai báo một lớp:</a:t>
            </a:r>
            <a:endParaRPr lang="en-US"/>
          </a:p>
          <a:p>
            <a:endParaRPr lang="en-US"/>
          </a:p>
        </p:txBody>
      </p:sp>
      <p:sp>
        <p:nvSpPr>
          <p:cNvPr id="4" name="Rectangle 5">
            <a:extLst>
              <a:ext uri="{FF2B5EF4-FFF2-40B4-BE49-F238E27FC236}">
                <a16:creationId xmlns:a16="http://schemas.microsoft.com/office/drawing/2014/main" id="{9EF1E98F-F26E-4C9E-9AE6-BBB890243386}"/>
              </a:ext>
            </a:extLst>
          </p:cNvPr>
          <p:cNvSpPr>
            <a:spLocks noChangeArrowheads="1"/>
          </p:cNvSpPr>
          <p:nvPr/>
        </p:nvSpPr>
        <p:spPr bwMode="auto">
          <a:xfrm>
            <a:off x="3229582" y="4526605"/>
            <a:ext cx="6438089" cy="1348902"/>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70000"/>
              </a:lnSpc>
              <a:spcBef>
                <a:spcPct val="50000"/>
              </a:spcBef>
              <a:buClrTx/>
              <a:buSzTx/>
              <a:buFontTx/>
              <a:buNone/>
            </a:pPr>
            <a:r>
              <a:rPr lang="en-US" altLang="en-US" sz="2000">
                <a:latin typeface="Courier New" panose="02070309020205020404" pitchFamily="49" charset="0"/>
              </a:rPr>
              <a:t>class </a:t>
            </a:r>
            <a:r>
              <a:rPr lang="en-US" altLang="en-US" sz="2000">
                <a:solidFill>
                  <a:srgbClr val="FFFF00"/>
                </a:solidFill>
                <a:latin typeface="Courier New" panose="02070309020205020404" pitchFamily="49" charset="0"/>
              </a:rPr>
              <a:t>class_name</a:t>
            </a:r>
            <a:r>
              <a:rPr lang="en-US" altLang="en-US" sz="2000">
                <a:latin typeface="Courier New" panose="02070309020205020404" pitchFamily="49" charset="0"/>
              </a:rPr>
              <a:t>{</a:t>
            </a:r>
          </a:p>
          <a:p>
            <a:pPr eaLnBrk="1" hangingPunct="1">
              <a:lnSpc>
                <a:spcPct val="70000"/>
              </a:lnSpc>
              <a:spcBef>
                <a:spcPct val="50000"/>
              </a:spcBef>
              <a:buClrTx/>
              <a:buSzTx/>
              <a:buFontTx/>
              <a:buNone/>
            </a:pPr>
            <a:r>
              <a:rPr lang="en-US" altLang="en-US" sz="2000">
                <a:latin typeface="Courier New" panose="02070309020205020404" pitchFamily="49" charset="0"/>
              </a:rPr>
              <a:t>    // class_members</a:t>
            </a:r>
          </a:p>
          <a:p>
            <a:pPr eaLnBrk="1" hangingPunct="1">
              <a:lnSpc>
                <a:spcPct val="70000"/>
              </a:lnSpc>
              <a:spcBef>
                <a:spcPct val="50000"/>
              </a:spcBef>
              <a:buClrTx/>
              <a:buSzTx/>
              <a:buFontTx/>
              <a:buNone/>
            </a:pPr>
            <a:r>
              <a:rPr lang="en-US" altLang="en-US" sz="2000">
                <a:latin typeface="Courier New" panose="02070309020205020404" pitchFamily="49" charset="0"/>
              </a:rPr>
              <a:t>}</a:t>
            </a:r>
          </a:p>
        </p:txBody>
      </p:sp>
    </p:spTree>
    <p:extLst>
      <p:ext uri="{BB962C8B-B14F-4D97-AF65-F5344CB8AC3E}">
        <p14:creationId xmlns:p14="http://schemas.microsoft.com/office/powerpoint/2010/main" val="27781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D716-4937-45C1-86C3-7811729A04A4}"/>
              </a:ext>
            </a:extLst>
          </p:cNvPr>
          <p:cNvSpPr>
            <a:spLocks noGrp="1"/>
          </p:cNvSpPr>
          <p:nvPr>
            <p:ph type="title"/>
          </p:nvPr>
        </p:nvSpPr>
        <p:spPr/>
        <p:txBody>
          <a:bodyPr/>
          <a:lstStyle/>
          <a:p>
            <a:r>
              <a:rPr lang="en-US"/>
              <a:t>CLASS</a:t>
            </a:r>
          </a:p>
        </p:txBody>
      </p:sp>
      <p:sp>
        <p:nvSpPr>
          <p:cNvPr id="5" name="Content Placeholder 2">
            <a:extLst>
              <a:ext uri="{FF2B5EF4-FFF2-40B4-BE49-F238E27FC236}">
                <a16:creationId xmlns:a16="http://schemas.microsoft.com/office/drawing/2014/main" id="{DF76A010-6699-4484-BD83-AA511881655D}"/>
              </a:ext>
            </a:extLst>
          </p:cNvPr>
          <p:cNvSpPr txBox="1">
            <a:spLocks/>
          </p:cNvSpPr>
          <p:nvPr/>
        </p:nvSpPr>
        <p:spPr>
          <a:xfrm>
            <a:off x="835974" y="4523361"/>
            <a:ext cx="10353762" cy="12136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bg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a:p>
        </p:txBody>
      </p:sp>
      <p:sp>
        <p:nvSpPr>
          <p:cNvPr id="6" name="Content Placeholder 2">
            <a:extLst>
              <a:ext uri="{FF2B5EF4-FFF2-40B4-BE49-F238E27FC236}">
                <a16:creationId xmlns:a16="http://schemas.microsoft.com/office/drawing/2014/main" id="{25E19B01-B5DA-4E6A-ADBE-09838DA65CB9}"/>
              </a:ext>
            </a:extLst>
          </p:cNvPr>
          <p:cNvSpPr txBox="1">
            <a:spLocks/>
          </p:cNvSpPr>
          <p:nvPr/>
        </p:nvSpPr>
        <p:spPr>
          <a:xfrm>
            <a:off x="2850513" y="4924984"/>
            <a:ext cx="6896911" cy="42985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bg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Ví dụ về tên lớp: Person, Student, Employee, Account</a:t>
            </a:r>
          </a:p>
        </p:txBody>
      </p:sp>
      <p:graphicFrame>
        <p:nvGraphicFramePr>
          <p:cNvPr id="7" name="Diagram 6">
            <a:extLst>
              <a:ext uri="{FF2B5EF4-FFF2-40B4-BE49-F238E27FC236}">
                <a16:creationId xmlns:a16="http://schemas.microsoft.com/office/drawing/2014/main" id="{6B7DAC03-CBBB-4C4E-AF06-5529945667A3}"/>
              </a:ext>
            </a:extLst>
          </p:cNvPr>
          <p:cNvGraphicFramePr/>
          <p:nvPr>
            <p:extLst>
              <p:ext uri="{D42A27DB-BD31-4B8C-83A1-F6EECF244321}">
                <p14:modId xmlns:p14="http://schemas.microsoft.com/office/powerpoint/2010/main" val="4088645620"/>
              </p:ext>
            </p:extLst>
          </p:nvPr>
        </p:nvGraphicFramePr>
        <p:xfrm>
          <a:off x="1868331" y="2178995"/>
          <a:ext cx="8861277" cy="2363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05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B1EA-9D38-46AC-BF7E-FA4F2F8598AA}"/>
              </a:ext>
            </a:extLst>
          </p:cNvPr>
          <p:cNvSpPr>
            <a:spLocks noGrp="1"/>
          </p:cNvSpPr>
          <p:nvPr>
            <p:ph type="title"/>
          </p:nvPr>
        </p:nvSpPr>
        <p:spPr/>
        <p:txBody>
          <a:bodyPr/>
          <a:lstStyle/>
          <a:p>
            <a:r>
              <a:rPr lang="en-US"/>
              <a:t>CÁC THUỘC TÍNH CỦA CLASS</a:t>
            </a:r>
          </a:p>
        </p:txBody>
      </p:sp>
      <p:sp>
        <p:nvSpPr>
          <p:cNvPr id="3" name="Content Placeholder 2">
            <a:extLst>
              <a:ext uri="{FF2B5EF4-FFF2-40B4-BE49-F238E27FC236}">
                <a16:creationId xmlns:a16="http://schemas.microsoft.com/office/drawing/2014/main" id="{67D26EB2-A7A4-4BDB-AA56-59AC082E5D73}"/>
              </a:ext>
            </a:extLst>
          </p:cNvPr>
          <p:cNvSpPr>
            <a:spLocks noGrp="1"/>
          </p:cNvSpPr>
          <p:nvPr>
            <p:ph idx="1"/>
          </p:nvPr>
        </p:nvSpPr>
        <p:spPr>
          <a:xfrm>
            <a:off x="2607012" y="1760707"/>
            <a:ext cx="7383293" cy="4659548"/>
          </a:xfrm>
        </p:spPr>
        <p:txBody>
          <a:bodyPr>
            <a:normAutofit fontScale="92500" lnSpcReduction="20000"/>
          </a:bodyPr>
          <a:lstStyle/>
          <a:p>
            <a:pPr>
              <a:lnSpc>
                <a:spcPct val="120000"/>
              </a:lnSpc>
              <a:spcBef>
                <a:spcPts val="0"/>
              </a:spcBef>
            </a:pPr>
            <a:r>
              <a:rPr lang="en-US"/>
              <a:t>Cú pháp: </a:t>
            </a:r>
            <a:r>
              <a:rPr lang="en-US">
                <a:solidFill>
                  <a:srgbClr val="0070C0"/>
                </a:solidFill>
              </a:rPr>
              <a:t>phạm_vi_truy_cập</a:t>
            </a:r>
            <a:r>
              <a:rPr lang="en-US"/>
              <a:t> </a:t>
            </a:r>
            <a:r>
              <a:rPr lang="en-US">
                <a:solidFill>
                  <a:schemeClr val="accent2">
                    <a:lumMod val="75000"/>
                  </a:schemeClr>
                </a:solidFill>
              </a:rPr>
              <a:t>kiểu_dữ_liệu </a:t>
            </a:r>
            <a:r>
              <a:rPr lang="en-US"/>
              <a:t>tên_biến;</a:t>
            </a:r>
          </a:p>
          <a:p>
            <a:pPr>
              <a:lnSpc>
                <a:spcPct val="120000"/>
              </a:lnSpc>
              <a:spcBef>
                <a:spcPts val="0"/>
              </a:spcBef>
            </a:pPr>
            <a:r>
              <a:rPr lang="en-US"/>
              <a:t>Ví dụ: </a:t>
            </a:r>
            <a:r>
              <a:rPr lang="en-US">
                <a:solidFill>
                  <a:srgbClr val="0070C0"/>
                </a:solidFill>
              </a:rPr>
              <a:t>private</a:t>
            </a:r>
            <a:r>
              <a:rPr lang="en-US"/>
              <a:t> </a:t>
            </a:r>
            <a:r>
              <a:rPr lang="en-US">
                <a:solidFill>
                  <a:schemeClr val="accent2">
                    <a:lumMod val="75000"/>
                  </a:schemeClr>
                </a:solidFill>
              </a:rPr>
              <a:t>string</a:t>
            </a:r>
            <a:r>
              <a:rPr lang="en-US"/>
              <a:t> name;</a:t>
            </a:r>
          </a:p>
          <a:p>
            <a:pPr marL="0" indent="0">
              <a:lnSpc>
                <a:spcPct val="120000"/>
              </a:lnSpc>
              <a:spcBef>
                <a:spcPts val="0"/>
              </a:spcBef>
              <a:buNone/>
            </a:pPr>
            <a:endParaRPr lang="en-US"/>
          </a:p>
          <a:p>
            <a:pPr marL="0" indent="0">
              <a:lnSpc>
                <a:spcPct val="120000"/>
              </a:lnSpc>
              <a:spcBef>
                <a:spcPts val="0"/>
              </a:spcBef>
              <a:buNone/>
            </a:pPr>
            <a:r>
              <a:rPr lang="en-US"/>
              <a:t>Thiết lập và lấy các giá trị từ thuộc tính:</a:t>
            </a:r>
          </a:p>
          <a:p>
            <a:pPr>
              <a:lnSpc>
                <a:spcPct val="120000"/>
              </a:lnSpc>
              <a:spcBef>
                <a:spcPts val="0"/>
              </a:spcBef>
            </a:pPr>
            <a:r>
              <a:rPr lang="en-US" sz="2100">
                <a:solidFill>
                  <a:srgbClr val="0070C0"/>
                </a:solidFill>
              </a:rPr>
              <a:t>public</a:t>
            </a:r>
            <a:r>
              <a:rPr lang="en-US"/>
              <a:t> </a:t>
            </a:r>
            <a:r>
              <a:rPr lang="en-US">
                <a:solidFill>
                  <a:schemeClr val="accent2">
                    <a:lumMod val="75000"/>
                  </a:schemeClr>
                </a:solidFill>
              </a:rPr>
              <a:t>kiểu_dữ_liệu </a:t>
            </a:r>
            <a:r>
              <a:rPr lang="en-US"/>
              <a:t>Tên_thuộc_tính</a:t>
            </a:r>
          </a:p>
          <a:p>
            <a:pPr marL="914400" lvl="2" indent="0">
              <a:buNone/>
            </a:pPr>
            <a:r>
              <a:rPr lang="en-US" sz="1800">
                <a:latin typeface="Consolas" panose="020B0609020204030204" pitchFamily="49" charset="0"/>
              </a:rPr>
              <a:t>{</a:t>
            </a:r>
          </a:p>
          <a:p>
            <a:pPr marL="914400" lvl="2" indent="0">
              <a:buNone/>
            </a:pPr>
            <a:r>
              <a:rPr lang="en-US" sz="1800">
                <a:latin typeface="Consolas" panose="020B0609020204030204" pitchFamily="49" charset="0"/>
              </a:rPr>
              <a:t>	get</a:t>
            </a:r>
          </a:p>
          <a:p>
            <a:pPr marL="914400" lvl="2" indent="0">
              <a:buNone/>
            </a:pPr>
            <a:r>
              <a:rPr lang="en-US" sz="1800">
                <a:latin typeface="Consolas" panose="020B0609020204030204" pitchFamily="49" charset="0"/>
              </a:rPr>
              <a:t>	{</a:t>
            </a:r>
          </a:p>
          <a:p>
            <a:pPr marL="914400" lvl="2" indent="0">
              <a:buNone/>
            </a:pPr>
            <a:r>
              <a:rPr lang="en-US" sz="1800">
                <a:latin typeface="Consolas" panose="020B0609020204030204" pitchFamily="49" charset="0"/>
              </a:rPr>
              <a:t>	       return tên_biến;</a:t>
            </a:r>
          </a:p>
          <a:p>
            <a:pPr marL="914400" lvl="2" indent="0">
              <a:buNone/>
            </a:pPr>
            <a:r>
              <a:rPr lang="en-US" sz="1800">
                <a:latin typeface="Consolas" panose="020B0609020204030204" pitchFamily="49" charset="0"/>
              </a:rPr>
              <a:t>	}</a:t>
            </a:r>
          </a:p>
          <a:p>
            <a:pPr marL="914400" lvl="2" indent="0">
              <a:buNone/>
            </a:pPr>
            <a:r>
              <a:rPr lang="en-US" sz="1800">
                <a:latin typeface="Consolas" panose="020B0609020204030204" pitchFamily="49" charset="0"/>
              </a:rPr>
              <a:t>	set</a:t>
            </a:r>
          </a:p>
          <a:p>
            <a:pPr marL="914400" lvl="2" indent="0">
              <a:buNone/>
            </a:pPr>
            <a:r>
              <a:rPr lang="en-US" sz="1800">
                <a:latin typeface="Consolas" panose="020B0609020204030204" pitchFamily="49" charset="0"/>
              </a:rPr>
              <a:t>	{</a:t>
            </a:r>
          </a:p>
          <a:p>
            <a:pPr marL="914400" lvl="2" indent="0">
              <a:buNone/>
            </a:pPr>
            <a:r>
              <a:rPr lang="en-US" sz="1800">
                <a:latin typeface="Consolas" panose="020B0609020204030204" pitchFamily="49" charset="0"/>
              </a:rPr>
              <a:t>	       tên_biễn = value;	</a:t>
            </a:r>
          </a:p>
          <a:p>
            <a:pPr marL="914400" lvl="2" indent="0">
              <a:buNone/>
            </a:pPr>
            <a:r>
              <a:rPr lang="en-US" sz="1800">
                <a:latin typeface="Consolas" panose="020B0609020204030204" pitchFamily="49" charset="0"/>
              </a:rPr>
              <a:t>	}</a:t>
            </a:r>
          </a:p>
          <a:p>
            <a:pPr marL="914400" lvl="2" indent="0">
              <a:buNone/>
            </a:pPr>
            <a:r>
              <a:rPr lang="en-US" sz="1800">
                <a:latin typeface="Consolas" panose="020B0609020204030204" pitchFamily="49" charset="0"/>
              </a:rPr>
              <a:t>}</a:t>
            </a:r>
          </a:p>
          <a:p>
            <a:endParaRPr lang="en-US"/>
          </a:p>
          <a:p>
            <a:endParaRPr lang="en-US"/>
          </a:p>
        </p:txBody>
      </p:sp>
    </p:spTree>
    <p:extLst>
      <p:ext uri="{BB962C8B-B14F-4D97-AF65-F5344CB8AC3E}">
        <p14:creationId xmlns:p14="http://schemas.microsoft.com/office/powerpoint/2010/main" val="192307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5B66-A18E-4531-B196-951C626702A8}"/>
              </a:ext>
            </a:extLst>
          </p:cNvPr>
          <p:cNvSpPr>
            <a:spLocks noGrp="1"/>
          </p:cNvSpPr>
          <p:nvPr>
            <p:ph type="title"/>
          </p:nvPr>
        </p:nvSpPr>
        <p:spPr/>
        <p:txBody>
          <a:bodyPr/>
          <a:lstStyle/>
          <a:p>
            <a:r>
              <a:rPr lang="en-US"/>
              <a:t>CÁC THUỘC TÍNH CỦA CLASS</a:t>
            </a:r>
          </a:p>
        </p:txBody>
      </p:sp>
      <p:sp>
        <p:nvSpPr>
          <p:cNvPr id="3" name="Content Placeholder 2">
            <a:extLst>
              <a:ext uri="{FF2B5EF4-FFF2-40B4-BE49-F238E27FC236}">
                <a16:creationId xmlns:a16="http://schemas.microsoft.com/office/drawing/2014/main" id="{4E070F4B-69D6-478F-81B2-4B9B3B4D8C5A}"/>
              </a:ext>
            </a:extLst>
          </p:cNvPr>
          <p:cNvSpPr>
            <a:spLocks noGrp="1"/>
          </p:cNvSpPr>
          <p:nvPr>
            <p:ph idx="1"/>
          </p:nvPr>
        </p:nvSpPr>
        <p:spPr>
          <a:xfrm>
            <a:off x="2527300" y="2096064"/>
            <a:ext cx="8740256" cy="3695136"/>
          </a:xfrm>
        </p:spPr>
        <p:txBody>
          <a:bodyPr>
            <a:normAutofit fontScale="92500" lnSpcReduction="20000"/>
          </a:bodyPr>
          <a:lstStyle/>
          <a:p>
            <a:pPr marL="0" indent="0" algn="l">
              <a:lnSpc>
                <a:spcPct val="120000"/>
              </a:lnSpc>
              <a:spcBef>
                <a:spcPts val="0"/>
              </a:spcBef>
              <a:buNone/>
            </a:pP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_id;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_name;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_id;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_id = value;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_name;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 _name = value;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a:p>
        </p:txBody>
      </p:sp>
    </p:spTree>
    <p:extLst>
      <p:ext uri="{BB962C8B-B14F-4D97-AF65-F5344CB8AC3E}">
        <p14:creationId xmlns:p14="http://schemas.microsoft.com/office/powerpoint/2010/main" val="231446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71A8-921B-4AF2-ACD0-6537EDD432A2}"/>
              </a:ext>
            </a:extLst>
          </p:cNvPr>
          <p:cNvSpPr>
            <a:spLocks noGrp="1"/>
          </p:cNvSpPr>
          <p:nvPr>
            <p:ph type="title"/>
          </p:nvPr>
        </p:nvSpPr>
        <p:spPr/>
        <p:txBody>
          <a:bodyPr/>
          <a:lstStyle/>
          <a:p>
            <a:r>
              <a:rPr lang="en-US"/>
              <a:t>CÁC THUỘC TÍNH CỦA CLASS</a:t>
            </a:r>
          </a:p>
        </p:txBody>
      </p:sp>
      <p:sp>
        <p:nvSpPr>
          <p:cNvPr id="3" name="Content Placeholder 2">
            <a:extLst>
              <a:ext uri="{FF2B5EF4-FFF2-40B4-BE49-F238E27FC236}">
                <a16:creationId xmlns:a16="http://schemas.microsoft.com/office/drawing/2014/main" id="{ED30155B-C7FD-4A77-A333-E197F5D46F87}"/>
              </a:ext>
            </a:extLst>
          </p:cNvPr>
          <p:cNvSpPr>
            <a:spLocks noGrp="1"/>
          </p:cNvSpPr>
          <p:nvPr>
            <p:ph idx="1"/>
          </p:nvPr>
        </p:nvSpPr>
        <p:spPr>
          <a:xfrm>
            <a:off x="1157591" y="2096064"/>
            <a:ext cx="10109966" cy="3695136"/>
          </a:xfrm>
        </p:spPr>
        <p:txBody>
          <a:bodyPr/>
          <a:lstStyle/>
          <a:p>
            <a:r>
              <a:rPr lang="en-US" sz="2400">
                <a:effectLst/>
                <a:latin typeface="Arial (Body)"/>
                <a:ea typeface="Calibri" panose="020F0502020204030204" pitchFamily="34" charset="0"/>
              </a:rPr>
              <a:t>Trong một số trường hợp, người dùng chỉ dùng thuộc tính để lấy và và thiết lập giá trị mà không có phép tính logic nào thì chúng ta sẽ sử dụng các thuộc tính được triển khai tự động, và như vậy chúng ta có thể đơn giản hóa mã của mình.</a:t>
            </a:r>
            <a:endParaRPr lang="en-US">
              <a:latin typeface="Arial (Body)"/>
            </a:endParaRPr>
          </a:p>
          <a:p>
            <a:pPr marL="2597150" lvl="1">
              <a:lnSpc>
                <a:spcPct val="120000"/>
              </a:lnSpc>
              <a:spcBef>
                <a:spcPts val="600"/>
              </a:spcBef>
            </a:pP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Id{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2597150" lvl="1">
              <a:lnSpc>
                <a:spcPct val="120000"/>
              </a:lnSpc>
              <a:spcBef>
                <a:spcPts val="600"/>
              </a:spcBef>
            </a:pP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Name{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2597150" lvl="1">
              <a:lnSpc>
                <a:spcPct val="120000"/>
              </a:lnSpc>
              <a:spcBef>
                <a:spcPts val="600"/>
              </a:spcBef>
            </a:pP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Age{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a:p>
        </p:txBody>
      </p:sp>
    </p:spTree>
    <p:extLst>
      <p:ext uri="{BB962C8B-B14F-4D97-AF65-F5344CB8AC3E}">
        <p14:creationId xmlns:p14="http://schemas.microsoft.com/office/powerpoint/2010/main" val="178717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936-AD63-41C4-B320-572ABEB28F43}"/>
              </a:ext>
            </a:extLst>
          </p:cNvPr>
          <p:cNvSpPr>
            <a:spLocks noGrp="1"/>
          </p:cNvSpPr>
          <p:nvPr>
            <p:ph type="title"/>
          </p:nvPr>
        </p:nvSpPr>
        <p:spPr/>
        <p:txBody>
          <a:bodyPr/>
          <a:lstStyle/>
          <a:p>
            <a:r>
              <a:rPr lang="en-US"/>
              <a:t>Tạo đối tượng từ class</a:t>
            </a:r>
          </a:p>
        </p:txBody>
      </p:sp>
      <p:sp>
        <p:nvSpPr>
          <p:cNvPr id="3" name="Content Placeholder 2">
            <a:extLst>
              <a:ext uri="{FF2B5EF4-FFF2-40B4-BE49-F238E27FC236}">
                <a16:creationId xmlns:a16="http://schemas.microsoft.com/office/drawing/2014/main" id="{6A16FD13-3373-4EA9-8EC8-1A963974F4BE}"/>
              </a:ext>
            </a:extLst>
          </p:cNvPr>
          <p:cNvSpPr>
            <a:spLocks noGrp="1"/>
          </p:cNvSpPr>
          <p:nvPr>
            <p:ph idx="1"/>
          </p:nvPr>
        </p:nvSpPr>
        <p:spPr>
          <a:xfrm>
            <a:off x="1078893" y="2082800"/>
            <a:ext cx="10353762" cy="2362200"/>
          </a:xfrm>
        </p:spPr>
        <p:txBody>
          <a:bodyPr>
            <a:normAutofit lnSpcReduction="10000"/>
          </a:bodyPr>
          <a:lstStyle/>
          <a:p>
            <a:r>
              <a:rPr lang="vi-VN"/>
              <a:t>Cần tạo một đối tượng của lớp để truy cập các biến và phương thức được định nghĩa bên trong nó.</a:t>
            </a:r>
            <a:endParaRPr lang="en-US"/>
          </a:p>
          <a:p>
            <a:r>
              <a:rPr lang="vi-VN"/>
              <a:t>Trong C #, một đối tượng được khởi tạo bằng từ khóa </a:t>
            </a:r>
            <a:r>
              <a:rPr lang="en-US">
                <a:solidFill>
                  <a:srgbClr val="0070C0"/>
                </a:solidFill>
              </a:rPr>
              <a:t>new</a:t>
            </a:r>
            <a:r>
              <a:rPr lang="vi-VN"/>
              <a:t>. </a:t>
            </a:r>
            <a:endParaRPr lang="en-US"/>
          </a:p>
          <a:p>
            <a:r>
              <a:rPr lang="vi-VN"/>
              <a:t>Khi gặp từ khóa </a:t>
            </a:r>
            <a:r>
              <a:rPr lang="en-US">
                <a:solidFill>
                  <a:srgbClr val="0070C0"/>
                </a:solidFill>
              </a:rPr>
              <a:t>new</a:t>
            </a:r>
            <a:r>
              <a:rPr lang="vi-VN"/>
              <a:t>, trình biên dịch Just-in-Time (JIT) sẽ cấp phát bộ nhớ cho đối tượng và trả về một tham chiếu của bộ nhớ được cấp phát đó.</a:t>
            </a:r>
            <a:endParaRPr lang="en-US"/>
          </a:p>
          <a:p>
            <a:r>
              <a:rPr lang="vi-VN"/>
              <a:t>Cú pháp sau được sử dụng để khởi tạo một đối tượng</a:t>
            </a:r>
            <a:r>
              <a:rPr lang="en-US"/>
              <a:t>:</a:t>
            </a:r>
          </a:p>
        </p:txBody>
      </p:sp>
      <p:sp>
        <p:nvSpPr>
          <p:cNvPr id="4" name="Rectangle 5">
            <a:extLst>
              <a:ext uri="{FF2B5EF4-FFF2-40B4-BE49-F238E27FC236}">
                <a16:creationId xmlns:a16="http://schemas.microsoft.com/office/drawing/2014/main" id="{5C121E89-D314-438A-A053-0EA7AC8B5DDD}"/>
              </a:ext>
            </a:extLst>
          </p:cNvPr>
          <p:cNvSpPr>
            <a:spLocks noChangeArrowheads="1"/>
          </p:cNvSpPr>
          <p:nvPr/>
        </p:nvSpPr>
        <p:spPr bwMode="auto">
          <a:xfrm>
            <a:off x="2212446" y="4985579"/>
            <a:ext cx="8543857" cy="5206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70000"/>
              </a:lnSpc>
              <a:spcBef>
                <a:spcPts val="1200"/>
              </a:spcBef>
              <a:spcAft>
                <a:spcPts val="1200"/>
              </a:spcAft>
              <a:buClrTx/>
              <a:buSzTx/>
              <a:buFontTx/>
              <a:buNone/>
            </a:pPr>
            <a:r>
              <a:rPr lang="en-US" altLang="en-US" sz="2000">
                <a:latin typeface="Courier New" panose="02070309020205020404" pitchFamily="49" charset="0"/>
              </a:rPr>
              <a:t> </a:t>
            </a:r>
            <a:r>
              <a:rPr lang="en-US" altLang="en-US" sz="2000">
                <a:latin typeface="Courier New" panose="02070309020205020404" pitchFamily="49" charset="0"/>
                <a:cs typeface="Courier New" panose="02070309020205020404" pitchFamily="49" charset="0"/>
              </a:rPr>
              <a:t>&lt;Tên_class&gt; &lt;tên_đối_tượng&gt; </a:t>
            </a:r>
            <a:r>
              <a:rPr lang="en-US" altLang="en-US" sz="2000">
                <a:latin typeface="Courier New" panose="02070309020205020404" pitchFamily="49" charset="0"/>
              </a:rPr>
              <a:t>= </a:t>
            </a:r>
            <a:r>
              <a:rPr lang="en-US" altLang="en-US" sz="2000">
                <a:latin typeface="Courier New" panose="02070309020205020404" pitchFamily="49" charset="0"/>
                <a:cs typeface="Courier New" panose="02070309020205020404" pitchFamily="49" charset="0"/>
              </a:rPr>
              <a:t>new</a:t>
            </a:r>
            <a:r>
              <a:rPr lang="en-US" altLang="en-US" sz="2000">
                <a:latin typeface="Courier New" panose="02070309020205020404" pitchFamily="49" charset="0"/>
              </a:rPr>
              <a:t> </a:t>
            </a:r>
            <a:r>
              <a:rPr lang="en-US" altLang="en-US" sz="2000">
                <a:latin typeface="Courier New" panose="02070309020205020404" pitchFamily="49" charset="0"/>
                <a:cs typeface="Courier New" panose="02070309020205020404" pitchFamily="49" charset="0"/>
              </a:rPr>
              <a:t>&lt;Tên_class&gt;();</a:t>
            </a:r>
            <a:endParaRPr lang="en-US" altLang="en-US" sz="2000">
              <a:latin typeface="Courier New" panose="02070309020205020404" pitchFamily="49" charset="0"/>
            </a:endParaRPr>
          </a:p>
        </p:txBody>
      </p:sp>
    </p:spTree>
    <p:extLst>
      <p:ext uri="{BB962C8B-B14F-4D97-AF65-F5344CB8AC3E}">
        <p14:creationId xmlns:p14="http://schemas.microsoft.com/office/powerpoint/2010/main" val="322993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1D30-BD44-46D5-AC5B-C1988921AA22}"/>
              </a:ext>
            </a:extLst>
          </p:cNvPr>
          <p:cNvSpPr>
            <a:spLocks noGrp="1"/>
          </p:cNvSpPr>
          <p:nvPr>
            <p:ph type="title"/>
          </p:nvPr>
        </p:nvSpPr>
        <p:spPr/>
        <p:txBody>
          <a:bodyPr/>
          <a:lstStyle/>
          <a:p>
            <a:r>
              <a:rPr lang="en-US"/>
              <a:t>Tạo đối tượng từ class</a:t>
            </a:r>
          </a:p>
        </p:txBody>
      </p:sp>
      <p:sp>
        <p:nvSpPr>
          <p:cNvPr id="3" name="Content Placeholder 2">
            <a:extLst>
              <a:ext uri="{FF2B5EF4-FFF2-40B4-BE49-F238E27FC236}">
                <a16:creationId xmlns:a16="http://schemas.microsoft.com/office/drawing/2014/main" id="{A60E48F1-3FFC-49D5-B562-1022C1C51B46}"/>
              </a:ext>
            </a:extLst>
          </p:cNvPr>
          <p:cNvSpPr>
            <a:spLocks noGrp="1"/>
          </p:cNvSpPr>
          <p:nvPr>
            <p:ph idx="1"/>
          </p:nvPr>
        </p:nvSpPr>
        <p:spPr>
          <a:xfrm>
            <a:off x="1752600" y="2865965"/>
            <a:ext cx="4295257" cy="1473200"/>
          </a:xfrm>
        </p:spPr>
        <p:txBody>
          <a:bodyPr/>
          <a:lstStyle/>
          <a:p>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Student std1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Student();</a:t>
            </a:r>
          </a:p>
          <a:p>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Student std2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Student();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Student std3 = </a:t>
            </a:r>
            <a:r>
              <a:rPr lang="en-US" sz="180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800">
                <a:solidFill>
                  <a:srgbClr val="000000"/>
                </a:solidFill>
                <a:effectLst/>
                <a:latin typeface="Consolas" panose="020B0609020204030204" pitchFamily="49" charset="0"/>
                <a:ea typeface="Calibri" panose="020F0502020204030204" pitchFamily="34" charset="0"/>
                <a:cs typeface="Consolas" panose="020B0609020204030204" pitchFamily="49" charset="0"/>
              </a:rPr>
              <a:t> Student();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graphicFrame>
        <p:nvGraphicFramePr>
          <p:cNvPr id="8" name="Diagram 7">
            <a:extLst>
              <a:ext uri="{FF2B5EF4-FFF2-40B4-BE49-F238E27FC236}">
                <a16:creationId xmlns:a16="http://schemas.microsoft.com/office/drawing/2014/main" id="{98A767E6-4B88-41EC-B139-8E4D11D3928A}"/>
              </a:ext>
            </a:extLst>
          </p:cNvPr>
          <p:cNvGraphicFramePr/>
          <p:nvPr>
            <p:extLst>
              <p:ext uri="{D42A27DB-BD31-4B8C-83A1-F6EECF244321}">
                <p14:modId xmlns:p14="http://schemas.microsoft.com/office/powerpoint/2010/main" val="2016596704"/>
              </p:ext>
            </p:extLst>
          </p:nvPr>
        </p:nvGraphicFramePr>
        <p:xfrm>
          <a:off x="6375400" y="1828799"/>
          <a:ext cx="4064000"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084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A4FF-A6BF-4857-8B43-1A1875E8B149}"/>
              </a:ext>
            </a:extLst>
          </p:cNvPr>
          <p:cNvSpPr>
            <a:spLocks noGrp="1"/>
          </p:cNvSpPr>
          <p:nvPr>
            <p:ph type="title"/>
          </p:nvPr>
        </p:nvSpPr>
        <p:spPr/>
        <p:txBody>
          <a:bodyPr/>
          <a:lstStyle/>
          <a:p>
            <a:r>
              <a:rPr lang="en-US"/>
              <a:t>CÁC PHƯƠNG THỨC CỦA CLASS</a:t>
            </a:r>
          </a:p>
        </p:txBody>
      </p:sp>
      <p:sp>
        <p:nvSpPr>
          <p:cNvPr id="3" name="Content Placeholder 2">
            <a:extLst>
              <a:ext uri="{FF2B5EF4-FFF2-40B4-BE49-F238E27FC236}">
                <a16:creationId xmlns:a16="http://schemas.microsoft.com/office/drawing/2014/main" id="{05DA2077-75C7-48C0-AAAB-6015FE8A24B6}"/>
              </a:ext>
            </a:extLst>
          </p:cNvPr>
          <p:cNvSpPr>
            <a:spLocks noGrp="1"/>
          </p:cNvSpPr>
          <p:nvPr>
            <p:ph idx="1"/>
          </p:nvPr>
        </p:nvSpPr>
        <p:spPr>
          <a:xfrm>
            <a:off x="913795" y="2096064"/>
            <a:ext cx="10631660" cy="3695136"/>
          </a:xfrm>
        </p:spPr>
        <p:txBody>
          <a:bodyPr/>
          <a:lstStyle/>
          <a:p>
            <a:r>
              <a:rPr lang="vi-VN"/>
              <a:t>Phương thức là các hàm được khai báo trong một lớp và có thể được sử dụng để thực hiện các hoạt động trên các biến lớp.</a:t>
            </a:r>
            <a:endParaRPr lang="en-US"/>
          </a:p>
          <a:p>
            <a:r>
              <a:rPr lang="vi-VN"/>
              <a:t>Chúng là các khối mã có thể nhận tham số và có thể trả về hoặc không trả về giá trị.</a:t>
            </a:r>
            <a:endParaRPr lang="en-US"/>
          </a:p>
          <a:p>
            <a:r>
              <a:rPr lang="vi-VN"/>
              <a:t>Một phương thức thực hiện </a:t>
            </a:r>
            <a:r>
              <a:rPr lang="en-US"/>
              <a:t>một </a:t>
            </a:r>
            <a:r>
              <a:rPr lang="vi-VN"/>
              <a:t>hành vi của một đối tượng</a:t>
            </a:r>
            <a:r>
              <a:rPr lang="en-US"/>
              <a:t>.</a:t>
            </a:r>
          </a:p>
          <a:p>
            <a:r>
              <a:rPr lang="vi-VN"/>
              <a:t>Các phương thức chỉ định cách thức mà một hoạt động cụ thể sẽ được thực hiện trên các thành viên dữ liệu được yêu cầu của lớp.</a:t>
            </a:r>
            <a:endParaRPr lang="en-US"/>
          </a:p>
          <a:p>
            <a:r>
              <a:rPr lang="en-US"/>
              <a:t>Ví dụ: lớp Hình_chữ_nhật có phương thức Tính_diện_tích và Tính_chu_vi của hình chữ nhật, dựa trên giá trị của các thuộc tính là Chiều_rộng và Chiều_dài của hình chữ nhật đó.</a:t>
            </a:r>
          </a:p>
        </p:txBody>
      </p:sp>
    </p:spTree>
    <p:extLst>
      <p:ext uri="{BB962C8B-B14F-4D97-AF65-F5344CB8AC3E}">
        <p14:creationId xmlns:p14="http://schemas.microsoft.com/office/powerpoint/2010/main" val="322344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EA46-70FF-4FF8-9CAF-31D3C7092894}"/>
              </a:ext>
            </a:extLst>
          </p:cNvPr>
          <p:cNvSpPr>
            <a:spLocks noGrp="1"/>
          </p:cNvSpPr>
          <p:nvPr>
            <p:ph type="title"/>
          </p:nvPr>
        </p:nvSpPr>
        <p:spPr/>
        <p:txBody>
          <a:bodyPr/>
          <a:lstStyle/>
          <a:p>
            <a:r>
              <a:rPr lang="en-US"/>
              <a:t>CÁC PHƯƠNG THỨC CỦA CLASS</a:t>
            </a:r>
          </a:p>
        </p:txBody>
      </p:sp>
      <p:sp>
        <p:nvSpPr>
          <p:cNvPr id="3" name="Content Placeholder 2">
            <a:extLst>
              <a:ext uri="{FF2B5EF4-FFF2-40B4-BE49-F238E27FC236}">
                <a16:creationId xmlns:a16="http://schemas.microsoft.com/office/drawing/2014/main" id="{3831001B-208B-4EC1-8A33-5D5362294984}"/>
              </a:ext>
            </a:extLst>
          </p:cNvPr>
          <p:cNvSpPr>
            <a:spLocks noGrp="1"/>
          </p:cNvSpPr>
          <p:nvPr>
            <p:ph idx="1"/>
          </p:nvPr>
        </p:nvSpPr>
        <p:spPr>
          <a:xfrm>
            <a:off x="913795" y="2096064"/>
            <a:ext cx="10353762" cy="4152336"/>
          </a:xfrm>
        </p:spPr>
        <p:txBody>
          <a:bodyPr>
            <a:normAutofit/>
          </a:bodyPr>
          <a:lstStyle/>
          <a:p>
            <a:r>
              <a:rPr lang="en-US"/>
              <a:t>Quy tắc đặt tên phương thức: tương tự như tên của lớp, tên của phương thức không bắt đầu là chữ số, không chứa dấu cách…</a:t>
            </a:r>
          </a:p>
          <a:p>
            <a:r>
              <a:rPr lang="en-US"/>
              <a:t>Ví dụ tên một số phương thức là Add(), Sub(), Calculate()</a:t>
            </a:r>
          </a:p>
          <a:p>
            <a:r>
              <a:rPr lang="en-US"/>
              <a:t>Cú pháp</a:t>
            </a:r>
          </a:p>
          <a:p>
            <a:endParaRPr lang="en-US"/>
          </a:p>
          <a:p>
            <a:endParaRPr lang="en-US"/>
          </a:p>
          <a:p>
            <a:endParaRPr lang="en-US"/>
          </a:p>
          <a:p>
            <a:endParaRPr lang="en-US"/>
          </a:p>
          <a:p>
            <a:r>
              <a:rPr lang="en-US"/>
              <a:t>Trong đó, kiểu_trả_về: là tùy chọn.</a:t>
            </a:r>
          </a:p>
        </p:txBody>
      </p:sp>
      <p:sp>
        <p:nvSpPr>
          <p:cNvPr id="6" name="Rectangle 5">
            <a:extLst>
              <a:ext uri="{FF2B5EF4-FFF2-40B4-BE49-F238E27FC236}">
                <a16:creationId xmlns:a16="http://schemas.microsoft.com/office/drawing/2014/main" id="{82CDA928-13B9-4CFC-886A-DB8CE50F95AC}"/>
              </a:ext>
            </a:extLst>
          </p:cNvPr>
          <p:cNvSpPr>
            <a:spLocks noChangeArrowheads="1"/>
          </p:cNvSpPr>
          <p:nvPr/>
        </p:nvSpPr>
        <p:spPr bwMode="auto">
          <a:xfrm>
            <a:off x="1435100" y="3943632"/>
            <a:ext cx="9690100" cy="154276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70000"/>
              </a:lnSpc>
              <a:spcBef>
                <a:spcPct val="50000"/>
              </a:spcBef>
              <a:buClrTx/>
              <a:buSzTx/>
              <a:buFontTx/>
              <a:buNone/>
            </a:pPr>
            <a:endParaRPr lang="en-US" altLang="en-US" sz="1600">
              <a:latin typeface="Courier New" panose="02070309020205020404" pitchFamily="49" charset="0"/>
            </a:endParaRPr>
          </a:p>
          <a:p>
            <a:pPr eaLnBrk="1" hangingPunct="1">
              <a:lnSpc>
                <a:spcPct val="70000"/>
              </a:lnSpc>
              <a:spcBef>
                <a:spcPct val="50000"/>
              </a:spcBef>
              <a:buClrTx/>
              <a:buSzTx/>
              <a:buFontTx/>
              <a:buNone/>
            </a:pPr>
            <a:r>
              <a:rPr lang="en-US" altLang="en-US" sz="1600">
                <a:latin typeface="Courier New" panose="02070309020205020404" pitchFamily="49" charset="0"/>
              </a:rPr>
              <a:t>&lt;phạm_vi_truy_cập&gt; &lt;kiểu_trả_về&gt; &lt;tên_phương_thức&gt; ([danh_sách_tham_số)</a:t>
            </a:r>
          </a:p>
          <a:p>
            <a:pPr eaLnBrk="1" hangingPunct="1">
              <a:lnSpc>
                <a:spcPct val="70000"/>
              </a:lnSpc>
              <a:spcBef>
                <a:spcPct val="50000"/>
              </a:spcBef>
              <a:buClrTx/>
              <a:buSzTx/>
              <a:buFontTx/>
              <a:buNone/>
            </a:pPr>
            <a:r>
              <a:rPr lang="en-US" altLang="en-US" sz="1600">
                <a:latin typeface="Courier New" panose="02070309020205020404" pitchFamily="49" charset="0"/>
              </a:rPr>
              <a:t>{ </a:t>
            </a:r>
          </a:p>
          <a:p>
            <a:pPr eaLnBrk="1" hangingPunct="1">
              <a:lnSpc>
                <a:spcPct val="70000"/>
              </a:lnSpc>
              <a:spcBef>
                <a:spcPct val="50000"/>
              </a:spcBef>
              <a:buClrTx/>
              <a:buSzTx/>
              <a:buFontTx/>
              <a:buNone/>
            </a:pPr>
            <a:r>
              <a:rPr lang="en-US" altLang="en-US" sz="1600">
                <a:latin typeface="Courier New" panose="02070309020205020404" pitchFamily="49" charset="0"/>
              </a:rPr>
              <a:t>     // phần mã của phương thức</a:t>
            </a:r>
          </a:p>
          <a:p>
            <a:pPr eaLnBrk="1" hangingPunct="1">
              <a:lnSpc>
                <a:spcPct val="70000"/>
              </a:lnSpc>
              <a:spcBef>
                <a:spcPct val="50000"/>
              </a:spcBef>
              <a:buClrTx/>
              <a:buSzTx/>
              <a:buFontTx/>
              <a:buNone/>
            </a:pPr>
            <a:r>
              <a:rPr lang="en-US" altLang="en-US" sz="1600">
                <a:latin typeface="Courier New" panose="02070309020205020404" pitchFamily="49" charset="0"/>
              </a:rPr>
              <a:t>}</a:t>
            </a:r>
          </a:p>
        </p:txBody>
      </p:sp>
    </p:spTree>
    <p:extLst>
      <p:ext uri="{BB962C8B-B14F-4D97-AF65-F5344CB8AC3E}">
        <p14:creationId xmlns:p14="http://schemas.microsoft.com/office/powerpoint/2010/main" val="196678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156A-1183-4E1E-BC76-C128773CB305}"/>
              </a:ext>
            </a:extLst>
          </p:cNvPr>
          <p:cNvSpPr>
            <a:spLocks noGrp="1"/>
          </p:cNvSpPr>
          <p:nvPr>
            <p:ph type="title"/>
          </p:nvPr>
        </p:nvSpPr>
        <p:spPr/>
        <p:txBody>
          <a:bodyPr/>
          <a:lstStyle/>
          <a:p>
            <a:r>
              <a:rPr lang="en-US"/>
              <a:t>PHẠM VI TRUY CẬP</a:t>
            </a:r>
          </a:p>
        </p:txBody>
      </p:sp>
      <p:sp>
        <p:nvSpPr>
          <p:cNvPr id="3" name="Content Placeholder 2">
            <a:extLst>
              <a:ext uri="{FF2B5EF4-FFF2-40B4-BE49-F238E27FC236}">
                <a16:creationId xmlns:a16="http://schemas.microsoft.com/office/drawing/2014/main" id="{19378568-08DE-4D22-86B2-1EBD55A2D36E}"/>
              </a:ext>
            </a:extLst>
          </p:cNvPr>
          <p:cNvSpPr>
            <a:spLocks noGrp="1"/>
          </p:cNvSpPr>
          <p:nvPr>
            <p:ph idx="1"/>
          </p:nvPr>
        </p:nvSpPr>
        <p:spPr>
          <a:xfrm>
            <a:off x="913795" y="1689100"/>
            <a:ext cx="10353762" cy="4559300"/>
          </a:xfrm>
        </p:spPr>
        <p:txBody>
          <a:bodyPr>
            <a:normAutofit/>
          </a:bodyPr>
          <a:lstStyle/>
          <a:p>
            <a:r>
              <a:rPr lang="vi-VN" sz="2400"/>
              <a:t>Có thể chỉ định mức khả năng truy cập của các </a:t>
            </a:r>
            <a:r>
              <a:rPr lang="en-US" sz="2400"/>
              <a:t>thuộc tính, phương thức </a:t>
            </a:r>
            <a:r>
              <a:rPr lang="vi-VN" sz="2400"/>
              <a:t>trong ứng dụng bằng cách sử dụng các </a:t>
            </a:r>
            <a:r>
              <a:rPr lang="en-US" sz="2400"/>
              <a:t>bổ ngữ</a:t>
            </a:r>
            <a:r>
              <a:rPr lang="vi-VN" sz="2400"/>
              <a:t> truy cập như:</a:t>
            </a:r>
            <a:endParaRPr lang="en-US" sz="2400"/>
          </a:p>
          <a:p>
            <a:pPr lvl="1"/>
            <a:r>
              <a:rPr lang="vi-VN" sz="2000">
                <a:solidFill>
                  <a:srgbClr val="C00000"/>
                </a:solidFill>
              </a:rPr>
              <a:t>public</a:t>
            </a:r>
            <a:r>
              <a:rPr lang="vi-VN" sz="2000"/>
              <a:t>: Chỉ định rằng </a:t>
            </a:r>
            <a:r>
              <a:rPr lang="en-US" sz="2000"/>
              <a:t>các thuộc tính và </a:t>
            </a:r>
            <a:r>
              <a:rPr lang="vi-VN" sz="2000"/>
              <a:t>phương thức sẽ </a:t>
            </a:r>
            <a:r>
              <a:rPr lang="en-US" sz="2000"/>
              <a:t>có thể được truy cập tại vị trí</a:t>
            </a:r>
            <a:r>
              <a:rPr lang="vi-VN" sz="2000"/>
              <a:t> bất </a:t>
            </a:r>
            <a:r>
              <a:rPr lang="en-US" sz="2000"/>
              <a:t>kỳ trong khi viết mã.  </a:t>
            </a:r>
          </a:p>
          <a:p>
            <a:pPr lvl="1"/>
            <a:r>
              <a:rPr lang="vi-VN" sz="2000">
                <a:solidFill>
                  <a:srgbClr val="C00000"/>
                </a:solidFill>
              </a:rPr>
              <a:t>private</a:t>
            </a:r>
            <a:r>
              <a:rPr lang="vi-VN" sz="2000"/>
              <a:t>: Chỉ định rằng </a:t>
            </a:r>
            <a:r>
              <a:rPr lang="en-US" sz="2000"/>
              <a:t>các thuộc tính và </a:t>
            </a:r>
            <a:r>
              <a:rPr lang="vi-VN" sz="2000"/>
              <a:t>phương thức </a:t>
            </a:r>
            <a:r>
              <a:rPr lang="en-US" sz="2000"/>
              <a:t>chỉ có thể được truy cập trong cùng một lớp.</a:t>
            </a:r>
          </a:p>
          <a:p>
            <a:pPr lvl="1"/>
            <a:r>
              <a:rPr lang="vi-VN" sz="2000">
                <a:solidFill>
                  <a:srgbClr val="C00000"/>
                </a:solidFill>
              </a:rPr>
              <a:t>protected</a:t>
            </a:r>
            <a:r>
              <a:rPr lang="vi-VN" sz="2000"/>
              <a:t>: Chỉ định rằng </a:t>
            </a:r>
            <a:r>
              <a:rPr lang="en-US" sz="2000"/>
              <a:t>các thuộc tính và phương thức chỉ có thể được truy cập trong </a:t>
            </a:r>
            <a:r>
              <a:rPr lang="vi-VN" sz="2000"/>
              <a:t>lớp cơ sở </a:t>
            </a:r>
            <a:r>
              <a:rPr lang="en-US" sz="2000"/>
              <a:t>hay lớp dẫn xuất. </a:t>
            </a:r>
          </a:p>
          <a:p>
            <a:pPr lvl="1"/>
            <a:r>
              <a:rPr lang="en-US" sz="2000">
                <a:solidFill>
                  <a:srgbClr val="C00000"/>
                </a:solidFill>
              </a:rPr>
              <a:t>Internal</a:t>
            </a:r>
            <a:r>
              <a:rPr lang="en-US" sz="2000"/>
              <a:t>:</a:t>
            </a:r>
            <a:r>
              <a:rPr lang="vi-VN" sz="2000"/>
              <a:t> </a:t>
            </a:r>
            <a:r>
              <a:rPr lang="en-US" sz="2000"/>
              <a:t>các thuộc tính và phương thức </a:t>
            </a:r>
            <a:r>
              <a:rPr lang="vi-VN" sz="2000"/>
              <a:t>có quyền truy cập trong các tệp trong cùng một assembly (.dll).</a:t>
            </a:r>
            <a:r>
              <a:rPr lang="en-US" sz="2000"/>
              <a:t> Tức là,</a:t>
            </a:r>
            <a:r>
              <a:rPr lang="vi-VN" sz="2000"/>
              <a:t> quyền truy cập được giới hạn dành riêng cho các lớp được xác định trong dự án hiện tại.</a:t>
            </a:r>
            <a:endParaRPr lang="en-US" sz="2000"/>
          </a:p>
        </p:txBody>
      </p:sp>
    </p:spTree>
    <p:extLst>
      <p:ext uri="{BB962C8B-B14F-4D97-AF65-F5344CB8AC3E}">
        <p14:creationId xmlns:p14="http://schemas.microsoft.com/office/powerpoint/2010/main" val="88170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3EC-8D68-47F1-9FFC-27E40CD6970C}"/>
              </a:ext>
            </a:extLst>
          </p:cNvPr>
          <p:cNvSpPr>
            <a:spLocks noGrp="1"/>
          </p:cNvSpPr>
          <p:nvPr>
            <p:ph type="title"/>
          </p:nvPr>
        </p:nvSpPr>
        <p:spPr>
          <a:xfrm>
            <a:off x="913795" y="895927"/>
            <a:ext cx="10353761" cy="1039994"/>
          </a:xfrm>
        </p:spPr>
        <p:txBody>
          <a:bodyPr/>
          <a:lstStyle/>
          <a:p>
            <a:r>
              <a:rPr lang="en-US"/>
              <a:t>Nội dung trong bài học</a:t>
            </a:r>
          </a:p>
        </p:txBody>
      </p:sp>
      <p:sp>
        <p:nvSpPr>
          <p:cNvPr id="3" name="Content Placeholder 2">
            <a:extLst>
              <a:ext uri="{FF2B5EF4-FFF2-40B4-BE49-F238E27FC236}">
                <a16:creationId xmlns:a16="http://schemas.microsoft.com/office/drawing/2014/main" id="{735267C4-8F9C-4F15-B76A-E9603EF7D9B2}"/>
              </a:ext>
            </a:extLst>
          </p:cNvPr>
          <p:cNvSpPr>
            <a:spLocks noGrp="1"/>
          </p:cNvSpPr>
          <p:nvPr>
            <p:ph idx="1"/>
          </p:nvPr>
        </p:nvSpPr>
        <p:spPr>
          <a:xfrm>
            <a:off x="3241964" y="2309091"/>
            <a:ext cx="8025593" cy="3482108"/>
          </a:xfrm>
        </p:spPr>
        <p:txBody>
          <a:bodyPr>
            <a:normAutofit/>
          </a:bodyPr>
          <a:lstStyle/>
          <a:p>
            <a:r>
              <a:rPr lang="en-US" sz="2400"/>
              <a:t>Giải thích lớp và đối tượng</a:t>
            </a:r>
          </a:p>
          <a:p>
            <a:r>
              <a:rPr lang="en-US" sz="2400"/>
              <a:t>Định nghĩa các thuộc tính</a:t>
            </a:r>
          </a:p>
          <a:p>
            <a:r>
              <a:rPr lang="en-US" sz="2400"/>
              <a:t>Định nghĩa các phương thức</a:t>
            </a:r>
          </a:p>
          <a:p>
            <a:r>
              <a:rPr lang="en-US" sz="2400"/>
              <a:t>Định nghĩa các phương thức khởi tạo</a:t>
            </a:r>
          </a:p>
          <a:p>
            <a:r>
              <a:rPr lang="en-US" sz="2400"/>
              <a:t>Sử dụng từ khóa static</a:t>
            </a:r>
          </a:p>
        </p:txBody>
      </p:sp>
    </p:spTree>
    <p:extLst>
      <p:ext uri="{BB962C8B-B14F-4D97-AF65-F5344CB8AC3E}">
        <p14:creationId xmlns:p14="http://schemas.microsoft.com/office/powerpoint/2010/main" val="38563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8F34-DA24-4344-AD81-D60809EB1928}"/>
              </a:ext>
            </a:extLst>
          </p:cNvPr>
          <p:cNvSpPr>
            <a:spLocks noGrp="1"/>
          </p:cNvSpPr>
          <p:nvPr>
            <p:ph type="title"/>
          </p:nvPr>
        </p:nvSpPr>
        <p:spPr/>
        <p:txBody>
          <a:bodyPr/>
          <a:lstStyle/>
          <a:p>
            <a:r>
              <a:rPr lang="en-US"/>
              <a:t>CÁC PHƯƠNG THỨC CỦA CLASS</a:t>
            </a:r>
          </a:p>
        </p:txBody>
      </p:sp>
      <p:sp>
        <p:nvSpPr>
          <p:cNvPr id="3" name="Content Placeholder 2">
            <a:extLst>
              <a:ext uri="{FF2B5EF4-FFF2-40B4-BE49-F238E27FC236}">
                <a16:creationId xmlns:a16="http://schemas.microsoft.com/office/drawing/2014/main" id="{4B02F37D-7E42-470D-8620-588D67D6A3BF}"/>
              </a:ext>
            </a:extLst>
          </p:cNvPr>
          <p:cNvSpPr>
            <a:spLocks noGrp="1"/>
          </p:cNvSpPr>
          <p:nvPr>
            <p:ph idx="1"/>
          </p:nvPr>
        </p:nvSpPr>
        <p:spPr>
          <a:xfrm>
            <a:off x="913795" y="1935921"/>
            <a:ext cx="10353762" cy="3855279"/>
          </a:xfrm>
        </p:spPr>
        <p:txBody>
          <a:bodyPr>
            <a:normAutofit/>
          </a:bodyPr>
          <a:lstStyle/>
          <a:p>
            <a:r>
              <a:rPr lang="vi-VN" sz="2400">
                <a:latin typeface="Calibri" pitchFamily="34" charset="0"/>
              </a:rPr>
              <a:t>Đoạn mã sau </a:t>
            </a:r>
            <a:r>
              <a:rPr lang="en-US" sz="2400">
                <a:latin typeface="Calibri" pitchFamily="34" charset="0"/>
              </a:rPr>
              <a:t>là </a:t>
            </a:r>
            <a:r>
              <a:rPr lang="vi-VN" sz="2400">
                <a:latin typeface="Calibri" pitchFamily="34" charset="0"/>
              </a:rPr>
              <a:t>định nghĩa của một phương thức có tên </a:t>
            </a:r>
            <a:r>
              <a:rPr lang="en-US" sz="2400">
                <a:latin typeface="Calibri" pitchFamily="34" charset="0"/>
              </a:rPr>
              <a:t>Square</a:t>
            </a:r>
            <a:r>
              <a:rPr lang="vi-VN" sz="2400">
                <a:latin typeface="Calibri" pitchFamily="34" charset="0"/>
              </a:rPr>
              <a:t>() để </a:t>
            </a:r>
            <a:r>
              <a:rPr lang="en-US" sz="2400">
                <a:latin typeface="Calibri" pitchFamily="34" charset="0"/>
              </a:rPr>
              <a:t>tính bình phương của một số, có một tham số đầu vào và có kiểu trả về là một số nguyên</a:t>
            </a:r>
            <a:r>
              <a:rPr lang="vi-VN" sz="2400">
                <a:latin typeface="Calibri" pitchFamily="34" charset="0"/>
              </a:rPr>
              <a:t>:</a:t>
            </a:r>
            <a:endParaRPr lang="en-US" sz="2400"/>
          </a:p>
        </p:txBody>
      </p:sp>
      <p:sp>
        <p:nvSpPr>
          <p:cNvPr id="4" name="Text Box 6">
            <a:extLst>
              <a:ext uri="{FF2B5EF4-FFF2-40B4-BE49-F238E27FC236}">
                <a16:creationId xmlns:a16="http://schemas.microsoft.com/office/drawing/2014/main" id="{8A03784E-6451-4816-A127-1D9BBA0055E7}"/>
              </a:ext>
            </a:extLst>
          </p:cNvPr>
          <p:cNvSpPr txBox="1">
            <a:spLocks noChangeArrowheads="1"/>
          </p:cNvSpPr>
          <p:nvPr/>
        </p:nvSpPr>
        <p:spPr bwMode="auto">
          <a:xfrm>
            <a:off x="2857500" y="3162299"/>
            <a:ext cx="6756400" cy="247650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lvl1pPr>
              <a:spcBef>
                <a:spcPct val="20000"/>
              </a:spcBef>
              <a:buClr>
                <a:srgbClr val="004E4C"/>
              </a:buClr>
              <a:buSzPct val="50000"/>
              <a:buFont typeface="Wingdings" panose="05000000000000000000" pitchFamily="2" charset="2"/>
              <a:buChar char="u"/>
              <a:defRPr sz="3200">
                <a:solidFill>
                  <a:schemeClr val="tx1"/>
                </a:solidFill>
                <a:latin typeface="Arial" panose="020B0604020202020204" pitchFamily="34" charset="0"/>
              </a:defRPr>
            </a:lvl1pPr>
            <a:lvl2pPr marL="742950" indent="-285750">
              <a:spcBef>
                <a:spcPct val="20000"/>
              </a:spcBef>
              <a:buClr>
                <a:srgbClr val="006666"/>
              </a:buClr>
              <a:buSzPct val="50000"/>
              <a:buFont typeface="Wingdings 2" panose="05020102010507070707" pitchFamily="18" charset="2"/>
              <a:buChar char="²"/>
              <a:defRPr sz="2800">
                <a:solidFill>
                  <a:schemeClr val="tx1"/>
                </a:solidFill>
                <a:latin typeface="Arial" panose="020B0604020202020204" pitchFamily="34" charset="0"/>
              </a:defRPr>
            </a:lvl2pPr>
            <a:lvl3pPr marL="1143000" indent="-228600">
              <a:spcBef>
                <a:spcPct val="20000"/>
              </a:spcBef>
              <a:buClr>
                <a:srgbClr val="006666"/>
              </a:buClr>
              <a:buSzPct val="40000"/>
              <a:buFont typeface="Wingdings 2" panose="05020102010507070707" pitchFamily="18" charset="2"/>
              <a:buChar char="³"/>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70000"/>
              </a:lnSpc>
              <a:spcBef>
                <a:spcPct val="50000"/>
              </a:spcBef>
              <a:buClrTx/>
              <a:buSzTx/>
              <a:buFontTx/>
              <a:buNone/>
            </a:pPr>
            <a:r>
              <a:rPr lang="en-US" altLang="en-US" sz="1800">
                <a:latin typeface="Courier New" panose="02070309020205020404" pitchFamily="49" charset="0"/>
              </a:rPr>
              <a:t>class </a:t>
            </a:r>
            <a:r>
              <a:rPr lang="en-US" altLang="en-US" sz="1800">
                <a:solidFill>
                  <a:srgbClr val="FFFF00"/>
                </a:solidFill>
                <a:latin typeface="Courier New" panose="02070309020205020404" pitchFamily="49" charset="0"/>
              </a:rPr>
              <a:t>NumberDemo</a:t>
            </a:r>
          </a:p>
          <a:p>
            <a:pPr eaLnBrk="1" hangingPunct="1">
              <a:lnSpc>
                <a:spcPct val="70000"/>
              </a:lnSpc>
              <a:spcBef>
                <a:spcPct val="50000"/>
              </a:spcBef>
              <a:buClrTx/>
              <a:buSzTx/>
              <a:buFontTx/>
              <a:buNone/>
            </a:pPr>
            <a:r>
              <a:rPr lang="en-US" altLang="en-US" sz="1800">
                <a:latin typeface="Courier New" panose="02070309020205020404" pitchFamily="49" charset="0"/>
              </a:rPr>
              <a:t>{ </a:t>
            </a:r>
          </a:p>
          <a:p>
            <a:pPr eaLnBrk="1" hangingPunct="1">
              <a:lnSpc>
                <a:spcPct val="70000"/>
              </a:lnSpc>
              <a:spcBef>
                <a:spcPct val="50000"/>
              </a:spcBef>
              <a:buClrTx/>
              <a:buSzTx/>
              <a:buFontTx/>
              <a:buNone/>
            </a:pPr>
            <a:r>
              <a:rPr lang="en-US" altLang="en-US" sz="1800">
                <a:latin typeface="Courier New" panose="02070309020205020404" pitchFamily="49" charset="0"/>
              </a:rPr>
              <a:t>	public int Square(int number) </a:t>
            </a:r>
          </a:p>
          <a:p>
            <a:pPr eaLnBrk="1" hangingPunct="1">
              <a:lnSpc>
                <a:spcPct val="70000"/>
              </a:lnSpc>
              <a:spcBef>
                <a:spcPct val="50000"/>
              </a:spcBef>
              <a:buClrTx/>
              <a:buSzTx/>
              <a:buFontTx/>
              <a:buNone/>
            </a:pPr>
            <a:r>
              <a:rPr lang="en-US" altLang="en-US" sz="1800">
                <a:latin typeface="Courier New" panose="02070309020205020404" pitchFamily="49" charset="0"/>
              </a:rPr>
              <a:t>    { </a:t>
            </a:r>
          </a:p>
          <a:p>
            <a:pPr eaLnBrk="1" hangingPunct="1">
              <a:lnSpc>
                <a:spcPct val="70000"/>
              </a:lnSpc>
              <a:spcBef>
                <a:spcPct val="50000"/>
              </a:spcBef>
              <a:buClrTx/>
              <a:buSzTx/>
              <a:buFontTx/>
              <a:buNone/>
            </a:pPr>
            <a:r>
              <a:rPr lang="en-US" altLang="en-US" sz="1800">
                <a:latin typeface="Courier New" panose="02070309020205020404" pitchFamily="49" charset="0"/>
              </a:rPr>
              <a:t>		return number*number; </a:t>
            </a:r>
          </a:p>
          <a:p>
            <a:pPr eaLnBrk="1" hangingPunct="1">
              <a:lnSpc>
                <a:spcPct val="70000"/>
              </a:lnSpc>
              <a:spcBef>
                <a:spcPct val="50000"/>
              </a:spcBef>
              <a:buClrTx/>
              <a:buSzTx/>
              <a:buFontTx/>
              <a:buNone/>
            </a:pPr>
            <a:r>
              <a:rPr lang="en-US" altLang="en-US" sz="1800">
                <a:latin typeface="Courier New" panose="02070309020205020404" pitchFamily="49" charset="0"/>
              </a:rPr>
              <a:t>	}</a:t>
            </a:r>
          </a:p>
          <a:p>
            <a:pPr eaLnBrk="1" hangingPunct="1">
              <a:lnSpc>
                <a:spcPct val="70000"/>
              </a:lnSpc>
              <a:spcBef>
                <a:spcPct val="50000"/>
              </a:spcBef>
              <a:buClrTx/>
              <a:buSzTx/>
              <a:buFontTx/>
              <a:buNone/>
            </a:pPr>
            <a:r>
              <a:rPr lang="en-US" altLang="en-US" sz="1800">
                <a:latin typeface="Courier New" panose="02070309020205020404" pitchFamily="49" charset="0"/>
              </a:rPr>
              <a:t>}</a:t>
            </a:r>
          </a:p>
          <a:p>
            <a:pPr eaLnBrk="1" hangingPunct="1">
              <a:lnSpc>
                <a:spcPct val="70000"/>
              </a:lnSpc>
              <a:spcBef>
                <a:spcPct val="50000"/>
              </a:spcBef>
              <a:buClrTx/>
              <a:buSzTx/>
              <a:buFontTx/>
              <a:buNone/>
            </a:pPr>
            <a:endParaRPr lang="en-US" altLang="en-US" sz="2000">
              <a:latin typeface="Courier New" panose="02070309020205020404" pitchFamily="49" charset="0"/>
            </a:endParaRPr>
          </a:p>
          <a:p>
            <a:pPr eaLnBrk="1" hangingPunct="1">
              <a:lnSpc>
                <a:spcPct val="70000"/>
              </a:lnSpc>
              <a:spcBef>
                <a:spcPct val="50000"/>
              </a:spcBef>
              <a:buClrTx/>
              <a:buSzTx/>
              <a:buFontTx/>
              <a:buNone/>
            </a:pPr>
            <a:r>
              <a:rPr lang="en-US" altLang="en-US" sz="2000">
                <a:latin typeface="Courier New" panose="02070309020205020404" pitchFamily="49" charset="0"/>
              </a:rPr>
              <a:t> </a:t>
            </a:r>
          </a:p>
        </p:txBody>
      </p:sp>
    </p:spTree>
    <p:extLst>
      <p:ext uri="{BB962C8B-B14F-4D97-AF65-F5344CB8AC3E}">
        <p14:creationId xmlns:p14="http://schemas.microsoft.com/office/powerpoint/2010/main" val="424624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37BB-F460-4D0F-A348-803BD67D18E5}"/>
              </a:ext>
            </a:extLst>
          </p:cNvPr>
          <p:cNvSpPr>
            <a:spLocks noGrp="1"/>
          </p:cNvSpPr>
          <p:nvPr>
            <p:ph type="title"/>
          </p:nvPr>
        </p:nvSpPr>
        <p:spPr/>
        <p:txBody>
          <a:bodyPr/>
          <a:lstStyle/>
          <a:p>
            <a:r>
              <a:rPr lang="en-US"/>
              <a:t>CÁC PHƯƠNG THỨC CỦA CLASS</a:t>
            </a:r>
          </a:p>
        </p:txBody>
      </p:sp>
      <p:sp>
        <p:nvSpPr>
          <p:cNvPr id="3" name="Content Placeholder 2">
            <a:extLst>
              <a:ext uri="{FF2B5EF4-FFF2-40B4-BE49-F238E27FC236}">
                <a16:creationId xmlns:a16="http://schemas.microsoft.com/office/drawing/2014/main" id="{B031FFD7-DB8F-4618-84EE-0B382C651A00}"/>
              </a:ext>
            </a:extLst>
          </p:cNvPr>
          <p:cNvSpPr>
            <a:spLocks noGrp="1"/>
          </p:cNvSpPr>
          <p:nvPr>
            <p:ph idx="1"/>
          </p:nvPr>
        </p:nvSpPr>
        <p:spPr/>
        <p:txBody>
          <a:bodyPr>
            <a:normAutofit/>
          </a:bodyPr>
          <a:lstStyle/>
          <a:p>
            <a:r>
              <a:rPr lang="vi-VN" sz="2400"/>
              <a:t>Một phương thức có thể được gọi bằng cách tạo một đối tượng của lớp </a:t>
            </a:r>
            <a:r>
              <a:rPr lang="en-US" sz="2400"/>
              <a:t>đó, theo sau là d</a:t>
            </a:r>
            <a:r>
              <a:rPr lang="vi-VN" sz="2400"/>
              <a:t>ấu chấm (.)</a:t>
            </a:r>
            <a:r>
              <a:rPr lang="en-US" sz="2400"/>
              <a:t> v</a:t>
            </a:r>
            <a:r>
              <a:rPr lang="vi-VN" sz="2400"/>
              <a:t>à </a:t>
            </a:r>
            <a:r>
              <a:rPr lang="en-US" sz="2400"/>
              <a:t>đến </a:t>
            </a:r>
            <a:r>
              <a:rPr lang="vi-VN" sz="2400"/>
              <a:t>tên của phương thức </a:t>
            </a:r>
            <a:r>
              <a:rPr lang="en-US" sz="2400"/>
              <a:t>cùng với cặp </a:t>
            </a:r>
            <a:r>
              <a:rPr lang="vi-VN" sz="2400"/>
              <a:t>dấu ngoặc đơn</a:t>
            </a:r>
            <a:r>
              <a:rPr lang="en-US" sz="2400"/>
              <a:t>, trong dấu ngoặc đơn là danh sách tham số (nếu có)</a:t>
            </a:r>
            <a:r>
              <a:rPr lang="vi-VN" sz="2400"/>
              <a:t>.</a:t>
            </a:r>
            <a:r>
              <a:rPr lang="en-US" sz="2400"/>
              <a:t> </a:t>
            </a:r>
          </a:p>
          <a:p>
            <a:r>
              <a:rPr lang="en-US" sz="2400"/>
              <a:t>Ví dụ:</a:t>
            </a:r>
          </a:p>
          <a:p>
            <a:pPr marL="1789113" lvl="1"/>
            <a:r>
              <a:rPr lang="en-US" sz="2000">
                <a:latin typeface="Consolas" panose="020B0609020204030204" pitchFamily="49" charset="0"/>
              </a:rPr>
              <a:t>NumberDemo num = new NumberDemo();</a:t>
            </a:r>
          </a:p>
          <a:p>
            <a:pPr marL="1789113" lvl="1"/>
            <a:r>
              <a:rPr lang="en-US" sz="2000">
                <a:latin typeface="Consolas" panose="020B0609020204030204" pitchFamily="49" charset="0"/>
              </a:rPr>
              <a:t>int rs = num.Square(5);</a:t>
            </a:r>
          </a:p>
          <a:p>
            <a:pPr lvl="1"/>
            <a:endParaRPr lang="en-US" sz="2000"/>
          </a:p>
          <a:p>
            <a:pPr lvl="1"/>
            <a:endParaRPr lang="en-US" sz="2000"/>
          </a:p>
        </p:txBody>
      </p:sp>
    </p:spTree>
    <p:extLst>
      <p:ext uri="{BB962C8B-B14F-4D97-AF65-F5344CB8AC3E}">
        <p14:creationId xmlns:p14="http://schemas.microsoft.com/office/powerpoint/2010/main" val="73689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93AD-80AB-42DC-AE17-973231337E37}"/>
              </a:ext>
            </a:extLst>
          </p:cNvPr>
          <p:cNvSpPr>
            <a:spLocks noGrp="1"/>
          </p:cNvSpPr>
          <p:nvPr>
            <p:ph type="title"/>
          </p:nvPr>
        </p:nvSpPr>
        <p:spPr/>
        <p:txBody>
          <a:bodyPr/>
          <a:lstStyle/>
          <a:p>
            <a:r>
              <a:rPr lang="en-US"/>
              <a:t>CÁC PHƯƠNG THỨC CỦA CLASS</a:t>
            </a:r>
          </a:p>
        </p:txBody>
      </p:sp>
      <p:sp>
        <p:nvSpPr>
          <p:cNvPr id="5" name="Content Placeholder 4">
            <a:extLst>
              <a:ext uri="{FF2B5EF4-FFF2-40B4-BE49-F238E27FC236}">
                <a16:creationId xmlns:a16="http://schemas.microsoft.com/office/drawing/2014/main" id="{76FDB610-820D-4CF5-9DA7-A701782FDEC3}"/>
              </a:ext>
            </a:extLst>
          </p:cNvPr>
          <p:cNvSpPr>
            <a:spLocks noGrp="1"/>
          </p:cNvSpPr>
          <p:nvPr>
            <p:ph idx="1"/>
          </p:nvPr>
        </p:nvSpPr>
        <p:spPr>
          <a:xfrm>
            <a:off x="913795" y="1803400"/>
            <a:ext cx="10353762" cy="4254500"/>
          </a:xfrm>
        </p:spPr>
        <p:txBody>
          <a:bodyPr/>
          <a:lstStyle/>
          <a:p>
            <a:r>
              <a:rPr lang="en-US"/>
              <a:t>Một ví dụ hoàn chỉnh về lớp, thuộc tính và phương thức:</a:t>
            </a:r>
          </a:p>
        </p:txBody>
      </p:sp>
      <p:pic>
        <p:nvPicPr>
          <p:cNvPr id="7" name="Picture 6">
            <a:extLst>
              <a:ext uri="{FF2B5EF4-FFF2-40B4-BE49-F238E27FC236}">
                <a16:creationId xmlns:a16="http://schemas.microsoft.com/office/drawing/2014/main" id="{4B338E1C-A801-4EE4-B72D-9F0126868934}"/>
              </a:ext>
            </a:extLst>
          </p:cNvPr>
          <p:cNvPicPr>
            <a:picLocks noChangeAspect="1"/>
          </p:cNvPicPr>
          <p:nvPr/>
        </p:nvPicPr>
        <p:blipFill>
          <a:blip r:embed="rId2"/>
          <a:stretch>
            <a:fillRect/>
          </a:stretch>
        </p:blipFill>
        <p:spPr>
          <a:xfrm>
            <a:off x="2655846" y="2433637"/>
            <a:ext cx="6406629" cy="3624263"/>
          </a:xfrm>
          <a:prstGeom prst="rect">
            <a:avLst/>
          </a:prstGeom>
        </p:spPr>
      </p:pic>
    </p:spTree>
    <p:extLst>
      <p:ext uri="{BB962C8B-B14F-4D97-AF65-F5344CB8AC3E}">
        <p14:creationId xmlns:p14="http://schemas.microsoft.com/office/powerpoint/2010/main" val="379231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93AD-80AB-42DC-AE17-973231337E37}"/>
              </a:ext>
            </a:extLst>
          </p:cNvPr>
          <p:cNvSpPr>
            <a:spLocks noGrp="1"/>
          </p:cNvSpPr>
          <p:nvPr>
            <p:ph type="title"/>
          </p:nvPr>
        </p:nvSpPr>
        <p:spPr/>
        <p:txBody>
          <a:bodyPr/>
          <a:lstStyle/>
          <a:p>
            <a:r>
              <a:rPr lang="en-US"/>
              <a:t>CÁC PHƯƠNG THỨC CỦA CLASS</a:t>
            </a:r>
          </a:p>
        </p:txBody>
      </p:sp>
      <p:sp>
        <p:nvSpPr>
          <p:cNvPr id="5" name="Content Placeholder 4">
            <a:extLst>
              <a:ext uri="{FF2B5EF4-FFF2-40B4-BE49-F238E27FC236}">
                <a16:creationId xmlns:a16="http://schemas.microsoft.com/office/drawing/2014/main" id="{76FDB610-820D-4CF5-9DA7-A701782FDEC3}"/>
              </a:ext>
            </a:extLst>
          </p:cNvPr>
          <p:cNvSpPr>
            <a:spLocks noGrp="1"/>
          </p:cNvSpPr>
          <p:nvPr>
            <p:ph idx="1"/>
          </p:nvPr>
        </p:nvSpPr>
        <p:spPr>
          <a:xfrm>
            <a:off x="913795" y="1803400"/>
            <a:ext cx="10353762" cy="4254500"/>
          </a:xfrm>
        </p:spPr>
        <p:txBody>
          <a:bodyPr>
            <a:normAutofit/>
          </a:bodyPr>
          <a:lstStyle/>
          <a:p>
            <a:r>
              <a:rPr lang="en-US" sz="2400">
                <a:effectLst/>
                <a:latin typeface="Arial (Body)"/>
                <a:ea typeface="Calibri" panose="020F0502020204030204" pitchFamily="34" charset="0"/>
                <a:cs typeface="Times New Roman" panose="02020603050405020304" pitchFamily="18" charset="0"/>
              </a:rPr>
              <a:t>Trong phương thức main:</a:t>
            </a:r>
          </a:p>
          <a:p>
            <a:endParaRPr lang="en-US" sz="2400">
              <a:latin typeface="Arial (Body)"/>
              <a:ea typeface="Calibri" panose="020F0502020204030204" pitchFamily="34" charset="0"/>
              <a:cs typeface="Times New Roman" panose="02020603050405020304" pitchFamily="18" charset="0"/>
            </a:endParaRPr>
          </a:p>
          <a:p>
            <a:endParaRPr lang="en-US" sz="2400">
              <a:effectLst/>
              <a:latin typeface="Arial (Body)"/>
              <a:ea typeface="Calibri" panose="020F0502020204030204" pitchFamily="34" charset="0"/>
              <a:cs typeface="Times New Roman" panose="02020603050405020304" pitchFamily="18" charset="0"/>
            </a:endParaRPr>
          </a:p>
          <a:p>
            <a:endParaRPr lang="en-US" sz="2400">
              <a:latin typeface="Arial (Body)"/>
              <a:ea typeface="Calibri" panose="020F0502020204030204" pitchFamily="34" charset="0"/>
              <a:cs typeface="Times New Roman" panose="02020603050405020304" pitchFamily="18" charset="0"/>
            </a:endParaRPr>
          </a:p>
          <a:p>
            <a:endParaRPr lang="en-US" sz="2400">
              <a:effectLst/>
              <a:latin typeface="Arial (Body)"/>
              <a:ea typeface="Calibri" panose="020F0502020204030204" pitchFamily="34" charset="0"/>
              <a:cs typeface="Times New Roman" panose="02020603050405020304" pitchFamily="18" charset="0"/>
            </a:endParaRPr>
          </a:p>
          <a:p>
            <a:r>
              <a:rPr lang="en-US" sz="2400">
                <a:effectLst/>
                <a:latin typeface="Arial (Body)"/>
                <a:ea typeface="Calibri" panose="020F0502020204030204" pitchFamily="34" charset="0"/>
                <a:cs typeface="Times New Roman" panose="02020603050405020304" pitchFamily="18" charset="0"/>
              </a:rPr>
              <a:t>Kết quả thực hiện:</a:t>
            </a:r>
          </a:p>
          <a:p>
            <a:endParaRPr lang="en-US" sz="2800">
              <a:latin typeface="Arial (Body)"/>
            </a:endParaRPr>
          </a:p>
        </p:txBody>
      </p:sp>
      <p:pic>
        <p:nvPicPr>
          <p:cNvPr id="4" name="Picture 3">
            <a:extLst>
              <a:ext uri="{FF2B5EF4-FFF2-40B4-BE49-F238E27FC236}">
                <a16:creationId xmlns:a16="http://schemas.microsoft.com/office/drawing/2014/main" id="{869AA190-964C-4A1D-90CC-7BBF96A3E87D}"/>
              </a:ext>
            </a:extLst>
          </p:cNvPr>
          <p:cNvPicPr>
            <a:picLocks noChangeAspect="1"/>
          </p:cNvPicPr>
          <p:nvPr/>
        </p:nvPicPr>
        <p:blipFill>
          <a:blip r:embed="rId2"/>
          <a:stretch>
            <a:fillRect/>
          </a:stretch>
        </p:blipFill>
        <p:spPr>
          <a:xfrm>
            <a:off x="2871224" y="2491960"/>
            <a:ext cx="7323647" cy="1711740"/>
          </a:xfrm>
          <a:prstGeom prst="rect">
            <a:avLst/>
          </a:prstGeom>
        </p:spPr>
      </p:pic>
      <p:pic>
        <p:nvPicPr>
          <p:cNvPr id="8" name="Picture 7">
            <a:extLst>
              <a:ext uri="{FF2B5EF4-FFF2-40B4-BE49-F238E27FC236}">
                <a16:creationId xmlns:a16="http://schemas.microsoft.com/office/drawing/2014/main" id="{B8B393E1-D448-4520-A2A0-1C8753B4A1B3}"/>
              </a:ext>
            </a:extLst>
          </p:cNvPr>
          <p:cNvPicPr/>
          <p:nvPr/>
        </p:nvPicPr>
        <p:blipFill>
          <a:blip r:embed="rId3"/>
          <a:stretch>
            <a:fillRect/>
          </a:stretch>
        </p:blipFill>
        <p:spPr>
          <a:xfrm>
            <a:off x="4628197" y="4759739"/>
            <a:ext cx="4336260" cy="1161195"/>
          </a:xfrm>
          <a:prstGeom prst="rect">
            <a:avLst/>
          </a:prstGeom>
        </p:spPr>
      </p:pic>
    </p:spTree>
    <p:extLst>
      <p:ext uri="{BB962C8B-B14F-4D97-AF65-F5344CB8AC3E}">
        <p14:creationId xmlns:p14="http://schemas.microsoft.com/office/powerpoint/2010/main" val="224885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156A-1183-4E1E-BC76-C128773CB305}"/>
              </a:ext>
            </a:extLst>
          </p:cNvPr>
          <p:cNvSpPr>
            <a:spLocks noGrp="1"/>
          </p:cNvSpPr>
          <p:nvPr>
            <p:ph type="title"/>
          </p:nvPr>
        </p:nvSpPr>
        <p:spPr/>
        <p:txBody>
          <a:bodyPr/>
          <a:lstStyle/>
          <a:p>
            <a:r>
              <a:rPr lang="en-US"/>
              <a:t>Phương thức khởi tạo</a:t>
            </a:r>
          </a:p>
        </p:txBody>
      </p:sp>
      <p:sp>
        <p:nvSpPr>
          <p:cNvPr id="3" name="Content Placeholder 2">
            <a:extLst>
              <a:ext uri="{FF2B5EF4-FFF2-40B4-BE49-F238E27FC236}">
                <a16:creationId xmlns:a16="http://schemas.microsoft.com/office/drawing/2014/main" id="{19378568-08DE-4D22-86B2-1EBD55A2D36E}"/>
              </a:ext>
            </a:extLst>
          </p:cNvPr>
          <p:cNvSpPr>
            <a:spLocks noGrp="1"/>
          </p:cNvSpPr>
          <p:nvPr>
            <p:ph idx="1"/>
          </p:nvPr>
        </p:nvSpPr>
        <p:spPr>
          <a:xfrm>
            <a:off x="913795" y="1689100"/>
            <a:ext cx="10353762" cy="4559300"/>
          </a:xfrm>
        </p:spPr>
        <p:txBody>
          <a:bodyPr>
            <a:normAutofit fontScale="92500"/>
          </a:bodyPr>
          <a:lstStyle/>
          <a:p>
            <a:r>
              <a:rPr lang="en-US" sz="2400"/>
              <a:t>Các phương thức khởi tạo</a:t>
            </a:r>
            <a:r>
              <a:rPr lang="vi-VN" sz="2400"/>
              <a:t> có thể khởi tạo các biến của một lớp hoặc thực hiện các hoạt động khởi động chỉ một lần khi đối tượng của lớp đó được khởi tạo.</a:t>
            </a:r>
            <a:endParaRPr lang="en-US" sz="2400"/>
          </a:p>
          <a:p>
            <a:r>
              <a:rPr lang="vi-VN" sz="2400"/>
              <a:t>Chúng được tự động thực thi bất cứ khi nào một thể hiện của một lớp được tạo.</a:t>
            </a:r>
            <a:endParaRPr lang="en-US" sz="2400"/>
          </a:p>
          <a:p>
            <a:r>
              <a:rPr lang="en-US" sz="2400"/>
              <a:t>Phương thức khởi tạo không có kiểu trả về là một kiểu dữ liệu.</a:t>
            </a:r>
          </a:p>
          <a:p>
            <a:r>
              <a:rPr lang="en-US" sz="2400"/>
              <a:t>Cú pháp</a:t>
            </a:r>
            <a:r>
              <a:rPr lang="vi-VN" sz="2400"/>
              <a:t>:</a:t>
            </a:r>
            <a:endParaRPr lang="en-US" sz="2400"/>
          </a:p>
          <a:p>
            <a:pPr marL="914400" lvl="2" indent="0">
              <a:buNone/>
            </a:pPr>
            <a:r>
              <a:rPr lang="en-US" sz="2400">
                <a:latin typeface="Consolas" panose="020B0609020204030204" pitchFamily="49" charset="0"/>
              </a:rPr>
              <a:t>phạm_vi_truy_cập </a:t>
            </a:r>
            <a:r>
              <a:rPr lang="en-US" sz="2400">
                <a:solidFill>
                  <a:srgbClr val="0070C0"/>
                </a:solidFill>
                <a:latin typeface="Consolas" panose="020B0609020204030204" pitchFamily="49" charset="0"/>
              </a:rPr>
              <a:t>tên_phương_thức</a:t>
            </a:r>
            <a:r>
              <a:rPr lang="en-US" sz="2400">
                <a:latin typeface="Consolas" panose="020B0609020204030204" pitchFamily="49" charset="0"/>
              </a:rPr>
              <a:t>{</a:t>
            </a:r>
          </a:p>
          <a:p>
            <a:pPr marL="914400" lvl="2" indent="0">
              <a:buNone/>
            </a:pPr>
            <a:r>
              <a:rPr lang="en-US" sz="2400">
                <a:latin typeface="Consolas" panose="020B0609020204030204" pitchFamily="49" charset="0"/>
              </a:rPr>
              <a:t>	//các câu lệnh</a:t>
            </a:r>
          </a:p>
          <a:p>
            <a:pPr marL="914400" lvl="2" indent="0">
              <a:buNone/>
            </a:pPr>
            <a:r>
              <a:rPr lang="en-US" sz="2400">
                <a:latin typeface="Consolas" panose="020B0609020204030204" pitchFamily="49" charset="0"/>
              </a:rPr>
              <a:t>}</a:t>
            </a:r>
          </a:p>
          <a:p>
            <a:pPr marL="914400" lvl="2" indent="0">
              <a:buNone/>
            </a:pPr>
            <a:endParaRPr lang="en-US" sz="2400">
              <a:latin typeface="Consolas" panose="020B0609020204030204" pitchFamily="49" charset="0"/>
            </a:endParaRPr>
          </a:p>
          <a:p>
            <a:pPr marL="914400" lvl="2" indent="0">
              <a:buNone/>
            </a:pPr>
            <a:r>
              <a:rPr lang="en-US" sz="2200">
                <a:latin typeface="Arial (Body)"/>
              </a:rPr>
              <a:t>Trong đó tên_phương_thức chính là tên của lớp.</a:t>
            </a:r>
          </a:p>
        </p:txBody>
      </p:sp>
    </p:spTree>
    <p:extLst>
      <p:ext uri="{BB962C8B-B14F-4D97-AF65-F5344CB8AC3E}">
        <p14:creationId xmlns:p14="http://schemas.microsoft.com/office/powerpoint/2010/main" val="31178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09C-1BE5-4769-9227-78E2E04FC0AA}"/>
              </a:ext>
            </a:extLst>
          </p:cNvPr>
          <p:cNvSpPr>
            <a:spLocks noGrp="1"/>
          </p:cNvSpPr>
          <p:nvPr>
            <p:ph type="title"/>
          </p:nvPr>
        </p:nvSpPr>
        <p:spPr/>
        <p:txBody>
          <a:bodyPr/>
          <a:lstStyle/>
          <a:p>
            <a:r>
              <a:rPr lang="en-US"/>
              <a:t>Phương thức khởi tạo mặc định</a:t>
            </a:r>
          </a:p>
        </p:txBody>
      </p:sp>
      <p:sp>
        <p:nvSpPr>
          <p:cNvPr id="7" name="TextBox 6">
            <a:extLst>
              <a:ext uri="{FF2B5EF4-FFF2-40B4-BE49-F238E27FC236}">
                <a16:creationId xmlns:a16="http://schemas.microsoft.com/office/drawing/2014/main" id="{0C13657E-6104-4006-8D94-F5A3538F53A9}"/>
              </a:ext>
            </a:extLst>
          </p:cNvPr>
          <p:cNvSpPr txBox="1"/>
          <p:nvPr/>
        </p:nvSpPr>
        <p:spPr>
          <a:xfrm>
            <a:off x="1523999" y="2253421"/>
            <a:ext cx="9601805" cy="32008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lvl="0">
              <a:spcBef>
                <a:spcPts val="600"/>
              </a:spcBef>
              <a:spcAft>
                <a:spcPts val="600"/>
              </a:spcAft>
            </a:pPr>
            <a:r>
              <a:rPr lang="en-US" sz="2800">
                <a:latin typeface="Arial (Body)"/>
              </a:rPr>
              <a:t>Phương thức khởi tạo mặc định:</a:t>
            </a:r>
            <a:endParaRPr lang="vi-VN" sz="2800">
              <a:latin typeface="Arial (Body)"/>
            </a:endParaRPr>
          </a:p>
          <a:p>
            <a:pPr marL="1257300" lvl="2" indent="-342900">
              <a:spcBef>
                <a:spcPts val="600"/>
              </a:spcBef>
              <a:spcAft>
                <a:spcPts val="600"/>
              </a:spcAft>
              <a:buFont typeface="Wingdings" panose="05000000000000000000" pitchFamily="2" charset="2"/>
              <a:buChar char="§"/>
            </a:pPr>
            <a:r>
              <a:rPr lang="vi-VN" sz="2400">
                <a:latin typeface="Arial (Body)"/>
              </a:rPr>
              <a:t>C# tạo một phương thức khởi tạo mặc định cho một lớp nếu không có phương thức khởi tạo nào  trong lớp.</a:t>
            </a:r>
          </a:p>
          <a:p>
            <a:pPr marL="1257300" lvl="2" indent="-342900">
              <a:spcBef>
                <a:spcPts val="600"/>
              </a:spcBef>
              <a:spcAft>
                <a:spcPts val="600"/>
              </a:spcAft>
              <a:buFont typeface="Wingdings" panose="05000000000000000000" pitchFamily="2" charset="2"/>
              <a:buChar char="§"/>
            </a:pPr>
            <a:r>
              <a:rPr lang="en-US" sz="2400">
                <a:latin typeface="Arial (Body)"/>
              </a:rPr>
              <a:t>Phương thức khởi tạo mặc định tự động khởi tạo tất cả các biến thể hiện kiểu dữ liệu số bằng 0. </a:t>
            </a:r>
          </a:p>
          <a:p>
            <a:pPr marL="1257300" lvl="2" indent="-342900">
              <a:spcBef>
                <a:spcPts val="600"/>
              </a:spcBef>
              <a:spcAft>
                <a:spcPts val="600"/>
              </a:spcAft>
              <a:buFont typeface="Wingdings" panose="05000000000000000000" pitchFamily="2" charset="2"/>
              <a:buChar char="§"/>
            </a:pPr>
            <a:r>
              <a:rPr lang="vi-VN" sz="2400">
                <a:latin typeface="Arial (Body)"/>
              </a:rPr>
              <a:t>Nếu bạn </a:t>
            </a:r>
            <a:r>
              <a:rPr lang="en-US" sz="2400">
                <a:latin typeface="Arial (Body)"/>
              </a:rPr>
              <a:t>viết </a:t>
            </a:r>
            <a:r>
              <a:rPr lang="vi-VN" sz="2400">
                <a:latin typeface="Arial (Body)"/>
              </a:rPr>
              <a:t>một </a:t>
            </a:r>
            <a:r>
              <a:rPr lang="en-US" sz="2400">
                <a:latin typeface="Arial (Body)"/>
              </a:rPr>
              <a:t>phương thức khởi </a:t>
            </a:r>
            <a:r>
              <a:rPr lang="vi-VN" sz="2400">
                <a:latin typeface="Arial (Body)"/>
              </a:rPr>
              <a:t>tạo trong lớp, thì </a:t>
            </a:r>
            <a:r>
              <a:rPr lang="en-US" sz="2400">
                <a:latin typeface="Arial (Body)"/>
              </a:rPr>
              <a:t>phương thức khởi</a:t>
            </a:r>
            <a:r>
              <a:rPr lang="vi-VN" sz="2400">
                <a:latin typeface="Arial (Body)"/>
              </a:rPr>
              <a:t> tạo mặc định </a:t>
            </a:r>
            <a:r>
              <a:rPr lang="en-US" sz="2400">
                <a:latin typeface="Arial (Body)"/>
              </a:rPr>
              <a:t>sẽ không còn nữa.</a:t>
            </a:r>
          </a:p>
        </p:txBody>
      </p:sp>
    </p:spTree>
    <p:extLst>
      <p:ext uri="{BB962C8B-B14F-4D97-AF65-F5344CB8AC3E}">
        <p14:creationId xmlns:p14="http://schemas.microsoft.com/office/powerpoint/2010/main" val="2217504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1D5E-C682-48B6-8E79-F8794C2A3976}"/>
              </a:ext>
            </a:extLst>
          </p:cNvPr>
          <p:cNvSpPr>
            <a:spLocks noGrp="1"/>
          </p:cNvSpPr>
          <p:nvPr>
            <p:ph type="title"/>
          </p:nvPr>
        </p:nvSpPr>
        <p:spPr/>
        <p:txBody>
          <a:bodyPr/>
          <a:lstStyle/>
          <a:p>
            <a:r>
              <a:rPr lang="en-US"/>
              <a:t>Phương thức khởi tạo </a:t>
            </a:r>
          </a:p>
        </p:txBody>
      </p:sp>
      <p:pic>
        <p:nvPicPr>
          <p:cNvPr id="5" name="Picture 4">
            <a:extLst>
              <a:ext uri="{FF2B5EF4-FFF2-40B4-BE49-F238E27FC236}">
                <a16:creationId xmlns:a16="http://schemas.microsoft.com/office/drawing/2014/main" id="{1EEA7D63-B5D0-4D59-BDFA-00FA4E855DC7}"/>
              </a:ext>
            </a:extLst>
          </p:cNvPr>
          <p:cNvPicPr>
            <a:picLocks noChangeAspect="1"/>
          </p:cNvPicPr>
          <p:nvPr/>
        </p:nvPicPr>
        <p:blipFill>
          <a:blip r:embed="rId2"/>
          <a:stretch>
            <a:fillRect/>
          </a:stretch>
        </p:blipFill>
        <p:spPr>
          <a:xfrm>
            <a:off x="678091" y="2011686"/>
            <a:ext cx="5947976" cy="3923489"/>
          </a:xfrm>
          <a:prstGeom prst="rect">
            <a:avLst/>
          </a:prstGeom>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A426E217-43D7-4F45-8FF8-66D80DA0154A}"/>
              </a:ext>
            </a:extLst>
          </p:cNvPr>
          <p:cNvPicPr>
            <a:picLocks noChangeAspect="1"/>
          </p:cNvPicPr>
          <p:nvPr/>
        </p:nvPicPr>
        <p:blipFill>
          <a:blip r:embed="rId3"/>
          <a:stretch>
            <a:fillRect/>
          </a:stretch>
        </p:blipFill>
        <p:spPr>
          <a:xfrm>
            <a:off x="6830953" y="2376690"/>
            <a:ext cx="4682956" cy="2769126"/>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6FC89CFD-678D-4DB0-8056-DC96F6DE39FF}"/>
              </a:ext>
            </a:extLst>
          </p:cNvPr>
          <p:cNvSpPr txBox="1"/>
          <p:nvPr/>
        </p:nvSpPr>
        <p:spPr>
          <a:xfrm>
            <a:off x="6750684" y="1827020"/>
            <a:ext cx="4163319" cy="369332"/>
          </a:xfrm>
          <a:prstGeom prst="rect">
            <a:avLst/>
          </a:prstGeom>
          <a:noFill/>
        </p:spPr>
        <p:txBody>
          <a:bodyPr wrap="none" rtlCol="0">
            <a:spAutoFit/>
          </a:bodyPr>
          <a:lstStyle/>
          <a:p>
            <a:r>
              <a:rPr lang="en-US">
                <a:solidFill>
                  <a:srgbClr val="0070C0"/>
                </a:solidFill>
                <a:latin typeface="Rokkitt" pitchFamily="2" charset="0"/>
              </a:rPr>
              <a:t>Phương thức khởi tạo 2 tham số được gọi.</a:t>
            </a:r>
          </a:p>
        </p:txBody>
      </p:sp>
    </p:spTree>
    <p:extLst>
      <p:ext uri="{BB962C8B-B14F-4D97-AF65-F5344CB8AC3E}">
        <p14:creationId xmlns:p14="http://schemas.microsoft.com/office/powerpoint/2010/main" val="343606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94B3-DADE-40CF-8351-724B7F7293A9}"/>
              </a:ext>
            </a:extLst>
          </p:cNvPr>
          <p:cNvSpPr>
            <a:spLocks noGrp="1"/>
          </p:cNvSpPr>
          <p:nvPr>
            <p:ph type="title"/>
          </p:nvPr>
        </p:nvSpPr>
        <p:spPr/>
        <p:txBody>
          <a:bodyPr/>
          <a:lstStyle/>
          <a:p>
            <a:r>
              <a:rPr lang="en-US"/>
              <a:t>Nạp chồng Phương thức khởi tạo </a:t>
            </a:r>
          </a:p>
        </p:txBody>
      </p:sp>
      <p:sp>
        <p:nvSpPr>
          <p:cNvPr id="3" name="Content Placeholder 2">
            <a:extLst>
              <a:ext uri="{FF2B5EF4-FFF2-40B4-BE49-F238E27FC236}">
                <a16:creationId xmlns:a16="http://schemas.microsoft.com/office/drawing/2014/main" id="{023A4FD2-5CE1-45E7-9589-103403D38E8B}"/>
              </a:ext>
            </a:extLst>
          </p:cNvPr>
          <p:cNvSpPr>
            <a:spLocks noGrp="1"/>
          </p:cNvSpPr>
          <p:nvPr>
            <p:ph idx="1"/>
          </p:nvPr>
        </p:nvSpPr>
        <p:spPr>
          <a:xfrm>
            <a:off x="913795" y="1796612"/>
            <a:ext cx="5467550" cy="4451787"/>
          </a:xfrm>
        </p:spPr>
        <p:txBody>
          <a:bodyPr>
            <a:normAutofit/>
          </a:bodyPr>
          <a:lstStyle/>
          <a:p>
            <a:r>
              <a:rPr lang="en-US" sz="1800">
                <a:effectLst/>
                <a:ea typeface="Calibri" panose="020F0502020204030204" pitchFamily="34" charset="0"/>
              </a:rPr>
              <a:t>Khả năng </a:t>
            </a:r>
            <a:r>
              <a:rPr lang="en-US" sz="1800" b="1">
                <a:effectLst/>
                <a:ea typeface="Calibri" panose="020F0502020204030204" pitchFamily="34" charset="0"/>
              </a:rPr>
              <a:t>nạp chồng</a:t>
            </a:r>
            <a:r>
              <a:rPr lang="en-US" sz="1800">
                <a:effectLst/>
                <a:ea typeface="Calibri" panose="020F0502020204030204" pitchFamily="34" charset="0"/>
              </a:rPr>
              <a:t> các phương thức là một tính năng hữu ích của các ngôn ngữ OOP. Nạp chồng các phương thức trong một class bằng cách xác định nhiều phương thức có cùng tên nhưng chứa các chữ ký (nguyên mẫu) khác nhau. </a:t>
            </a:r>
          </a:p>
          <a:p>
            <a:r>
              <a:rPr lang="en-US" sz="1800">
                <a:effectLst/>
                <a:ea typeface="Calibri" panose="020F0502020204030204" pitchFamily="34" charset="0"/>
              </a:rPr>
              <a:t>Chữ ký phương thức là sự kết hợp giữa tên của phương thức và danh sách kiểu tham số của nó. Nếu thay đổi danh sách kiểu tham số, chúng ta sẽ tạo một chữ ký phương thức khác. </a:t>
            </a:r>
          </a:p>
          <a:p>
            <a:r>
              <a:rPr lang="en-US" sz="1800">
                <a:effectLst/>
                <a:ea typeface="Calibri" panose="020F0502020204030204" pitchFamily="34" charset="0"/>
              </a:rPr>
              <a:t>Trình biên dịch sẽ xác định phương thức nào sẽ thực thi bằng cách kiểm tra danh sách kiểu tham số được người dùng chuyển vào.</a:t>
            </a:r>
            <a:endParaRPr lang="en-US"/>
          </a:p>
        </p:txBody>
      </p:sp>
      <p:pic>
        <p:nvPicPr>
          <p:cNvPr id="5" name="Picture 4">
            <a:extLst>
              <a:ext uri="{FF2B5EF4-FFF2-40B4-BE49-F238E27FC236}">
                <a16:creationId xmlns:a16="http://schemas.microsoft.com/office/drawing/2014/main" id="{F4F7C466-6D47-419D-85EA-1101CA6CF673}"/>
              </a:ext>
            </a:extLst>
          </p:cNvPr>
          <p:cNvPicPr>
            <a:picLocks noChangeAspect="1"/>
          </p:cNvPicPr>
          <p:nvPr/>
        </p:nvPicPr>
        <p:blipFill>
          <a:blip r:embed="rId2"/>
          <a:stretch>
            <a:fillRect/>
          </a:stretch>
        </p:blipFill>
        <p:spPr>
          <a:xfrm>
            <a:off x="6690877" y="1872929"/>
            <a:ext cx="4576679" cy="3112142"/>
          </a:xfrm>
          <a:prstGeom prst="rect">
            <a:avLst/>
          </a:prstGeom>
        </p:spPr>
      </p:pic>
      <p:pic>
        <p:nvPicPr>
          <p:cNvPr id="7" name="Picture 6">
            <a:extLst>
              <a:ext uri="{FF2B5EF4-FFF2-40B4-BE49-F238E27FC236}">
                <a16:creationId xmlns:a16="http://schemas.microsoft.com/office/drawing/2014/main" id="{78ADA014-52C0-44B4-B980-63691294B180}"/>
              </a:ext>
            </a:extLst>
          </p:cNvPr>
          <p:cNvPicPr>
            <a:picLocks noChangeAspect="1"/>
          </p:cNvPicPr>
          <p:nvPr/>
        </p:nvPicPr>
        <p:blipFill>
          <a:blip r:embed="rId3"/>
          <a:stretch>
            <a:fillRect/>
          </a:stretch>
        </p:blipFill>
        <p:spPr>
          <a:xfrm>
            <a:off x="6690877" y="5164932"/>
            <a:ext cx="3957997" cy="745230"/>
          </a:xfrm>
          <a:prstGeom prst="rect">
            <a:avLst/>
          </a:prstGeom>
        </p:spPr>
      </p:pic>
    </p:spTree>
    <p:extLst>
      <p:ext uri="{BB962C8B-B14F-4D97-AF65-F5344CB8AC3E}">
        <p14:creationId xmlns:p14="http://schemas.microsoft.com/office/powerpoint/2010/main" val="130901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6E6B-3F40-4F50-8B41-63173A5191FA}"/>
              </a:ext>
            </a:extLst>
          </p:cNvPr>
          <p:cNvSpPr>
            <a:spLocks noGrp="1"/>
          </p:cNvSpPr>
          <p:nvPr>
            <p:ph type="title"/>
          </p:nvPr>
        </p:nvSpPr>
        <p:spPr/>
        <p:txBody>
          <a:bodyPr/>
          <a:lstStyle/>
          <a:p>
            <a:r>
              <a:rPr lang="en-US"/>
              <a:t>LỚP TĨNH (Static Class)</a:t>
            </a:r>
          </a:p>
        </p:txBody>
      </p:sp>
      <p:sp>
        <p:nvSpPr>
          <p:cNvPr id="3" name="Content Placeholder 2">
            <a:extLst>
              <a:ext uri="{FF2B5EF4-FFF2-40B4-BE49-F238E27FC236}">
                <a16:creationId xmlns:a16="http://schemas.microsoft.com/office/drawing/2014/main" id="{88157181-5325-4B7B-ADD6-5081E8CA8F7E}"/>
              </a:ext>
            </a:extLst>
          </p:cNvPr>
          <p:cNvSpPr>
            <a:spLocks noGrp="1"/>
          </p:cNvSpPr>
          <p:nvPr>
            <p:ph idx="1"/>
          </p:nvPr>
        </p:nvSpPr>
        <p:spPr/>
        <p:txBody>
          <a:bodyPr>
            <a:normAutofit/>
          </a:bodyPr>
          <a:lstStyle/>
          <a:p>
            <a:pPr>
              <a:spcBef>
                <a:spcPts val="800"/>
              </a:spcBef>
            </a:pPr>
            <a:r>
              <a:rPr lang="en-US" sz="1800">
                <a:effectLst/>
                <a:ea typeface="Calibri" panose="020F0502020204030204" pitchFamily="34" charset="0"/>
              </a:rPr>
              <a:t>Một </a:t>
            </a:r>
            <a:r>
              <a:rPr lang="en-US" sz="1800">
                <a:solidFill>
                  <a:srgbClr val="0070C0"/>
                </a:solidFill>
                <a:effectLst/>
                <a:ea typeface="Calibri" panose="020F0502020204030204" pitchFamily="34" charset="0"/>
              </a:rPr>
              <a:t>static</a:t>
            </a:r>
            <a:r>
              <a:rPr lang="en-US" sz="1800">
                <a:effectLst/>
                <a:ea typeface="Calibri" panose="020F0502020204030204" pitchFamily="34" charset="0"/>
              </a:rPr>
              <a:t> class về cơ bản giống như một class </a:t>
            </a:r>
            <a:r>
              <a:rPr lang="en-US" sz="1800">
                <a:solidFill>
                  <a:srgbClr val="0070C0"/>
                </a:solidFill>
                <a:effectLst/>
                <a:ea typeface="Calibri" panose="020F0502020204030204" pitchFamily="34" charset="0"/>
              </a:rPr>
              <a:t>non-static</a:t>
            </a:r>
            <a:r>
              <a:rPr lang="en-US" sz="1800">
                <a:effectLst/>
                <a:ea typeface="Calibri" panose="020F0502020204030204" pitchFamily="34" charset="0"/>
              </a:rPr>
              <a:t>, nhưng có một điểm khác biệt: một static class không thể được khởi tạo. Nói cách khác, không thể sử dụng toán tử </a:t>
            </a:r>
            <a:r>
              <a:rPr lang="en-US" sz="1800">
                <a:solidFill>
                  <a:srgbClr val="0070C0"/>
                </a:solidFill>
                <a:effectLst/>
                <a:ea typeface="Calibri" panose="020F0502020204030204" pitchFamily="34" charset="0"/>
              </a:rPr>
              <a:t>new</a:t>
            </a:r>
            <a:r>
              <a:rPr lang="en-US" sz="1800">
                <a:effectLst/>
                <a:ea typeface="Calibri" panose="020F0502020204030204" pitchFamily="34" charset="0"/>
              </a:rPr>
              <a:t> để tạo một biến kiểu class. </a:t>
            </a:r>
          </a:p>
          <a:p>
            <a:pPr>
              <a:spcBef>
                <a:spcPts val="800"/>
              </a:spcBef>
            </a:pPr>
            <a:r>
              <a:rPr lang="en-US" sz="1800">
                <a:effectLst/>
                <a:ea typeface="Calibri" panose="020F0502020204030204" pitchFamily="34" charset="0"/>
              </a:rPr>
              <a:t>Bởi vì </a:t>
            </a:r>
            <a:r>
              <a:rPr lang="en-US" sz="1800">
                <a:solidFill>
                  <a:srgbClr val="0070C0"/>
                </a:solidFill>
                <a:effectLst/>
                <a:ea typeface="Calibri" panose="020F0502020204030204" pitchFamily="34" charset="0"/>
              </a:rPr>
              <a:t>không có biến thể hiện</a:t>
            </a:r>
            <a:r>
              <a:rPr lang="en-US" sz="1800">
                <a:effectLst/>
                <a:ea typeface="Calibri" panose="020F0502020204030204" pitchFamily="34" charset="0"/>
              </a:rPr>
              <a:t>, chúng ta truy cập các thành viên của một class </a:t>
            </a:r>
            <a:r>
              <a:rPr lang="en-US" sz="1800">
                <a:solidFill>
                  <a:srgbClr val="0070C0"/>
                </a:solidFill>
                <a:effectLst/>
                <a:ea typeface="Calibri" panose="020F0502020204030204" pitchFamily="34" charset="0"/>
              </a:rPr>
              <a:t>static</a:t>
            </a:r>
            <a:r>
              <a:rPr lang="en-US" sz="1800">
                <a:effectLst/>
                <a:ea typeface="Calibri" panose="020F0502020204030204" pitchFamily="34" charset="0"/>
              </a:rPr>
              <a:t> bằng cách sử dụng chính tên class đó. </a:t>
            </a:r>
          </a:p>
          <a:p>
            <a:pPr>
              <a:spcBef>
                <a:spcPts val="800"/>
              </a:spcBef>
            </a:pPr>
            <a:r>
              <a:rPr lang="en-US" sz="1800">
                <a:effectLst/>
                <a:ea typeface="Calibri" panose="020F0502020204030204" pitchFamily="34" charset="0"/>
              </a:rPr>
              <a:t>Ví dụ, trong Thư viện lớp .NET, lớp System.</a:t>
            </a:r>
            <a:r>
              <a:rPr lang="en-US" sz="1800">
                <a:solidFill>
                  <a:srgbClr val="0070C0"/>
                </a:solidFill>
                <a:effectLst/>
                <a:ea typeface="Calibri" panose="020F0502020204030204" pitchFamily="34" charset="0"/>
              </a:rPr>
              <a:t>Math</a:t>
            </a:r>
            <a:r>
              <a:rPr lang="en-US" sz="1800">
                <a:effectLst/>
                <a:ea typeface="Calibri" panose="020F0502020204030204" pitchFamily="34" charset="0"/>
              </a:rPr>
              <a:t> tĩnh chứa các phương thức thực hiện các phép toán học mà không có bất kỳ yêu cầu nào để lưu trữ hoặc truy xuất dữ liệu: </a:t>
            </a:r>
            <a:endParaRPr lang="en-US" sz="1800">
              <a:ea typeface="Calibri" panose="020F0502020204030204" pitchFamily="34" charset="0"/>
            </a:endParaRPr>
          </a:p>
          <a:p>
            <a:pPr marL="528955" marR="71755" lvl="1" algn="just">
              <a:spcBef>
                <a:spcPts val="200"/>
              </a:spcBef>
            </a:pPr>
            <a:r>
              <a:rPr lang="en-US" sz="1600">
                <a:solidFill>
                  <a:srgbClr val="0101FD"/>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600">
                <a:effectLst/>
                <a:latin typeface="Consolas" panose="020B0609020204030204" pitchFamily="49" charset="0"/>
                <a:ea typeface="Calibri" panose="020F0502020204030204" pitchFamily="34" charset="0"/>
                <a:cs typeface="Times New Roman" panose="02020603050405020304" pitchFamily="18" charset="0"/>
              </a:rPr>
              <a:t> pi = </a:t>
            </a:r>
            <a:r>
              <a:rPr lang="en-US" sz="1600">
                <a:solidFill>
                  <a:srgbClr val="171717"/>
                </a:solidFill>
                <a:effectLst/>
                <a:latin typeface="Consolas" panose="020B0609020204030204" pitchFamily="49" charset="0"/>
                <a:ea typeface="Calibri" panose="020F0502020204030204" pitchFamily="34" charset="0"/>
                <a:cs typeface="Times New Roman" panose="02020603050405020304" pitchFamily="18" charset="0"/>
              </a:rPr>
              <a:t>-3.14</a:t>
            </a:r>
            <a:r>
              <a:rPr lang="en-US" sz="1600">
                <a:effectLst/>
                <a:latin typeface="Consolas" panose="020B0609020204030204" pitchFamily="49" charset="0"/>
                <a:ea typeface="Calibri" panose="020F0502020204030204" pitchFamily="34" charset="0"/>
                <a:cs typeface="Times New Roman" panose="02020603050405020304" pitchFamily="18" charset="0"/>
              </a:rPr>
              <a:t>;</a:t>
            </a:r>
            <a:r>
              <a:rPr lang="en-US" sz="16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600">
              <a:effectLst/>
              <a:latin typeface="Consolas" panose="020B0609020204030204" pitchFamily="49" charset="0"/>
              <a:ea typeface="Calibri" panose="020F0502020204030204" pitchFamily="34" charset="0"/>
              <a:cs typeface="Times New Roman" panose="02020603050405020304" pitchFamily="18" charset="0"/>
            </a:endParaRPr>
          </a:p>
          <a:p>
            <a:pPr marL="528955" marR="71755" lvl="1" algn="just">
              <a:spcBef>
                <a:spcPts val="200"/>
              </a:spcBef>
            </a:pPr>
            <a:r>
              <a:rPr lang="en-US" sz="1600">
                <a:effectLst/>
                <a:latin typeface="Consolas" panose="020B0609020204030204" pitchFamily="49" charset="0"/>
                <a:ea typeface="Calibri" panose="020F0502020204030204" pitchFamily="34" charset="0"/>
                <a:cs typeface="Times New Roman" panose="02020603050405020304" pitchFamily="18" charset="0"/>
              </a:rPr>
              <a:t>Console.WriteLine(Math.Abs(pi));  </a:t>
            </a:r>
          </a:p>
          <a:p>
            <a:pPr marL="528955" marR="71755" lvl="1" algn="just">
              <a:spcBef>
                <a:spcPts val="200"/>
              </a:spcBef>
            </a:pPr>
            <a:r>
              <a:rPr lang="en-US" sz="1600">
                <a:effectLst/>
                <a:latin typeface="Consolas" panose="020B0609020204030204" pitchFamily="49" charset="0"/>
                <a:ea typeface="Calibri" panose="020F0502020204030204" pitchFamily="34" charset="0"/>
                <a:cs typeface="Times New Roman" panose="02020603050405020304" pitchFamily="18" charset="0"/>
              </a:rPr>
              <a:t>Console.WriteLine(Math.Floor(pi));  </a:t>
            </a:r>
          </a:p>
          <a:p>
            <a:pPr marL="528955" marR="71755" lvl="1" algn="just">
              <a:spcBef>
                <a:spcPts val="200"/>
              </a:spcBef>
            </a:pPr>
            <a:r>
              <a:rPr lang="en-US" sz="1600">
                <a:effectLst/>
                <a:latin typeface="Consolas" panose="020B0609020204030204" pitchFamily="49" charset="0"/>
                <a:ea typeface="Calibri" panose="020F0502020204030204" pitchFamily="34" charset="0"/>
                <a:cs typeface="Times New Roman" panose="02020603050405020304" pitchFamily="18" charset="0"/>
              </a:rPr>
              <a:t>Console.WriteLine(Math.Round(Math.Abs(pi)));  </a:t>
            </a:r>
          </a:p>
        </p:txBody>
      </p:sp>
    </p:spTree>
    <p:extLst>
      <p:ext uri="{BB962C8B-B14F-4D97-AF65-F5344CB8AC3E}">
        <p14:creationId xmlns:p14="http://schemas.microsoft.com/office/powerpoint/2010/main" val="3168025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79C8-F9EA-4C7F-A08F-7F0D39618563}"/>
              </a:ext>
            </a:extLst>
          </p:cNvPr>
          <p:cNvSpPr>
            <a:spLocks noGrp="1"/>
          </p:cNvSpPr>
          <p:nvPr>
            <p:ph type="title"/>
          </p:nvPr>
        </p:nvSpPr>
        <p:spPr/>
        <p:txBody>
          <a:bodyPr/>
          <a:lstStyle/>
          <a:p>
            <a:r>
              <a:rPr lang="en-US"/>
              <a:t>Từ khóa static</a:t>
            </a:r>
          </a:p>
        </p:txBody>
      </p:sp>
      <p:sp>
        <p:nvSpPr>
          <p:cNvPr id="3" name="Content Placeholder 2">
            <a:extLst>
              <a:ext uri="{FF2B5EF4-FFF2-40B4-BE49-F238E27FC236}">
                <a16:creationId xmlns:a16="http://schemas.microsoft.com/office/drawing/2014/main" id="{498D6965-5A23-4DA3-8F75-33C8242E04C8}"/>
              </a:ext>
            </a:extLst>
          </p:cNvPr>
          <p:cNvSpPr>
            <a:spLocks noGrp="1"/>
          </p:cNvSpPr>
          <p:nvPr>
            <p:ph idx="1"/>
          </p:nvPr>
        </p:nvSpPr>
        <p:spPr>
          <a:xfrm>
            <a:off x="1117599" y="2049883"/>
            <a:ext cx="6373092" cy="3695136"/>
          </a:xfrm>
        </p:spPr>
        <p:style>
          <a:lnRef idx="2">
            <a:schemeClr val="accent3"/>
          </a:lnRef>
          <a:fillRef idx="1">
            <a:schemeClr val="lt1"/>
          </a:fillRef>
          <a:effectRef idx="0">
            <a:schemeClr val="accent3"/>
          </a:effectRef>
          <a:fontRef idx="minor">
            <a:schemeClr val="dk1"/>
          </a:fontRef>
        </p:style>
        <p:txBody>
          <a:bodyPr>
            <a:normAutofit/>
          </a:bodyPr>
          <a:lstStyle/>
          <a:p>
            <a:pPr marL="0" indent="0">
              <a:spcBef>
                <a:spcPts val="300"/>
              </a:spcBef>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B91AF"/>
                </a:solidFill>
                <a:latin typeface="Consolas" panose="020B0609020204030204" pitchFamily="49" charset="0"/>
              </a:rPr>
              <a:t>Book</a:t>
            </a:r>
            <a:endParaRPr lang="en-US" sz="1600">
              <a:solidFill>
                <a:srgbClr val="000000"/>
              </a:solidFill>
              <a:latin typeface="Consolas" panose="020B0609020204030204" pitchFamily="49" charset="0"/>
            </a:endParaRPr>
          </a:p>
          <a:p>
            <a:pPr marL="0" indent="0">
              <a:spcBef>
                <a:spcPts val="300"/>
              </a:spcBef>
              <a:buNone/>
            </a:pPr>
            <a:r>
              <a:rPr lang="en-US" sz="1600">
                <a:solidFill>
                  <a:srgbClr val="000000"/>
                </a:solidFill>
                <a:latin typeface="Consolas" panose="020B0609020204030204" pitchFamily="49" charset="0"/>
              </a:rPr>
              <a:t>     {</a:t>
            </a:r>
          </a:p>
          <a:p>
            <a:pPr marL="0" indent="0">
              <a:spcBef>
                <a:spcPts val="300"/>
              </a:spcBef>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srgbClr val="000000"/>
                </a:solidFill>
                <a:latin typeface="Consolas" panose="020B0609020204030204" pitchFamily="49" charset="0"/>
              </a:rPr>
              <a:t> number = 100; </a:t>
            </a:r>
            <a:r>
              <a:rPr lang="en-US" sz="1600">
                <a:solidFill>
                  <a:srgbClr val="008000"/>
                </a:solidFill>
                <a:latin typeface="Consolas" panose="020B0609020204030204" pitchFamily="49" charset="0"/>
              </a:rPr>
              <a:t>//non static</a:t>
            </a:r>
            <a:endParaRPr lang="en-US" sz="1600">
              <a:solidFill>
                <a:srgbClr val="000000"/>
              </a:solidFill>
              <a:latin typeface="Consolas" panose="020B0609020204030204" pitchFamily="49" charset="0"/>
            </a:endParaRPr>
          </a:p>
          <a:p>
            <a:pPr marL="0" indent="0">
              <a:spcBef>
                <a:spcPts val="300"/>
              </a:spcBef>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double</a:t>
            </a:r>
            <a:r>
              <a:rPr lang="en-US" sz="1600">
                <a:solidFill>
                  <a:srgbClr val="000000"/>
                </a:solidFill>
                <a:latin typeface="Consolas" panose="020B0609020204030204" pitchFamily="49" charset="0"/>
              </a:rPr>
              <a:t> price = 500; </a:t>
            </a:r>
            <a:r>
              <a:rPr lang="en-US" sz="1600">
                <a:solidFill>
                  <a:srgbClr val="008000"/>
                </a:solidFill>
                <a:latin typeface="Consolas" panose="020B0609020204030204" pitchFamily="49" charset="0"/>
              </a:rPr>
              <a:t>//static variable</a:t>
            </a:r>
            <a:endParaRPr lang="en-US" sz="1600">
              <a:solidFill>
                <a:srgbClr val="000000"/>
              </a:solidFill>
              <a:latin typeface="Consolas" panose="020B0609020204030204" pitchFamily="49" charset="0"/>
            </a:endParaRPr>
          </a:p>
          <a:p>
            <a:pPr marL="0" indent="0">
              <a:spcBef>
                <a:spcPts val="300"/>
              </a:spcBef>
              <a:buNone/>
            </a:pPr>
            <a:endParaRPr lang="en-US" sz="1600">
              <a:solidFill>
                <a:srgbClr val="000000"/>
              </a:solidFill>
              <a:latin typeface="Consolas" panose="020B0609020204030204" pitchFamily="49" charset="0"/>
            </a:endParaRPr>
          </a:p>
          <a:p>
            <a:pPr marL="0" indent="0">
              <a:spcBef>
                <a:spcPts val="300"/>
              </a:spcBef>
              <a:buNone/>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void</a:t>
            </a:r>
            <a:r>
              <a:rPr lang="en-US" sz="1600">
                <a:solidFill>
                  <a:srgbClr val="000000"/>
                </a:solidFill>
                <a:latin typeface="Consolas" panose="020B0609020204030204" pitchFamily="49" charset="0"/>
              </a:rPr>
              <a:t> CalTax()</a:t>
            </a:r>
          </a:p>
          <a:p>
            <a:pPr marL="0" indent="0">
              <a:spcBef>
                <a:spcPts val="300"/>
              </a:spcBef>
              <a:buNone/>
            </a:pPr>
            <a:r>
              <a:rPr lang="en-US" sz="1600">
                <a:solidFill>
                  <a:srgbClr val="000000"/>
                </a:solidFill>
                <a:latin typeface="Consolas" panose="020B0609020204030204" pitchFamily="49" charset="0"/>
              </a:rPr>
              <a:t>          {</a:t>
            </a:r>
          </a:p>
          <a:p>
            <a:pPr marL="0" indent="0">
              <a:spcBef>
                <a:spcPts val="300"/>
              </a:spcBef>
              <a:buNone/>
            </a:pPr>
            <a:r>
              <a:rPr lang="en-US" sz="1600">
                <a:solidFill>
                  <a:srgbClr val="000000"/>
                </a:solidFill>
                <a:latin typeface="Consolas" panose="020B0609020204030204" pitchFamily="49" charset="0"/>
              </a:rPr>
              <a:t>               price = price * 0.1; </a:t>
            </a:r>
            <a:r>
              <a:rPr lang="en-US" sz="1600">
                <a:solidFill>
                  <a:srgbClr val="008000"/>
                </a:solidFill>
                <a:latin typeface="Consolas" panose="020B0609020204030204" pitchFamily="49" charset="0"/>
              </a:rPr>
              <a:t>//static variable</a:t>
            </a:r>
            <a:endParaRPr lang="en-US" sz="1600">
              <a:solidFill>
                <a:srgbClr val="000000"/>
              </a:solidFill>
              <a:latin typeface="Consolas" panose="020B0609020204030204" pitchFamily="49" charset="0"/>
            </a:endParaRPr>
          </a:p>
          <a:p>
            <a:pPr marL="0" indent="0">
              <a:spcBef>
                <a:spcPts val="300"/>
              </a:spcBef>
              <a:buNone/>
            </a:pPr>
            <a:r>
              <a:rPr lang="en-US" sz="1600">
                <a:solidFill>
                  <a:srgbClr val="000000"/>
                </a:solidFill>
                <a:latin typeface="Consolas" panose="020B0609020204030204" pitchFamily="49" charset="0"/>
              </a:rPr>
              <a:t>          }</a:t>
            </a:r>
          </a:p>
          <a:p>
            <a:pPr marL="0" indent="0">
              <a:spcBef>
                <a:spcPts val="300"/>
              </a:spcBef>
              <a:buNone/>
            </a:pPr>
            <a:r>
              <a:rPr lang="en-US" sz="1600">
                <a:solidFill>
                  <a:srgbClr val="000000"/>
                </a:solidFill>
                <a:latin typeface="Consolas" panose="020B0609020204030204" pitchFamily="49" charset="0"/>
              </a:rPr>
              <a:t>     }</a:t>
            </a:r>
            <a:endParaRPr lang="en-US" sz="1800"/>
          </a:p>
        </p:txBody>
      </p:sp>
      <p:graphicFrame>
        <p:nvGraphicFramePr>
          <p:cNvPr id="5" name="Diagram 4">
            <a:extLst>
              <a:ext uri="{FF2B5EF4-FFF2-40B4-BE49-F238E27FC236}">
                <a16:creationId xmlns:a16="http://schemas.microsoft.com/office/drawing/2014/main" id="{2C9C45EB-E98D-4037-AB93-E5B241CA057C}"/>
              </a:ext>
            </a:extLst>
          </p:cNvPr>
          <p:cNvGraphicFramePr/>
          <p:nvPr>
            <p:extLst>
              <p:ext uri="{D42A27DB-BD31-4B8C-83A1-F6EECF244321}">
                <p14:modId xmlns:p14="http://schemas.microsoft.com/office/powerpoint/2010/main" val="2330351462"/>
              </p:ext>
            </p:extLst>
          </p:nvPr>
        </p:nvGraphicFramePr>
        <p:xfrm>
          <a:off x="7489884" y="1780659"/>
          <a:ext cx="3777672" cy="3770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75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02C8-A8FE-44F6-8971-E7D84DFD0055}"/>
              </a:ext>
            </a:extLst>
          </p:cNvPr>
          <p:cNvSpPr>
            <a:spLocks noGrp="1"/>
          </p:cNvSpPr>
          <p:nvPr>
            <p:ph type="title"/>
          </p:nvPr>
        </p:nvSpPr>
        <p:spPr/>
        <p:txBody>
          <a:bodyPr/>
          <a:lstStyle/>
          <a:p>
            <a:r>
              <a:rPr lang="en-US"/>
              <a:t>Lập trình hướng đối tượng</a:t>
            </a:r>
          </a:p>
        </p:txBody>
      </p:sp>
      <p:sp>
        <p:nvSpPr>
          <p:cNvPr id="3" name="Content Placeholder 2">
            <a:extLst>
              <a:ext uri="{FF2B5EF4-FFF2-40B4-BE49-F238E27FC236}">
                <a16:creationId xmlns:a16="http://schemas.microsoft.com/office/drawing/2014/main" id="{3D62564E-0F91-4F63-9B56-340011A797C6}"/>
              </a:ext>
            </a:extLst>
          </p:cNvPr>
          <p:cNvSpPr>
            <a:spLocks noGrp="1"/>
          </p:cNvSpPr>
          <p:nvPr>
            <p:ph idx="1"/>
          </p:nvPr>
        </p:nvSpPr>
        <p:spPr>
          <a:xfrm>
            <a:off x="913795" y="1789889"/>
            <a:ext cx="10353762" cy="4250987"/>
          </a:xfrm>
        </p:spPr>
        <p:txBody>
          <a:bodyPr>
            <a:normAutofit lnSpcReduction="10000"/>
          </a:bodyPr>
          <a:lstStyle/>
          <a:p>
            <a:r>
              <a:rPr lang="vi-VN"/>
              <a:t>Ngôn ngữ lập trình dựa trên hai khái niệm cơ bản là dữ liệu và cách thức để thao tác với dữ liệu.</a:t>
            </a:r>
            <a:endParaRPr lang="en-US"/>
          </a:p>
          <a:p>
            <a:r>
              <a:rPr lang="vi-VN"/>
              <a:t>Các ngôn ngữ truyền thống như Pascal và C đã sử dụng cách tiếp cận thủ tục tập trung nhiều hơn vào các cách thao tác dữ liệu hơn là vào bản thân dữ liệu.</a:t>
            </a:r>
            <a:endParaRPr lang="en-US"/>
          </a:p>
          <a:p>
            <a:r>
              <a:rPr lang="vi-VN"/>
              <a:t>Cách tiếp cận này có một số hạn chế như thiếu khả năng tái sử dụng và thiếu khả năng bảo trì.</a:t>
            </a:r>
            <a:endParaRPr lang="en-US"/>
          </a:p>
          <a:p>
            <a:r>
              <a:rPr lang="vi-VN"/>
              <a:t>Để khắc phục những khó khăn này, OOP đã được giới thiệu, tập trung vào dữ liệu hơn là các cách thao tác dữ liệu.</a:t>
            </a:r>
            <a:endParaRPr lang="en-US"/>
          </a:p>
          <a:p>
            <a:r>
              <a:rPr lang="vi-VN"/>
              <a:t>Cách tiếp cận hướng đối tượng định nghĩa các đối tượng là các thực thể có một tập giá trị xác định và một tập hợp các thao tác xác định có thể được thực hiện trên các giá trị này.</a:t>
            </a:r>
            <a:endParaRPr lang="en-US"/>
          </a:p>
        </p:txBody>
      </p:sp>
    </p:spTree>
    <p:extLst>
      <p:ext uri="{BB962C8B-B14F-4D97-AF65-F5344CB8AC3E}">
        <p14:creationId xmlns:p14="http://schemas.microsoft.com/office/powerpoint/2010/main" val="336900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1FD5-C853-4AB9-BD7B-093EDC47D60E}"/>
              </a:ext>
            </a:extLst>
          </p:cNvPr>
          <p:cNvSpPr>
            <a:spLocks noGrp="1"/>
          </p:cNvSpPr>
          <p:nvPr>
            <p:ph type="title"/>
          </p:nvPr>
        </p:nvSpPr>
        <p:spPr/>
        <p:txBody>
          <a:bodyPr/>
          <a:lstStyle/>
          <a:p>
            <a:r>
              <a:rPr lang="en-US"/>
              <a:t>LỚP TĨNH (Static Class)</a:t>
            </a:r>
          </a:p>
        </p:txBody>
      </p:sp>
      <p:sp>
        <p:nvSpPr>
          <p:cNvPr id="3" name="Content Placeholder 2">
            <a:extLst>
              <a:ext uri="{FF2B5EF4-FFF2-40B4-BE49-F238E27FC236}">
                <a16:creationId xmlns:a16="http://schemas.microsoft.com/office/drawing/2014/main" id="{F6CC09E3-31F6-4CB9-9880-CB83E1B23881}"/>
              </a:ext>
            </a:extLst>
          </p:cNvPr>
          <p:cNvSpPr>
            <a:spLocks noGrp="1"/>
          </p:cNvSpPr>
          <p:nvPr>
            <p:ph idx="1"/>
          </p:nvPr>
        </p:nvSpPr>
        <p:spPr>
          <a:xfrm>
            <a:off x="1546697" y="1935921"/>
            <a:ext cx="9407629" cy="3695136"/>
          </a:xfrm>
        </p:spPr>
        <p:txBody>
          <a:bodyPr>
            <a:normAutofit/>
          </a:bodyPr>
          <a:lstStyle/>
          <a:p>
            <a:pPr algn="just">
              <a:lnSpc>
                <a:spcPct val="120000"/>
              </a:lnSpc>
              <a:spcBef>
                <a:spcPts val="600"/>
              </a:spcBef>
              <a:buFont typeface="Wingdings" panose="05000000000000000000" pitchFamily="2" charset="2"/>
              <a:buChar char="q"/>
            </a:pPr>
            <a:r>
              <a:rPr lang="en-US" sz="2400">
                <a:effectLst/>
                <a:ea typeface="Calibri" panose="020F0502020204030204" pitchFamily="34" charset="0"/>
              </a:rPr>
              <a:t> </a:t>
            </a:r>
            <a:r>
              <a:rPr lang="vi-VN" sz="2400">
                <a:effectLst/>
                <a:ea typeface="Calibri" panose="020F0502020204030204" pitchFamily="34" charset="0"/>
              </a:rPr>
              <a:t>Các lớp </a:t>
            </a:r>
            <a:r>
              <a:rPr lang="en-US" sz="2400">
                <a:effectLst/>
                <a:ea typeface="Calibri" panose="020F0502020204030204" pitchFamily="34" charset="0"/>
              </a:rPr>
              <a:t>tĩnh </a:t>
            </a:r>
            <a:r>
              <a:rPr lang="vi-VN" sz="2400">
                <a:effectLst/>
                <a:ea typeface="Calibri" panose="020F0502020204030204" pitchFamily="34" charset="0"/>
              </a:rPr>
              <a:t>không thể khởi tạo hoặc kế thừa</a:t>
            </a:r>
            <a:r>
              <a:rPr lang="en-US" sz="2400">
                <a:effectLst/>
                <a:ea typeface="Calibri" panose="020F0502020204030204" pitchFamily="34" charset="0"/>
              </a:rPr>
              <a:t>.</a:t>
            </a:r>
          </a:p>
          <a:p>
            <a:pPr algn="just">
              <a:lnSpc>
                <a:spcPct val="120000"/>
              </a:lnSpc>
              <a:spcBef>
                <a:spcPts val="600"/>
              </a:spcBef>
              <a:buFont typeface="Wingdings" panose="05000000000000000000" pitchFamily="2" charset="2"/>
              <a:buChar char="q"/>
            </a:pPr>
            <a:r>
              <a:rPr lang="en-US" sz="2400">
                <a:ea typeface="Calibri" panose="020F0502020204030204" pitchFamily="34" charset="0"/>
              </a:rPr>
              <a:t> Các lớp tĩnh chỉ có </a:t>
            </a:r>
            <a:r>
              <a:rPr lang="vi-VN" sz="2400">
                <a:effectLst/>
                <a:ea typeface="Calibri" panose="020F0502020204030204" pitchFamily="34" charset="0"/>
              </a:rPr>
              <a:t>các thành viên dữ liệu tĩnh và các phương </a:t>
            </a:r>
            <a:r>
              <a:rPr lang="en-US" sz="2400">
                <a:effectLst/>
                <a:ea typeface="Calibri" panose="020F0502020204030204" pitchFamily="34" charset="0"/>
              </a:rPr>
              <a:t>  </a:t>
            </a:r>
            <a:br>
              <a:rPr lang="en-US" sz="2400">
                <a:effectLst/>
                <a:ea typeface="Calibri" panose="020F0502020204030204" pitchFamily="34" charset="0"/>
              </a:rPr>
            </a:br>
            <a:r>
              <a:rPr lang="en-US" sz="2400">
                <a:effectLst/>
                <a:ea typeface="Calibri" panose="020F0502020204030204" pitchFamily="34" charset="0"/>
              </a:rPr>
              <a:t>  </a:t>
            </a:r>
            <a:r>
              <a:rPr lang="vi-VN" sz="2400">
                <a:effectLst/>
                <a:ea typeface="Calibri" panose="020F0502020204030204" pitchFamily="34" charset="0"/>
              </a:rPr>
              <a:t>thức tĩnh.</a:t>
            </a:r>
            <a:endParaRPr lang="en-US" sz="2400">
              <a:effectLst/>
              <a:ea typeface="Calibri" panose="020F0502020204030204" pitchFamily="34" charset="0"/>
            </a:endParaRPr>
          </a:p>
          <a:p>
            <a:pPr algn="just">
              <a:lnSpc>
                <a:spcPct val="120000"/>
              </a:lnSpc>
              <a:spcBef>
                <a:spcPts val="600"/>
              </a:spcBef>
              <a:buFont typeface="Wingdings" panose="05000000000000000000" pitchFamily="2" charset="2"/>
              <a:buChar char="q"/>
            </a:pPr>
            <a:r>
              <a:rPr lang="en-US" sz="2400">
                <a:effectLst/>
                <a:ea typeface="Calibri" panose="020F0502020204030204" pitchFamily="34" charset="0"/>
              </a:rPr>
              <a:t> </a:t>
            </a:r>
            <a:r>
              <a:rPr lang="vi-VN" sz="2400">
                <a:effectLst/>
                <a:ea typeface="Calibri" panose="020F0502020204030204" pitchFamily="34" charset="0"/>
              </a:rPr>
              <a:t>Không thể tạo một phiên bản của lớp tĩnh bằng cách sử dụng </a:t>
            </a:r>
            <a:br>
              <a:rPr lang="en-US" sz="2400">
                <a:effectLst/>
                <a:ea typeface="Calibri" panose="020F0502020204030204" pitchFamily="34" charset="0"/>
              </a:rPr>
            </a:br>
            <a:r>
              <a:rPr lang="en-US" sz="2400">
                <a:effectLst/>
                <a:ea typeface="Calibri" panose="020F0502020204030204" pitchFamily="34" charset="0"/>
              </a:rPr>
              <a:t>  </a:t>
            </a:r>
            <a:r>
              <a:rPr lang="vi-VN" sz="2400">
                <a:effectLst/>
                <a:ea typeface="Calibri" panose="020F0502020204030204" pitchFamily="34" charset="0"/>
              </a:rPr>
              <a:t>từ khóa new. </a:t>
            </a:r>
            <a:endParaRPr lang="en-US" sz="2400">
              <a:ea typeface="Calibri" panose="020F0502020204030204" pitchFamily="34" charset="0"/>
            </a:endParaRPr>
          </a:p>
          <a:p>
            <a:pPr algn="just">
              <a:lnSpc>
                <a:spcPct val="120000"/>
              </a:lnSpc>
              <a:spcBef>
                <a:spcPts val="600"/>
              </a:spcBef>
              <a:buFont typeface="Wingdings" panose="05000000000000000000" pitchFamily="2" charset="2"/>
              <a:buChar char="q"/>
            </a:pPr>
            <a:r>
              <a:rPr lang="en-US" sz="2400">
                <a:effectLst/>
                <a:ea typeface="Calibri" panose="020F0502020204030204" pitchFamily="34" charset="0"/>
              </a:rPr>
              <a:t> C</a:t>
            </a:r>
            <a:r>
              <a:rPr lang="vi-VN" sz="2400">
                <a:effectLst/>
                <a:ea typeface="Calibri" panose="020F0502020204030204" pitchFamily="34" charset="0"/>
              </a:rPr>
              <a:t>ó thể </a:t>
            </a:r>
            <a:r>
              <a:rPr lang="en-US" sz="2400">
                <a:effectLst/>
                <a:ea typeface="Calibri" panose="020F0502020204030204" pitchFamily="34" charset="0"/>
              </a:rPr>
              <a:t>có</a:t>
            </a:r>
            <a:r>
              <a:rPr lang="vi-VN" sz="2400">
                <a:effectLst/>
                <a:ea typeface="Calibri" panose="020F0502020204030204" pitchFamily="34" charset="0"/>
              </a:rPr>
              <a:t> </a:t>
            </a:r>
            <a:r>
              <a:rPr lang="en-US" sz="2400">
                <a:effectLst/>
                <a:ea typeface="Calibri" panose="020F0502020204030204" pitchFamily="34" charset="0"/>
              </a:rPr>
              <a:t>phương thức khởi tạo </a:t>
            </a:r>
            <a:r>
              <a:rPr lang="vi-VN" sz="2400">
                <a:effectLst/>
                <a:ea typeface="Calibri" panose="020F0502020204030204" pitchFamily="34" charset="0"/>
              </a:rPr>
              <a:t>tĩnh </a:t>
            </a:r>
            <a:r>
              <a:rPr lang="en-US" sz="2400">
                <a:effectLst/>
                <a:ea typeface="Calibri" panose="020F0502020204030204" pitchFamily="34" charset="0"/>
              </a:rPr>
              <a:t>không tham số </a:t>
            </a:r>
            <a:r>
              <a:rPr lang="vi-VN" sz="2400">
                <a:effectLst/>
                <a:ea typeface="Calibri" panose="020F0502020204030204" pitchFamily="34" charset="0"/>
              </a:rPr>
              <a:t>để khởi tạo </a:t>
            </a:r>
            <a:br>
              <a:rPr lang="en-US" sz="2400">
                <a:effectLst/>
                <a:ea typeface="Calibri" panose="020F0502020204030204" pitchFamily="34" charset="0"/>
              </a:rPr>
            </a:br>
            <a:r>
              <a:rPr lang="en-US" sz="2400">
                <a:effectLst/>
                <a:ea typeface="Calibri" panose="020F0502020204030204" pitchFamily="34" charset="0"/>
              </a:rPr>
              <a:t>  </a:t>
            </a:r>
            <a:r>
              <a:rPr lang="vi-VN" sz="2400">
                <a:effectLst/>
                <a:ea typeface="Calibri" panose="020F0502020204030204" pitchFamily="34" charset="0"/>
              </a:rPr>
              <a:t>các thành viên tĩnh.</a:t>
            </a:r>
            <a:endParaRPr lang="en-US" sz="2400">
              <a:effectLst/>
              <a:ea typeface="Calibri" panose="020F0502020204030204" pitchFamily="34" charset="0"/>
            </a:endParaRPr>
          </a:p>
        </p:txBody>
      </p:sp>
    </p:spTree>
    <p:extLst>
      <p:ext uri="{BB962C8B-B14F-4D97-AF65-F5344CB8AC3E}">
        <p14:creationId xmlns:p14="http://schemas.microsoft.com/office/powerpoint/2010/main" val="1632803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8257-1843-410B-B08A-23E518BC3C8E}"/>
              </a:ext>
            </a:extLst>
          </p:cNvPr>
          <p:cNvSpPr>
            <a:spLocks noGrp="1"/>
          </p:cNvSpPr>
          <p:nvPr>
            <p:ph type="title"/>
          </p:nvPr>
        </p:nvSpPr>
        <p:spPr/>
        <p:txBody>
          <a:bodyPr/>
          <a:lstStyle/>
          <a:p>
            <a:r>
              <a:rPr lang="en-US"/>
              <a:t>LỚP TĨNH (Static Class)</a:t>
            </a:r>
          </a:p>
        </p:txBody>
      </p:sp>
      <p:sp>
        <p:nvSpPr>
          <p:cNvPr id="5" name="TextBox 4">
            <a:extLst>
              <a:ext uri="{FF2B5EF4-FFF2-40B4-BE49-F238E27FC236}">
                <a16:creationId xmlns:a16="http://schemas.microsoft.com/office/drawing/2014/main" id="{8C43B98E-6B27-4946-BC7A-DD7C36FA4BFD}"/>
              </a:ext>
            </a:extLst>
          </p:cNvPr>
          <p:cNvSpPr txBox="1"/>
          <p:nvPr/>
        </p:nvSpPr>
        <p:spPr>
          <a:xfrm>
            <a:off x="2197548" y="1695776"/>
            <a:ext cx="7786254" cy="43874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1755"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static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class</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NumberDemo</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static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int</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x;</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static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int</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y;</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static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solidFill>
                  <a:srgbClr val="2B91AF"/>
                </a:solidFill>
                <a:effectLst/>
                <a:latin typeface="Consolas" panose="020B0609020204030204" pitchFamily="49" charset="0"/>
                <a:ea typeface="Calibri" panose="020F0502020204030204" pitchFamily="34" charset="0"/>
                <a:cs typeface="Times New Roman" panose="02020603050405020304" pitchFamily="18" charset="0"/>
              </a:rPr>
              <a:t>NumberDemo</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//không cho phép là private, public...</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x = 10;</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y = 5;</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          public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static</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int</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200">
                <a:effectLst/>
                <a:latin typeface="Consolas" panose="020B0609020204030204" pitchFamily="49" charset="0"/>
                <a:ea typeface="Calibri" panose="020F0502020204030204" pitchFamily="34" charset="0"/>
                <a:cs typeface="Times New Roman" panose="02020603050405020304" pitchFamily="18" charset="0"/>
              </a:rPr>
              <a:t>return</a:t>
            </a: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x + y;</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2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lnSpc>
                <a:spcPct val="110000"/>
              </a:lnSpc>
              <a:spcBef>
                <a:spcPts val="10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marL="71755" marR="71755" algn="just">
              <a:lnSpc>
                <a:spcPct val="110000"/>
              </a:lnSpc>
              <a:spcBef>
                <a:spcPts val="100"/>
              </a:spcBef>
              <a:spcAft>
                <a:spcPts val="0"/>
              </a:spcAft>
            </a:pPr>
            <a:r>
              <a:rPr lang="en-US" sz="1200" b="1">
                <a:solidFill>
                  <a:srgbClr val="000000"/>
                </a:solidFill>
                <a:latin typeface="Arial" panose="020B0604020202020204" pitchFamily="34" charset="0"/>
                <a:ea typeface="Calibri" panose="020F0502020204030204" pitchFamily="34" charset="0"/>
                <a:cs typeface="Arial" panose="020B0604020202020204" pitchFamily="34" charset="0"/>
              </a:rPr>
              <a:t>Trong main():</a:t>
            </a:r>
            <a:endParaRPr lang="en-US" sz="1200" b="1">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524000"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Console.WriteLine(</a:t>
            </a:r>
            <a:r>
              <a:rPr lang="en-US" sz="12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"rs: "</a:t>
            </a:r>
            <a:r>
              <a:rPr lang="en-US" sz="1200">
                <a:effectLst/>
                <a:latin typeface="Consolas" panose="020B0609020204030204" pitchFamily="49" charset="0"/>
                <a:ea typeface="Calibri" panose="020F0502020204030204" pitchFamily="34" charset="0"/>
                <a:cs typeface="Times New Roman" panose="02020603050405020304" pitchFamily="18" charset="0"/>
              </a:rPr>
              <a:t>+NumberDemo.</a:t>
            </a:r>
            <a:r>
              <a:rPr lang="en-US" sz="1200">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200">
                <a:effectLst/>
                <a:latin typeface="Consolas" panose="020B0609020204030204" pitchFamily="49" charset="0"/>
                <a:ea typeface="Calibri" panose="020F0502020204030204" pitchFamily="34" charset="0"/>
                <a:cs typeface="Times New Roman" panose="02020603050405020304" pitchFamily="18" charset="0"/>
              </a:rPr>
              <a:t>());</a:t>
            </a:r>
          </a:p>
          <a:p>
            <a:pPr marL="1524000"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NumberDemo.x = 100;</a:t>
            </a:r>
          </a:p>
          <a:p>
            <a:pPr marL="1524000"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NumberDemo.y = 200;</a:t>
            </a:r>
          </a:p>
          <a:p>
            <a:pPr marL="1524000" marR="71755" algn="just">
              <a:lnSpc>
                <a:spcPct val="110000"/>
              </a:lnSpc>
              <a:spcBef>
                <a:spcPts val="100"/>
              </a:spcBef>
              <a:spcAft>
                <a:spcPts val="0"/>
              </a:spcAft>
            </a:pPr>
            <a:r>
              <a:rPr lang="en-US" sz="1200">
                <a:effectLst/>
                <a:latin typeface="Consolas" panose="020B0609020204030204" pitchFamily="49" charset="0"/>
                <a:ea typeface="Calibri" panose="020F0502020204030204" pitchFamily="34" charset="0"/>
                <a:cs typeface="Times New Roman" panose="02020603050405020304" pitchFamily="18" charset="0"/>
              </a:rPr>
              <a:t>Console.WriteLine(</a:t>
            </a:r>
            <a:r>
              <a:rPr lang="en-US" sz="1200">
                <a:solidFill>
                  <a:srgbClr val="A31515"/>
                </a:solidFill>
                <a:effectLst/>
                <a:latin typeface="Consolas" panose="020B0609020204030204" pitchFamily="49" charset="0"/>
                <a:ea typeface="Calibri" panose="020F0502020204030204" pitchFamily="34" charset="0"/>
                <a:cs typeface="Times New Roman" panose="02020603050405020304" pitchFamily="18" charset="0"/>
              </a:rPr>
              <a:t>"rs: "</a:t>
            </a:r>
            <a:r>
              <a:rPr lang="en-US" sz="1200">
                <a:effectLst/>
                <a:latin typeface="Consolas" panose="020B0609020204030204" pitchFamily="49" charset="0"/>
                <a:ea typeface="Calibri" panose="020F0502020204030204" pitchFamily="34" charset="0"/>
                <a:cs typeface="Times New Roman" panose="02020603050405020304" pitchFamily="18" charset="0"/>
              </a:rPr>
              <a:t>+NumberDemo.</a:t>
            </a:r>
            <a:r>
              <a:rPr lang="en-US" sz="1200">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Add</a:t>
            </a:r>
            <a:r>
              <a:rPr lang="en-US" sz="1200">
                <a:effectLst/>
                <a:latin typeface="Consolas" panose="020B0609020204030204" pitchFamily="49" charset="0"/>
                <a:ea typeface="Calibri" panose="020F0502020204030204" pitchFamily="34" charset="0"/>
                <a:cs typeface="Times New Roman" panose="02020603050405020304" pitchFamily="18" charset="0"/>
              </a:rPr>
              <a:t>());</a:t>
            </a:r>
          </a:p>
        </p:txBody>
      </p:sp>
      <p:pic>
        <p:nvPicPr>
          <p:cNvPr id="8" name="Picture 7">
            <a:extLst>
              <a:ext uri="{FF2B5EF4-FFF2-40B4-BE49-F238E27FC236}">
                <a16:creationId xmlns:a16="http://schemas.microsoft.com/office/drawing/2014/main" id="{6764F723-1AB7-4FB3-9C87-5592123608EC}"/>
              </a:ext>
            </a:extLst>
          </p:cNvPr>
          <p:cNvPicPr/>
          <p:nvPr/>
        </p:nvPicPr>
        <p:blipFill>
          <a:blip r:embed="rId2"/>
          <a:stretch>
            <a:fillRect/>
          </a:stretch>
        </p:blipFill>
        <p:spPr>
          <a:xfrm>
            <a:off x="6985587" y="3429001"/>
            <a:ext cx="2601867" cy="766238"/>
          </a:xfrm>
          <a:prstGeom prst="rect">
            <a:avLst/>
          </a:prstGeom>
          <a:solidFill>
            <a:srgbClr val="FFFFFF">
              <a:shade val="85000"/>
            </a:srgbClr>
          </a:solidFill>
          <a:ln w="31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4529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8257-1843-410B-B08A-23E518BC3C8E}"/>
              </a:ext>
            </a:extLst>
          </p:cNvPr>
          <p:cNvSpPr>
            <a:spLocks noGrp="1"/>
          </p:cNvSpPr>
          <p:nvPr>
            <p:ph type="title"/>
          </p:nvPr>
        </p:nvSpPr>
        <p:spPr/>
        <p:txBody>
          <a:bodyPr/>
          <a:lstStyle/>
          <a:p>
            <a:r>
              <a:rPr lang="en-US"/>
              <a:t>LỚP TĨNH (Static Class)</a:t>
            </a:r>
          </a:p>
        </p:txBody>
      </p:sp>
      <p:sp>
        <p:nvSpPr>
          <p:cNvPr id="5" name="TextBox 4">
            <a:extLst>
              <a:ext uri="{FF2B5EF4-FFF2-40B4-BE49-F238E27FC236}">
                <a16:creationId xmlns:a16="http://schemas.microsoft.com/office/drawing/2014/main" id="{A3B03C25-3D5D-429D-8F4F-F8698B5FB9EB}"/>
              </a:ext>
            </a:extLst>
          </p:cNvPr>
          <p:cNvSpPr txBox="1"/>
          <p:nvPr/>
        </p:nvSpPr>
        <p:spPr>
          <a:xfrm>
            <a:off x="2346036" y="1852794"/>
            <a:ext cx="7629237" cy="424731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1755" marR="71755" algn="just"/>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static</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class</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b="1">
                <a:effectLst/>
                <a:latin typeface="Consolas" panose="020B0609020204030204" pitchFamily="49" charset="0"/>
                <a:ea typeface="Calibri" panose="020F0502020204030204" pitchFamily="34" charset="0"/>
                <a:cs typeface="Times New Roman" panose="02020603050405020304" pitchFamily="18" charset="0"/>
              </a:rPr>
              <a:t>TemperatureConverter</a:t>
            </a: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static</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b="1">
                <a:solidFill>
                  <a:srgbClr val="003A70"/>
                </a:solidFill>
                <a:effectLst/>
                <a:latin typeface="Consolas" panose="020B0609020204030204" pitchFamily="49" charset="0"/>
                <a:ea typeface="Calibri" panose="020F0502020204030204" pitchFamily="34" charset="0"/>
                <a:cs typeface="Times New Roman" panose="02020603050405020304" pitchFamily="18" charset="0"/>
              </a:rPr>
              <a:t>CelsiusToFahrenheit</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celsius)</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Chuyển từ nhiệt độ Celsius sang nhiệt độ Fahrenheit.</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fahrenheit = (celsius * 9 / 5) + 32;</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fahrenheit;</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public</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static</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b="1">
                <a:solidFill>
                  <a:srgbClr val="003A70"/>
                </a:solidFill>
                <a:latin typeface="Consolas" panose="020B0609020204030204" pitchFamily="49" charset="0"/>
                <a:cs typeface="Times New Roman" panose="02020603050405020304" pitchFamily="18" charset="0"/>
              </a:rPr>
              <a:t>FahrenheitToCelsius</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fahrenheit)</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Chuyển từ nhiệt độ Fahrenheit sang nhiệt Celsius.</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double</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celsius = (fahrenheit - 32) * 5 / 9;</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50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celsius;</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a:p>
            <a:pPr marL="71755" marR="71755" algn="just"/>
            <a:r>
              <a:rPr lang="en-US" sz="15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50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893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97F6-7C91-4819-B7A0-EF4FD4A5BD8A}"/>
              </a:ext>
            </a:extLst>
          </p:cNvPr>
          <p:cNvSpPr>
            <a:spLocks noGrp="1"/>
          </p:cNvSpPr>
          <p:nvPr>
            <p:ph type="title"/>
          </p:nvPr>
        </p:nvSpPr>
        <p:spPr/>
        <p:txBody>
          <a:bodyPr/>
          <a:lstStyle/>
          <a:p>
            <a:r>
              <a:rPr lang="en-US"/>
              <a:t>Phương thức tĩnh (Static method)</a:t>
            </a:r>
          </a:p>
        </p:txBody>
      </p:sp>
      <p:sp>
        <p:nvSpPr>
          <p:cNvPr id="3" name="Content Placeholder 2">
            <a:extLst>
              <a:ext uri="{FF2B5EF4-FFF2-40B4-BE49-F238E27FC236}">
                <a16:creationId xmlns:a16="http://schemas.microsoft.com/office/drawing/2014/main" id="{53FB1CE4-5E77-4713-9B0C-CE451F7C08CD}"/>
              </a:ext>
            </a:extLst>
          </p:cNvPr>
          <p:cNvSpPr>
            <a:spLocks noGrp="1"/>
          </p:cNvSpPr>
          <p:nvPr>
            <p:ph idx="1"/>
          </p:nvPr>
        </p:nvSpPr>
        <p:spPr>
          <a:xfrm>
            <a:off x="913794" y="2096064"/>
            <a:ext cx="10724023" cy="3695136"/>
          </a:xfrm>
        </p:spPr>
        <p:txBody>
          <a:bodyPr>
            <a:normAutofit fontScale="85000" lnSpcReduction="10000"/>
          </a:bodyPr>
          <a:lstStyle/>
          <a:p>
            <a:pPr algn="just">
              <a:lnSpc>
                <a:spcPct val="120000"/>
              </a:lnSpc>
              <a:spcBef>
                <a:spcPts val="600"/>
              </a:spcBef>
              <a:spcAft>
                <a:spcPts val="600"/>
              </a:spcAft>
            </a:pPr>
            <a:r>
              <a:rPr lang="vi-VN" sz="1800">
                <a:effectLst/>
                <a:latin typeface="Arial (Body)"/>
                <a:ea typeface="Calibri" panose="020F0502020204030204" pitchFamily="34" charset="0"/>
                <a:cs typeface="Times New Roman" panose="02020603050405020304" pitchFamily="18" charset="0"/>
              </a:rPr>
              <a:t>Một phương thức </a:t>
            </a:r>
            <a:r>
              <a:rPr lang="en-US" sz="1800">
                <a:effectLst/>
                <a:latin typeface="Arial (Body)"/>
                <a:ea typeface="Calibri" panose="020F0502020204030204" pitchFamily="34" charset="0"/>
                <a:cs typeface="Times New Roman" panose="02020603050405020304" pitchFamily="18" charset="0"/>
              </a:rPr>
              <a:t>là tĩnh sẽ thuộc về lớp, không thuộc về các thể hiện của lớp. </a:t>
            </a:r>
          </a:p>
          <a:p>
            <a:pPr algn="just">
              <a:lnSpc>
                <a:spcPct val="120000"/>
              </a:lnSpc>
              <a:spcBef>
                <a:spcPts val="600"/>
              </a:spcBef>
              <a:spcAft>
                <a:spcPts val="600"/>
              </a:spcAft>
            </a:pPr>
            <a:r>
              <a:rPr lang="en-US" sz="1800">
                <a:latin typeface="Arial (Body)"/>
                <a:ea typeface="Calibri" panose="020F0502020204030204" pitchFamily="34" charset="0"/>
                <a:cs typeface="Times New Roman" panose="02020603050405020304" pitchFamily="18" charset="0"/>
              </a:rPr>
              <a:t>Lời gọi phương thức tĩnh sẽ là: Tên_lớp.Tên_phương_thức_tĩnh(danh sách tham số).</a:t>
            </a:r>
          </a:p>
          <a:p>
            <a:pPr algn="just">
              <a:lnSpc>
                <a:spcPct val="120000"/>
              </a:lnSpc>
              <a:spcBef>
                <a:spcPts val="600"/>
              </a:spcBef>
              <a:spcAft>
                <a:spcPts val="600"/>
              </a:spcAft>
            </a:pPr>
            <a:r>
              <a:rPr lang="vi-VN" sz="1800">
                <a:effectLst/>
                <a:latin typeface="Arial (Body)"/>
                <a:ea typeface="Calibri" panose="020F0502020204030204" pitchFamily="34" charset="0"/>
                <a:cs typeface="Times New Roman" panose="02020603050405020304" pitchFamily="18" charset="0"/>
              </a:rPr>
              <a:t>Một phương thức tĩnh được khai báo bằng cách sử dụng từ khóa static. </a:t>
            </a:r>
            <a:endParaRPr lang="en-US" sz="1800">
              <a:effectLst/>
              <a:latin typeface="Arial (Body)"/>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vi-VN" sz="1800">
                <a:effectLst/>
                <a:latin typeface="Arial (Body)"/>
                <a:ea typeface="Calibri" panose="020F0502020204030204" pitchFamily="34" charset="0"/>
                <a:cs typeface="Times New Roman" panose="02020603050405020304" pitchFamily="18" charset="0"/>
              </a:rPr>
              <a:t>Ví dụ, phương thức Main () là một phương thức tĩnh và nó không yêu cầu bất kỳ thể hiện nào của lớp để nó được gọi.</a:t>
            </a:r>
            <a:endParaRPr lang="en-US" sz="1800">
              <a:effectLst/>
              <a:latin typeface="Arial (Body)"/>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vi-VN" sz="1800">
                <a:effectLst/>
                <a:latin typeface="Arial (Body)"/>
                <a:ea typeface="Calibri" panose="020F0502020204030204" pitchFamily="34" charset="0"/>
                <a:cs typeface="Times New Roman" panose="02020603050405020304" pitchFamily="18" charset="0"/>
              </a:rPr>
              <a:t>Một phương thức tĩnh chỉ có thể tham chiếu trực tiếp đến các biến tĩnh và các phương thức tĩnh khác của lớp</a:t>
            </a:r>
            <a:r>
              <a:rPr lang="en-US" sz="1800">
                <a:effectLst/>
                <a:latin typeface="Arial (Body)"/>
                <a:ea typeface="Calibri" panose="020F0502020204030204" pitchFamily="34" charset="0"/>
                <a:cs typeface="Times New Roman" panose="02020603050405020304" pitchFamily="18" charset="0"/>
              </a:rPr>
              <a:t>. </a:t>
            </a:r>
          </a:p>
          <a:p>
            <a:pPr algn="just">
              <a:lnSpc>
                <a:spcPct val="120000"/>
              </a:lnSpc>
              <a:spcBef>
                <a:spcPts val="600"/>
              </a:spcBef>
              <a:spcAft>
                <a:spcPts val="600"/>
              </a:spcAft>
            </a:pPr>
            <a:r>
              <a:rPr lang="vi-VN" sz="1800">
                <a:effectLst/>
                <a:latin typeface="Arial (Body)"/>
                <a:ea typeface="Calibri" panose="020F0502020204030204" pitchFamily="34" charset="0"/>
                <a:cs typeface="Times New Roman" panose="02020603050405020304" pitchFamily="18" charset="0"/>
              </a:rPr>
              <a:t>Cú pháp sau được sử dụng để tạo một phương thức tĩnh:</a:t>
            </a:r>
            <a:endParaRPr lang="en-US" sz="1800">
              <a:effectLst/>
              <a:latin typeface="Arial (Body)"/>
              <a:ea typeface="Calibri" panose="020F0502020204030204" pitchFamily="34" charset="0"/>
              <a:cs typeface="Times New Roman" panose="02020603050405020304" pitchFamily="18" charset="0"/>
            </a:endParaRPr>
          </a:p>
          <a:p>
            <a:pPr marL="2236788" indent="0">
              <a:lnSpc>
                <a:spcPct val="120000"/>
              </a:lnSpc>
              <a:spcBef>
                <a:spcPts val="600"/>
              </a:spcBef>
              <a:spcAft>
                <a:spcPts val="600"/>
              </a:spcAft>
              <a:buNone/>
            </a:pPr>
            <a:r>
              <a:rPr lang="en-US" sz="16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static</a:t>
            </a:r>
            <a:r>
              <a:rPr lang="en-US" sz="1600">
                <a:effectLst/>
                <a:latin typeface="Consolas" panose="020B0609020204030204" pitchFamily="49" charset="0"/>
                <a:ea typeface="Calibri" panose="020F0502020204030204" pitchFamily="34" charset="0"/>
                <a:cs typeface="Times New Roman" panose="02020603050405020304" pitchFamily="18" charset="0"/>
              </a:rPr>
              <a:t> &lt;kiểu_trả_về&gt; </a:t>
            </a:r>
            <a:r>
              <a:rPr lang="en-US" sz="1600" b="1">
                <a:solidFill>
                  <a:srgbClr val="0070C0"/>
                </a:solidFill>
                <a:effectLst/>
                <a:latin typeface="Consolas" panose="020B0609020204030204" pitchFamily="49" charset="0"/>
                <a:ea typeface="Calibri" panose="020F0502020204030204" pitchFamily="34" charset="0"/>
                <a:cs typeface="Times New Roman" panose="02020603050405020304" pitchFamily="18" charset="0"/>
              </a:rPr>
              <a:t>&lt;tên_phương_thức&gt;</a:t>
            </a:r>
            <a:r>
              <a:rPr lang="en-US" sz="1600">
                <a:effectLst/>
                <a:latin typeface="Consolas" panose="020B0609020204030204" pitchFamily="49" charset="0"/>
                <a:ea typeface="Calibri" panose="020F0502020204030204" pitchFamily="34" charset="0"/>
                <a:cs typeface="Times New Roman" panose="02020603050405020304" pitchFamily="18" charset="0"/>
              </a:rPr>
              <a:t>()</a:t>
            </a:r>
            <a:br>
              <a:rPr lang="en-US" sz="1600">
                <a:effectLst/>
                <a:latin typeface="Consolas" panose="020B0609020204030204" pitchFamily="49" charset="0"/>
                <a:ea typeface="Calibri" panose="020F0502020204030204" pitchFamily="34" charset="0"/>
                <a:cs typeface="Times New Roman" panose="02020603050405020304" pitchFamily="18" charset="0"/>
              </a:rPr>
            </a:br>
            <a:r>
              <a:rPr lang="en-US" sz="1600">
                <a:latin typeface="Consolas" panose="020B0609020204030204" pitchFamily="49" charset="0"/>
              </a:rPr>
              <a:t>{</a:t>
            </a:r>
          </a:p>
          <a:p>
            <a:pPr marL="2236788" indent="0">
              <a:lnSpc>
                <a:spcPct val="120000"/>
              </a:lnSpc>
              <a:spcBef>
                <a:spcPts val="600"/>
              </a:spcBef>
              <a:spcAft>
                <a:spcPts val="600"/>
              </a:spcAft>
              <a:buNone/>
            </a:pPr>
            <a:r>
              <a:rPr lang="en-US" sz="1600">
                <a:latin typeface="Consolas" panose="020B0609020204030204" pitchFamily="49" charset="0"/>
              </a:rPr>
              <a:t>}</a:t>
            </a:r>
          </a:p>
        </p:txBody>
      </p:sp>
    </p:spTree>
    <p:extLst>
      <p:ext uri="{BB962C8B-B14F-4D97-AF65-F5344CB8AC3E}">
        <p14:creationId xmlns:p14="http://schemas.microsoft.com/office/powerpoint/2010/main" val="1067876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C9E6-06BD-4B86-A9F9-98CCD630FE77}"/>
              </a:ext>
            </a:extLst>
          </p:cNvPr>
          <p:cNvSpPr>
            <a:spLocks noGrp="1"/>
          </p:cNvSpPr>
          <p:nvPr>
            <p:ph type="title"/>
          </p:nvPr>
        </p:nvSpPr>
        <p:spPr/>
        <p:txBody>
          <a:bodyPr/>
          <a:lstStyle/>
          <a:p>
            <a:r>
              <a:rPr lang="en-US"/>
              <a:t>Phương thức tĩnh (Static method)</a:t>
            </a:r>
          </a:p>
        </p:txBody>
      </p:sp>
      <p:sp>
        <p:nvSpPr>
          <p:cNvPr id="3" name="Content Placeholder 2">
            <a:extLst>
              <a:ext uri="{FF2B5EF4-FFF2-40B4-BE49-F238E27FC236}">
                <a16:creationId xmlns:a16="http://schemas.microsoft.com/office/drawing/2014/main" id="{C7819685-750F-4107-B8FF-A5D141DFFA73}"/>
              </a:ext>
            </a:extLst>
          </p:cNvPr>
          <p:cNvSpPr>
            <a:spLocks noGrp="1"/>
          </p:cNvSpPr>
          <p:nvPr>
            <p:ph idx="1"/>
          </p:nvPr>
        </p:nvSpPr>
        <p:spPr>
          <a:xfrm>
            <a:off x="535709" y="2216432"/>
            <a:ext cx="6095393" cy="3306618"/>
          </a:xfrm>
        </p:spPr>
        <p:style>
          <a:lnRef idx="1">
            <a:schemeClr val="accent3"/>
          </a:lnRef>
          <a:fillRef idx="2">
            <a:schemeClr val="accent3"/>
          </a:fillRef>
          <a:effectRef idx="1">
            <a:schemeClr val="accent3"/>
          </a:effectRef>
          <a:fontRef idx="minor">
            <a:schemeClr val="dk1"/>
          </a:fontRef>
        </p:style>
        <p:txBody>
          <a:bodyPr>
            <a:normAutofit fontScale="92500"/>
          </a:bodyPr>
          <a:lstStyle/>
          <a:p>
            <a:pPr marL="0" indent="0">
              <a:spcBef>
                <a:spcPts val="600"/>
              </a:spcBef>
              <a:buNone/>
            </a:pPr>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Total</a:t>
            </a:r>
            <a:endParaRPr lang="en-US" sz="1400">
              <a:solidFill>
                <a:srgbClr val="000000"/>
              </a:solidFill>
              <a:latin typeface="Consolas" panose="020B0609020204030204" pitchFamily="49" charset="0"/>
            </a:endParaRPr>
          </a:p>
          <a:p>
            <a:pPr marL="0" indent="0">
              <a:spcBef>
                <a:spcPts val="600"/>
              </a:spcBef>
              <a:buNone/>
            </a:pPr>
            <a:r>
              <a:rPr lang="en-US" sz="1400">
                <a:solidFill>
                  <a:srgbClr val="000000"/>
                </a:solidFill>
                <a:latin typeface="Consolas" panose="020B0609020204030204" pitchFamily="49" charset="0"/>
              </a:rPr>
              <a:t>     {</a:t>
            </a:r>
          </a:p>
          <a:p>
            <a:pPr marL="0" indent="0">
              <a:spcBef>
                <a:spcPts val="600"/>
              </a:spcBef>
              <a:buNone/>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Multiply(</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quantity,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price)</a:t>
            </a:r>
          </a:p>
          <a:p>
            <a:pPr marL="0" indent="0">
              <a:spcBef>
                <a:spcPts val="600"/>
              </a:spcBef>
              <a:buNone/>
            </a:pPr>
            <a:r>
              <a:rPr lang="en-US" sz="1400">
                <a:solidFill>
                  <a:srgbClr val="000000"/>
                </a:solidFill>
                <a:latin typeface="Consolas" panose="020B0609020204030204" pitchFamily="49" charset="0"/>
              </a:rPr>
              <a:t>          {</a:t>
            </a:r>
          </a:p>
          <a:p>
            <a:pPr marL="0" indent="0">
              <a:spcBef>
                <a:spcPts val="600"/>
              </a:spcBef>
              <a:buNone/>
            </a:pPr>
            <a:r>
              <a:rPr lang="en-US" sz="1400">
                <a:solidFill>
                  <a:srgbClr val="000000"/>
                </a:solidFill>
                <a:latin typeface="Consolas" panose="020B0609020204030204" pitchFamily="49" charset="0"/>
              </a:rPr>
              <a:t>               Console.WriteLine(quantity * price);</a:t>
            </a:r>
          </a:p>
          <a:p>
            <a:pPr marL="0" indent="0">
              <a:spcBef>
                <a:spcPts val="600"/>
              </a:spcBef>
              <a:buNone/>
            </a:pPr>
            <a:r>
              <a:rPr lang="en-US" sz="1400">
                <a:solidFill>
                  <a:srgbClr val="000000"/>
                </a:solidFill>
                <a:latin typeface="Consolas" panose="020B0609020204030204" pitchFamily="49" charset="0"/>
              </a:rPr>
              <a:t>          }</a:t>
            </a:r>
          </a:p>
          <a:p>
            <a:pPr marL="0" indent="0">
              <a:spcBef>
                <a:spcPts val="600"/>
              </a:spcBef>
              <a:buNone/>
            </a:pP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public</a:t>
            </a:r>
            <a:r>
              <a:rPr lang="fr-FR" sz="1400">
                <a:solidFill>
                  <a:srgbClr val="000000"/>
                </a:solidFill>
                <a:latin typeface="Consolas" panose="020B0609020204030204" pitchFamily="49" charset="0"/>
              </a:rPr>
              <a:t> </a:t>
            </a:r>
            <a:r>
              <a:rPr lang="fr-FR" sz="1400">
                <a:solidFill>
                  <a:srgbClr val="0000FF"/>
                </a:solidFill>
                <a:latin typeface="Consolas" panose="020B0609020204030204" pitchFamily="49" charset="0"/>
              </a:rPr>
              <a:t>void</a:t>
            </a:r>
            <a:r>
              <a:rPr lang="fr-FR" sz="1400">
                <a:solidFill>
                  <a:srgbClr val="000000"/>
                </a:solidFill>
                <a:latin typeface="Consolas" panose="020B0609020204030204" pitchFamily="49" charset="0"/>
              </a:rPr>
              <a:t> AddQuantity(</a:t>
            </a:r>
            <a:r>
              <a:rPr lang="fr-FR" sz="1400">
                <a:solidFill>
                  <a:srgbClr val="0000FF"/>
                </a:solidFill>
                <a:latin typeface="Consolas" panose="020B0609020204030204" pitchFamily="49" charset="0"/>
              </a:rPr>
              <a:t>int</a:t>
            </a:r>
            <a:r>
              <a:rPr lang="fr-FR" sz="1400">
                <a:solidFill>
                  <a:srgbClr val="000000"/>
                </a:solidFill>
                <a:latin typeface="Consolas" panose="020B0609020204030204" pitchFamily="49" charset="0"/>
              </a:rPr>
              <a:t> quantity1, </a:t>
            </a:r>
            <a:r>
              <a:rPr lang="fr-FR" sz="1400">
                <a:solidFill>
                  <a:srgbClr val="0000FF"/>
                </a:solidFill>
                <a:latin typeface="Consolas" panose="020B0609020204030204" pitchFamily="49" charset="0"/>
              </a:rPr>
              <a:t>int</a:t>
            </a:r>
            <a:r>
              <a:rPr lang="fr-FR" sz="1400">
                <a:solidFill>
                  <a:srgbClr val="000000"/>
                </a:solidFill>
                <a:latin typeface="Consolas" panose="020B0609020204030204" pitchFamily="49" charset="0"/>
              </a:rPr>
              <a:t> quantity2)</a:t>
            </a:r>
          </a:p>
          <a:p>
            <a:pPr marL="0" indent="0">
              <a:spcBef>
                <a:spcPts val="600"/>
              </a:spcBef>
              <a:buNone/>
            </a:pPr>
            <a:r>
              <a:rPr lang="en-US" sz="1400">
                <a:solidFill>
                  <a:srgbClr val="000000"/>
                </a:solidFill>
                <a:latin typeface="Consolas" panose="020B0609020204030204" pitchFamily="49" charset="0"/>
              </a:rPr>
              <a:t>          {</a:t>
            </a:r>
          </a:p>
          <a:p>
            <a:pPr marL="0" indent="0">
              <a:spcBef>
                <a:spcPts val="600"/>
              </a:spcBef>
              <a:buNone/>
            </a:pPr>
            <a:r>
              <a:rPr lang="en-US" sz="1400">
                <a:solidFill>
                  <a:srgbClr val="000000"/>
                </a:solidFill>
                <a:latin typeface="Consolas" panose="020B0609020204030204" pitchFamily="49" charset="0"/>
              </a:rPr>
              <a:t>               Console.WriteLine(quantity1 + quantity2);</a:t>
            </a:r>
          </a:p>
          <a:p>
            <a:pPr marL="0" indent="0">
              <a:spcBef>
                <a:spcPts val="600"/>
              </a:spcBef>
              <a:buNone/>
            </a:pPr>
            <a:r>
              <a:rPr lang="en-US" sz="1400">
                <a:solidFill>
                  <a:srgbClr val="000000"/>
                </a:solidFill>
                <a:latin typeface="Consolas" panose="020B0609020204030204" pitchFamily="49" charset="0"/>
              </a:rPr>
              <a:t>          }</a:t>
            </a:r>
          </a:p>
          <a:p>
            <a:pPr marL="0" indent="0">
              <a:spcBef>
                <a:spcPts val="600"/>
              </a:spcBef>
              <a:buNone/>
            </a:pPr>
            <a:r>
              <a:rPr lang="en-US" sz="1400">
                <a:solidFill>
                  <a:srgbClr val="000000"/>
                </a:solidFill>
                <a:latin typeface="Consolas" panose="020B0609020204030204" pitchFamily="49" charset="0"/>
              </a:rPr>
              <a:t>     }</a:t>
            </a:r>
            <a:endParaRPr lang="en-US" sz="1600"/>
          </a:p>
        </p:txBody>
      </p:sp>
      <p:sp>
        <p:nvSpPr>
          <p:cNvPr id="4" name="Content Placeholder 2">
            <a:extLst>
              <a:ext uri="{FF2B5EF4-FFF2-40B4-BE49-F238E27FC236}">
                <a16:creationId xmlns:a16="http://schemas.microsoft.com/office/drawing/2014/main" id="{BB1DD318-B22E-450C-BC37-D10327B79013}"/>
              </a:ext>
            </a:extLst>
          </p:cNvPr>
          <p:cNvSpPr txBox="1">
            <a:spLocks/>
          </p:cNvSpPr>
          <p:nvPr/>
        </p:nvSpPr>
        <p:spPr>
          <a:xfrm>
            <a:off x="6788122" y="2096064"/>
            <a:ext cx="4969769" cy="36951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bg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a:p>
        </p:txBody>
      </p:sp>
      <p:sp>
        <p:nvSpPr>
          <p:cNvPr id="5" name="Content Placeholder 2">
            <a:extLst>
              <a:ext uri="{FF2B5EF4-FFF2-40B4-BE49-F238E27FC236}">
                <a16:creationId xmlns:a16="http://schemas.microsoft.com/office/drawing/2014/main" id="{3E88C2E3-8C2F-4A83-BEB8-AFA9AFBEC565}"/>
              </a:ext>
            </a:extLst>
          </p:cNvPr>
          <p:cNvSpPr txBox="1">
            <a:spLocks/>
          </p:cNvSpPr>
          <p:nvPr/>
        </p:nvSpPr>
        <p:spPr>
          <a:xfrm>
            <a:off x="6778078" y="2096064"/>
            <a:ext cx="4969769" cy="369513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bg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bg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bg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bg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spcBef>
                <a:spcPts val="600"/>
              </a:spcBef>
              <a:buNone/>
            </a:pPr>
            <a:r>
              <a:rPr lang="en-US" sz="1800">
                <a:solidFill>
                  <a:srgbClr val="0000FF"/>
                </a:solidFill>
                <a:latin typeface="Consolas" panose="020B0609020204030204" pitchFamily="49" charset="0"/>
              </a:rPr>
              <a:t>class</a:t>
            </a:r>
            <a:r>
              <a:rPr lang="en-US" sz="1800">
                <a:solidFill>
                  <a:srgbClr val="000000"/>
                </a:solidFill>
                <a:latin typeface="Consolas" panose="020B0609020204030204" pitchFamily="49" charset="0"/>
              </a:rPr>
              <a:t> </a:t>
            </a:r>
            <a:r>
              <a:rPr lang="en-US" sz="1800">
                <a:solidFill>
                  <a:srgbClr val="2B91AF"/>
                </a:solidFill>
                <a:latin typeface="Consolas" panose="020B0609020204030204" pitchFamily="49" charset="0"/>
              </a:rPr>
              <a:t>TestStaticMethods</a:t>
            </a:r>
            <a:endParaRPr lang="en-US" sz="1800">
              <a:solidFill>
                <a:srgbClr val="000000"/>
              </a:solidFill>
              <a:latin typeface="Consolas" panose="020B0609020204030204" pitchFamily="49" charset="0"/>
            </a:endParaRPr>
          </a:p>
          <a:p>
            <a:pPr marL="0" indent="0">
              <a:spcBef>
                <a:spcPts val="600"/>
              </a:spcBef>
              <a:buNone/>
            </a:pPr>
            <a:r>
              <a:rPr lang="en-US" sz="1800">
                <a:solidFill>
                  <a:srgbClr val="000000"/>
                </a:solidFill>
                <a:latin typeface="Consolas" panose="020B0609020204030204" pitchFamily="49" charset="0"/>
              </a:rPr>
              <a:t>  {</a:t>
            </a:r>
          </a:p>
          <a:p>
            <a:pPr marL="0" indent="0">
              <a:spcBef>
                <a:spcPts val="600"/>
              </a:spcBef>
              <a:buNone/>
            </a:pP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static</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Main(</a:t>
            </a:r>
            <a:r>
              <a:rPr lang="en-US" sz="1800">
                <a:solidFill>
                  <a:srgbClr val="0000FF"/>
                </a:solidFill>
                <a:latin typeface="Consolas" panose="020B0609020204030204" pitchFamily="49" charset="0"/>
              </a:rPr>
              <a:t>string</a:t>
            </a:r>
            <a:r>
              <a:rPr lang="en-US" sz="1800">
                <a:solidFill>
                  <a:srgbClr val="000000"/>
                </a:solidFill>
                <a:latin typeface="Consolas" panose="020B0609020204030204" pitchFamily="49" charset="0"/>
              </a:rPr>
              <a:t>[] args)</a:t>
            </a:r>
          </a:p>
          <a:p>
            <a:pPr marL="0" indent="0">
              <a:spcBef>
                <a:spcPts val="600"/>
              </a:spcBef>
              <a:buNone/>
            </a:pPr>
            <a:r>
              <a:rPr lang="en-US" sz="1800">
                <a:solidFill>
                  <a:srgbClr val="000000"/>
                </a:solidFill>
                <a:latin typeface="Consolas" panose="020B0609020204030204" pitchFamily="49" charset="0"/>
              </a:rPr>
              <a:t>          {</a:t>
            </a:r>
          </a:p>
          <a:p>
            <a:pPr marL="0" indent="0">
              <a:spcBef>
                <a:spcPts val="600"/>
              </a:spcBef>
              <a:buNone/>
            </a:pPr>
            <a:r>
              <a:rPr lang="en-US" sz="1800">
                <a:solidFill>
                  <a:srgbClr val="000000"/>
                </a:solidFill>
                <a:latin typeface="Consolas" panose="020B0609020204030204" pitchFamily="49" charset="0"/>
              </a:rPr>
              <a:t>             	Total.Multiply(10, 5);</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//Output: 50</a:t>
            </a:r>
            <a:endParaRPr lang="en-US" sz="1800">
              <a:solidFill>
                <a:srgbClr val="000000"/>
              </a:solidFill>
              <a:latin typeface="Consolas" panose="020B0609020204030204" pitchFamily="49" charset="0"/>
            </a:endParaRPr>
          </a:p>
          <a:p>
            <a:pPr marL="0" indent="0">
              <a:spcBef>
                <a:spcPts val="600"/>
              </a:spcBef>
              <a:buNone/>
            </a:pPr>
            <a:r>
              <a:rPr lang="en-US" sz="1800">
                <a:solidFill>
                  <a:srgbClr val="000000"/>
                </a:solidFill>
                <a:latin typeface="Consolas" panose="020B0609020204030204" pitchFamily="49" charset="0"/>
              </a:rPr>
              <a:t>               	Total obj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Total();</a:t>
            </a:r>
          </a:p>
          <a:p>
            <a:pPr marL="0" indent="0">
              <a:spcBef>
                <a:spcPts val="600"/>
              </a:spcBef>
              <a:buNone/>
            </a:pPr>
            <a:r>
              <a:rPr lang="en-US" sz="1800">
                <a:solidFill>
                  <a:srgbClr val="000000"/>
                </a:solidFill>
                <a:latin typeface="Consolas" panose="020B0609020204030204" pitchFamily="49" charset="0"/>
              </a:rPr>
              <a:t>              	obj.AddQuantity(7, 8); </a:t>
            </a:r>
          </a:p>
          <a:p>
            <a:pPr marL="0" indent="0">
              <a:spcBef>
                <a:spcPts val="600"/>
              </a:spcBef>
              <a:buNone/>
            </a:pPr>
            <a:r>
              <a:rPr lang="en-US" sz="1800">
                <a:solidFill>
                  <a:srgbClr val="008000"/>
                </a:solidFill>
                <a:latin typeface="Consolas" panose="020B0609020204030204" pitchFamily="49" charset="0"/>
              </a:rPr>
              <a:t>		//Output: 15</a:t>
            </a:r>
            <a:endParaRPr lang="en-US" sz="1800">
              <a:solidFill>
                <a:srgbClr val="000000"/>
              </a:solidFill>
              <a:latin typeface="Consolas" panose="020B0609020204030204" pitchFamily="49" charset="0"/>
            </a:endParaRPr>
          </a:p>
          <a:p>
            <a:pPr marL="0" indent="0">
              <a:spcBef>
                <a:spcPts val="600"/>
              </a:spcBef>
              <a:buNone/>
            </a:pPr>
            <a:r>
              <a:rPr lang="en-US" sz="1800">
                <a:solidFill>
                  <a:srgbClr val="000000"/>
                </a:solidFill>
                <a:latin typeface="Consolas" panose="020B0609020204030204" pitchFamily="49" charset="0"/>
              </a:rPr>
              <a:t>          }</a:t>
            </a:r>
          </a:p>
          <a:p>
            <a:pPr marL="0" indent="0">
              <a:spcBef>
                <a:spcPts val="600"/>
              </a:spcBef>
              <a:buNone/>
            </a:pPr>
            <a:r>
              <a:rPr lang="en-US" sz="1800">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162598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8D9D-82C5-4ADF-9A9B-457CF0BD4E16}"/>
              </a:ext>
            </a:extLst>
          </p:cNvPr>
          <p:cNvSpPr>
            <a:spLocks noGrp="1"/>
          </p:cNvSpPr>
          <p:nvPr>
            <p:ph type="title"/>
          </p:nvPr>
        </p:nvSpPr>
        <p:spPr/>
        <p:txBody>
          <a:bodyPr/>
          <a:lstStyle/>
          <a:p>
            <a:r>
              <a:rPr lang="en-US"/>
              <a:t>Static Variables</a:t>
            </a:r>
          </a:p>
        </p:txBody>
      </p:sp>
      <p:graphicFrame>
        <p:nvGraphicFramePr>
          <p:cNvPr id="4" name="Diagram 3">
            <a:extLst>
              <a:ext uri="{FF2B5EF4-FFF2-40B4-BE49-F238E27FC236}">
                <a16:creationId xmlns:a16="http://schemas.microsoft.com/office/drawing/2014/main" id="{8B3274F1-4A7B-44AD-A36C-6C506B96426E}"/>
              </a:ext>
            </a:extLst>
          </p:cNvPr>
          <p:cNvGraphicFramePr/>
          <p:nvPr>
            <p:extLst>
              <p:ext uri="{D42A27DB-BD31-4B8C-83A1-F6EECF244321}">
                <p14:modId xmlns:p14="http://schemas.microsoft.com/office/powerpoint/2010/main" val="2449587175"/>
              </p:ext>
            </p:extLst>
          </p:nvPr>
        </p:nvGraphicFramePr>
        <p:xfrm>
          <a:off x="1422400" y="1699492"/>
          <a:ext cx="9946756"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109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806B-B978-48FD-B33F-99DC83BD0C37}"/>
              </a:ext>
            </a:extLst>
          </p:cNvPr>
          <p:cNvSpPr>
            <a:spLocks noGrp="1"/>
          </p:cNvSpPr>
          <p:nvPr>
            <p:ph type="title"/>
          </p:nvPr>
        </p:nvSpPr>
        <p:spPr/>
        <p:txBody>
          <a:bodyPr/>
          <a:lstStyle/>
          <a:p>
            <a:r>
              <a:rPr lang="en-US"/>
              <a:t>Static Variables</a:t>
            </a:r>
          </a:p>
        </p:txBody>
      </p:sp>
      <p:pic>
        <p:nvPicPr>
          <p:cNvPr id="7" name="Picture 6">
            <a:extLst>
              <a:ext uri="{FF2B5EF4-FFF2-40B4-BE49-F238E27FC236}">
                <a16:creationId xmlns:a16="http://schemas.microsoft.com/office/drawing/2014/main" id="{7D3D478B-60C0-457F-8A63-227B286FBA33}"/>
              </a:ext>
            </a:extLst>
          </p:cNvPr>
          <p:cNvPicPr>
            <a:picLocks noChangeAspect="1"/>
          </p:cNvPicPr>
          <p:nvPr/>
        </p:nvPicPr>
        <p:blipFill>
          <a:blip r:embed="rId2"/>
          <a:stretch>
            <a:fillRect/>
          </a:stretch>
        </p:blipFill>
        <p:spPr>
          <a:xfrm>
            <a:off x="1910080" y="1574422"/>
            <a:ext cx="3572018" cy="4877178"/>
          </a:xfrm>
          <a:prstGeom prst="rect">
            <a:avLst/>
          </a:prstGeom>
          <a:ln>
            <a:solidFill>
              <a:schemeClr val="tx1">
                <a:lumMod val="50000"/>
              </a:schemeClr>
            </a:solidFill>
          </a:ln>
        </p:spPr>
      </p:pic>
      <p:grpSp>
        <p:nvGrpSpPr>
          <p:cNvPr id="3" name="Group 2">
            <a:extLst>
              <a:ext uri="{FF2B5EF4-FFF2-40B4-BE49-F238E27FC236}">
                <a16:creationId xmlns:a16="http://schemas.microsoft.com/office/drawing/2014/main" id="{518BB904-3DD6-4A5A-96A9-23236D882236}"/>
              </a:ext>
            </a:extLst>
          </p:cNvPr>
          <p:cNvGrpSpPr/>
          <p:nvPr/>
        </p:nvGrpSpPr>
        <p:grpSpPr>
          <a:xfrm>
            <a:off x="4805680" y="2197460"/>
            <a:ext cx="2620146" cy="3752746"/>
            <a:chOff x="4805680" y="2197460"/>
            <a:chExt cx="2620146" cy="3752746"/>
          </a:xfrm>
        </p:grpSpPr>
        <p:sp>
          <p:nvSpPr>
            <p:cNvPr id="42" name="Oval 41">
              <a:extLst>
                <a:ext uri="{FF2B5EF4-FFF2-40B4-BE49-F238E27FC236}">
                  <a16:creationId xmlns:a16="http://schemas.microsoft.com/office/drawing/2014/main" id="{A74FA344-7269-44DB-875B-8FB52B657D06}"/>
                </a:ext>
              </a:extLst>
            </p:cNvPr>
            <p:cNvSpPr/>
            <p:nvPr/>
          </p:nvSpPr>
          <p:spPr>
            <a:xfrm>
              <a:off x="6203026" y="2197460"/>
              <a:ext cx="1059180" cy="55278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Consolas" panose="020B0609020204030204" pitchFamily="49" charset="0"/>
                </a:rPr>
                <a:t>x=0</a:t>
              </a:r>
            </a:p>
          </p:txBody>
        </p:sp>
        <p:sp>
          <p:nvSpPr>
            <p:cNvPr id="43" name="Oval 42">
              <a:extLst>
                <a:ext uri="{FF2B5EF4-FFF2-40B4-BE49-F238E27FC236}">
                  <a16:creationId xmlns:a16="http://schemas.microsoft.com/office/drawing/2014/main" id="{C78529B9-546A-4819-A6EA-1F1E35756659}"/>
                </a:ext>
              </a:extLst>
            </p:cNvPr>
            <p:cNvSpPr/>
            <p:nvPr/>
          </p:nvSpPr>
          <p:spPr>
            <a:xfrm>
              <a:off x="6203026" y="3247387"/>
              <a:ext cx="1059180" cy="5527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Consolas" panose="020B0609020204030204" pitchFamily="49" charset="0"/>
                </a:rPr>
                <a:t>x=1</a:t>
              </a:r>
            </a:p>
          </p:txBody>
        </p:sp>
        <p:sp>
          <p:nvSpPr>
            <p:cNvPr id="44" name="Oval 43">
              <a:extLst>
                <a:ext uri="{FF2B5EF4-FFF2-40B4-BE49-F238E27FC236}">
                  <a16:creationId xmlns:a16="http://schemas.microsoft.com/office/drawing/2014/main" id="{3B9A20BB-6C3D-4D81-BC76-5DCB60D9533E}"/>
                </a:ext>
              </a:extLst>
            </p:cNvPr>
            <p:cNvSpPr/>
            <p:nvPr/>
          </p:nvSpPr>
          <p:spPr>
            <a:xfrm>
              <a:off x="6203026" y="4311569"/>
              <a:ext cx="1059180" cy="55278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Consolas" panose="020B0609020204030204" pitchFamily="49" charset="0"/>
                </a:rPr>
                <a:t>x=2</a:t>
              </a:r>
            </a:p>
          </p:txBody>
        </p:sp>
        <p:sp>
          <p:nvSpPr>
            <p:cNvPr id="45" name="Oval 44">
              <a:extLst>
                <a:ext uri="{FF2B5EF4-FFF2-40B4-BE49-F238E27FC236}">
                  <a16:creationId xmlns:a16="http://schemas.microsoft.com/office/drawing/2014/main" id="{353E46C7-94A0-4D9C-96AE-CFA86ED860CA}"/>
                </a:ext>
              </a:extLst>
            </p:cNvPr>
            <p:cNvSpPr/>
            <p:nvPr/>
          </p:nvSpPr>
          <p:spPr>
            <a:xfrm>
              <a:off x="6203026" y="5397419"/>
              <a:ext cx="1059180" cy="5527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atin typeface="Consolas" panose="020B0609020204030204" pitchFamily="49" charset="0"/>
                </a:rPr>
                <a:t>x=3</a:t>
              </a:r>
            </a:p>
          </p:txBody>
        </p:sp>
        <p:sp>
          <p:nvSpPr>
            <p:cNvPr id="46" name="Arrow: Down 45">
              <a:extLst>
                <a:ext uri="{FF2B5EF4-FFF2-40B4-BE49-F238E27FC236}">
                  <a16:creationId xmlns:a16="http://schemas.microsoft.com/office/drawing/2014/main" id="{59A298A6-9F0A-4A75-A3AA-0EC6B3615E65}"/>
                </a:ext>
              </a:extLst>
            </p:cNvPr>
            <p:cNvSpPr/>
            <p:nvPr/>
          </p:nvSpPr>
          <p:spPr>
            <a:xfrm>
              <a:off x="6656416" y="2750247"/>
              <a:ext cx="152400" cy="4971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F0A3806B-EB2F-4FE3-A700-C9BC681F249F}"/>
                </a:ext>
              </a:extLst>
            </p:cNvPr>
            <p:cNvSpPr/>
            <p:nvPr/>
          </p:nvSpPr>
          <p:spPr>
            <a:xfrm>
              <a:off x="6656416" y="3800174"/>
              <a:ext cx="152400" cy="4971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0F18950-0180-46B6-BFCB-9B843FF44CE6}"/>
                </a:ext>
              </a:extLst>
            </p:cNvPr>
            <p:cNvSpPr/>
            <p:nvPr/>
          </p:nvSpPr>
          <p:spPr>
            <a:xfrm>
              <a:off x="6656416" y="4873026"/>
              <a:ext cx="152400" cy="49714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CAF52A9-9EEC-4F36-B048-451A3AD06316}"/>
                </a:ext>
              </a:extLst>
            </p:cNvPr>
            <p:cNvSpPr txBox="1"/>
            <p:nvPr/>
          </p:nvSpPr>
          <p:spPr>
            <a:xfrm>
              <a:off x="6987886" y="2800697"/>
              <a:ext cx="43794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chemeClr val="accent2">
                      <a:lumMod val="75000"/>
                    </a:schemeClr>
                  </a:solidFill>
                  <a:latin typeface="Consolas" panose="020B0609020204030204" pitchFamily="49" charset="0"/>
                </a:rPr>
                <a:t>+1</a:t>
              </a:r>
            </a:p>
          </p:txBody>
        </p:sp>
        <p:sp>
          <p:nvSpPr>
            <p:cNvPr id="52" name="TextBox 51">
              <a:extLst>
                <a:ext uri="{FF2B5EF4-FFF2-40B4-BE49-F238E27FC236}">
                  <a16:creationId xmlns:a16="http://schemas.microsoft.com/office/drawing/2014/main" id="{3A843028-6C77-4350-A0AA-786BDB382BCC}"/>
                </a:ext>
              </a:extLst>
            </p:cNvPr>
            <p:cNvSpPr txBox="1"/>
            <p:nvPr/>
          </p:nvSpPr>
          <p:spPr>
            <a:xfrm>
              <a:off x="6987886" y="3864078"/>
              <a:ext cx="43794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rgbClr val="0070C0"/>
                  </a:solidFill>
                  <a:latin typeface="Consolas" panose="020B0609020204030204" pitchFamily="49" charset="0"/>
                </a:rPr>
                <a:t>+1</a:t>
              </a:r>
            </a:p>
          </p:txBody>
        </p:sp>
        <p:sp>
          <p:nvSpPr>
            <p:cNvPr id="53" name="TextBox 52">
              <a:extLst>
                <a:ext uri="{FF2B5EF4-FFF2-40B4-BE49-F238E27FC236}">
                  <a16:creationId xmlns:a16="http://schemas.microsoft.com/office/drawing/2014/main" id="{3C38203D-8491-4E3D-AE2F-BEE4DBB294E3}"/>
                </a:ext>
              </a:extLst>
            </p:cNvPr>
            <p:cNvSpPr txBox="1"/>
            <p:nvPr/>
          </p:nvSpPr>
          <p:spPr>
            <a:xfrm>
              <a:off x="6987886" y="4891609"/>
              <a:ext cx="43794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rgbClr val="C00000"/>
                  </a:solidFill>
                  <a:latin typeface="Consolas" panose="020B0609020204030204" pitchFamily="49" charset="0"/>
                </a:rPr>
                <a:t>+1</a:t>
              </a:r>
            </a:p>
          </p:txBody>
        </p:sp>
        <p:cxnSp>
          <p:nvCxnSpPr>
            <p:cNvPr id="65" name="Straight Arrow Connector 64">
              <a:extLst>
                <a:ext uri="{FF2B5EF4-FFF2-40B4-BE49-F238E27FC236}">
                  <a16:creationId xmlns:a16="http://schemas.microsoft.com/office/drawing/2014/main" id="{88E43DEA-10EB-4B8F-8882-1B7EEFEDF354}"/>
                </a:ext>
              </a:extLst>
            </p:cNvPr>
            <p:cNvCxnSpPr/>
            <p:nvPr/>
          </p:nvCxnSpPr>
          <p:spPr>
            <a:xfrm flipV="1">
              <a:off x="4805680" y="3800174"/>
              <a:ext cx="1397346" cy="1460767"/>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3FCD4C7-974C-4331-9E94-7ECF9B64E8B4}"/>
                </a:ext>
              </a:extLst>
            </p:cNvPr>
            <p:cNvCxnSpPr>
              <a:cxnSpLocks/>
            </p:cNvCxnSpPr>
            <p:nvPr/>
          </p:nvCxnSpPr>
          <p:spPr>
            <a:xfrm flipV="1">
              <a:off x="4805680" y="4667035"/>
              <a:ext cx="1300480" cy="730385"/>
            </a:xfrm>
            <a:prstGeom prst="straightConnector1">
              <a:avLst/>
            </a:prstGeom>
            <a:ln w="28575">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68" name="Straight Arrow Connector 67">
              <a:extLst>
                <a:ext uri="{FF2B5EF4-FFF2-40B4-BE49-F238E27FC236}">
                  <a16:creationId xmlns:a16="http://schemas.microsoft.com/office/drawing/2014/main" id="{D1E1A920-9668-4F2B-A566-76CB08D88CD0}"/>
                </a:ext>
              </a:extLst>
            </p:cNvPr>
            <p:cNvCxnSpPr>
              <a:cxnSpLocks/>
            </p:cNvCxnSpPr>
            <p:nvPr/>
          </p:nvCxnSpPr>
          <p:spPr>
            <a:xfrm>
              <a:off x="4866985" y="5592035"/>
              <a:ext cx="1239175" cy="62376"/>
            </a:xfrm>
            <a:prstGeom prst="straightConnector1">
              <a:avLst/>
            </a:prstGeom>
            <a:ln w="28575">
              <a:headEnd type="none" w="med" len="med"/>
              <a:tailEnd type="arrow" w="med" len="med"/>
            </a:ln>
          </p:spPr>
          <p:style>
            <a:lnRef idx="2">
              <a:schemeClr val="accent5"/>
            </a:lnRef>
            <a:fillRef idx="0">
              <a:schemeClr val="accent5"/>
            </a:fillRef>
            <a:effectRef idx="1">
              <a:schemeClr val="accent5"/>
            </a:effectRef>
            <a:fontRef idx="minor">
              <a:schemeClr val="tx1"/>
            </a:fontRef>
          </p:style>
        </p:cxnSp>
      </p:grpSp>
      <p:pic>
        <p:nvPicPr>
          <p:cNvPr id="73" name="Picture 72">
            <a:extLst>
              <a:ext uri="{FF2B5EF4-FFF2-40B4-BE49-F238E27FC236}">
                <a16:creationId xmlns:a16="http://schemas.microsoft.com/office/drawing/2014/main" id="{26210B28-A340-47C0-BADE-4A085862C919}"/>
              </a:ext>
            </a:extLst>
          </p:cNvPr>
          <p:cNvPicPr>
            <a:picLocks noChangeAspect="1"/>
          </p:cNvPicPr>
          <p:nvPr/>
        </p:nvPicPr>
        <p:blipFill>
          <a:blip r:embed="rId3"/>
          <a:stretch>
            <a:fillRect/>
          </a:stretch>
        </p:blipFill>
        <p:spPr>
          <a:xfrm rot="337248">
            <a:off x="7855902" y="2998817"/>
            <a:ext cx="3267075" cy="10858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36786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9E91-38ED-407E-8C95-0B6FBC667586}"/>
              </a:ext>
            </a:extLst>
          </p:cNvPr>
          <p:cNvSpPr>
            <a:spLocks noGrp="1"/>
          </p:cNvSpPr>
          <p:nvPr>
            <p:ph type="title"/>
          </p:nvPr>
        </p:nvSpPr>
        <p:spPr>
          <a:xfrm>
            <a:off x="913795" y="885217"/>
            <a:ext cx="10353761" cy="1313234"/>
          </a:xfrm>
        </p:spPr>
        <p:txBody>
          <a:bodyPr>
            <a:normAutofit/>
          </a:bodyPr>
          <a:lstStyle/>
          <a:p>
            <a:r>
              <a:rPr lang="en-US" sz="3200"/>
              <a:t>LẬP TRÌNH HƯỚNG ĐỐI TƯỢNG </a:t>
            </a:r>
            <a:br>
              <a:rPr lang="en-US" sz="3200"/>
            </a:br>
            <a:r>
              <a:rPr lang="en-US" sz="3200"/>
              <a:t>CÓ CÁC ĐẶC ĐIỂM SAU</a:t>
            </a:r>
          </a:p>
        </p:txBody>
      </p:sp>
      <p:sp>
        <p:nvSpPr>
          <p:cNvPr id="3" name="Content Placeholder 2">
            <a:extLst>
              <a:ext uri="{FF2B5EF4-FFF2-40B4-BE49-F238E27FC236}">
                <a16:creationId xmlns:a16="http://schemas.microsoft.com/office/drawing/2014/main" id="{948CAD40-D7D4-4687-9E94-541EACFDD590}"/>
              </a:ext>
            </a:extLst>
          </p:cNvPr>
          <p:cNvSpPr>
            <a:spLocks noGrp="1"/>
          </p:cNvSpPr>
          <p:nvPr>
            <p:ph idx="1"/>
          </p:nvPr>
        </p:nvSpPr>
        <p:spPr>
          <a:xfrm>
            <a:off x="1848414" y="2736533"/>
            <a:ext cx="6997113" cy="3359285"/>
          </a:xfrm>
        </p:spPr>
        <p:txBody>
          <a:bodyPr/>
          <a:lstStyle/>
          <a:p>
            <a:r>
              <a:rPr lang="en-US"/>
              <a:t>Tính trừu tượng (abstract)</a:t>
            </a:r>
          </a:p>
          <a:p>
            <a:r>
              <a:rPr lang="en-US"/>
              <a:t>Tính đóng gói (encapsulation)</a:t>
            </a:r>
          </a:p>
          <a:p>
            <a:r>
              <a:rPr lang="en-US"/>
              <a:t>Tính thừa kế (inhertance)</a:t>
            </a:r>
          </a:p>
          <a:p>
            <a:r>
              <a:rPr lang="en-US"/>
              <a:t>Tính đa hình (polymorphism)</a:t>
            </a:r>
          </a:p>
        </p:txBody>
      </p:sp>
      <p:graphicFrame>
        <p:nvGraphicFramePr>
          <p:cNvPr id="9" name="Diagram 8">
            <a:extLst>
              <a:ext uri="{FF2B5EF4-FFF2-40B4-BE49-F238E27FC236}">
                <a16:creationId xmlns:a16="http://schemas.microsoft.com/office/drawing/2014/main" id="{CB8199A0-7682-4E2D-91D0-810A65054DBB}"/>
              </a:ext>
            </a:extLst>
          </p:cNvPr>
          <p:cNvGraphicFramePr/>
          <p:nvPr>
            <p:extLst>
              <p:ext uri="{D42A27DB-BD31-4B8C-83A1-F6EECF244321}">
                <p14:modId xmlns:p14="http://schemas.microsoft.com/office/powerpoint/2010/main" val="2657456914"/>
              </p:ext>
            </p:extLst>
          </p:nvPr>
        </p:nvGraphicFramePr>
        <p:xfrm>
          <a:off x="5953328" y="2198451"/>
          <a:ext cx="4795736" cy="358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06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45FB-F9DF-4D89-8D6A-1F647507F439}"/>
              </a:ext>
            </a:extLst>
          </p:cNvPr>
          <p:cNvSpPr>
            <a:spLocks noGrp="1"/>
          </p:cNvSpPr>
          <p:nvPr>
            <p:ph type="title"/>
          </p:nvPr>
        </p:nvSpPr>
        <p:spPr/>
        <p:txBody>
          <a:bodyPr/>
          <a:lstStyle/>
          <a:p>
            <a:r>
              <a:rPr lang="en-US" cap="none"/>
              <a:t>Tính trừu tượng (abstract)</a:t>
            </a:r>
          </a:p>
        </p:txBody>
      </p:sp>
      <p:sp>
        <p:nvSpPr>
          <p:cNvPr id="3" name="Content Placeholder 2">
            <a:extLst>
              <a:ext uri="{FF2B5EF4-FFF2-40B4-BE49-F238E27FC236}">
                <a16:creationId xmlns:a16="http://schemas.microsoft.com/office/drawing/2014/main" id="{A18DDFAD-ECAF-498F-AA92-ACEF9EA84372}"/>
              </a:ext>
            </a:extLst>
          </p:cNvPr>
          <p:cNvSpPr>
            <a:spLocks noGrp="1"/>
          </p:cNvSpPr>
          <p:nvPr>
            <p:ph idx="1"/>
          </p:nvPr>
        </p:nvSpPr>
        <p:spPr>
          <a:xfrm>
            <a:off x="853509" y="1867711"/>
            <a:ext cx="6286593" cy="3923489"/>
          </a:xfrm>
        </p:spPr>
        <p:txBody>
          <a:bodyPr>
            <a:normAutofit/>
          </a:bodyPr>
          <a:lstStyle/>
          <a:p>
            <a:r>
              <a:rPr lang="vi-VN"/>
              <a:t>Tính trừu tượng là </a:t>
            </a:r>
            <a:r>
              <a:rPr lang="en-US"/>
              <a:t>lựa </a:t>
            </a:r>
            <a:r>
              <a:rPr lang="vi-VN"/>
              <a:t>chọn </a:t>
            </a:r>
            <a:r>
              <a:rPr lang="en-US"/>
              <a:t>các </a:t>
            </a:r>
            <a:r>
              <a:rPr lang="vi-VN"/>
              <a:t>dữ liệu</a:t>
            </a:r>
            <a:r>
              <a:rPr lang="en-US"/>
              <a:t> thiết yếu</a:t>
            </a:r>
            <a:r>
              <a:rPr lang="vi-VN"/>
              <a:t> từ </a:t>
            </a:r>
            <a:r>
              <a:rPr lang="en-US"/>
              <a:t>tập các dữ liệu để mô hình hóa thành một đối tượng. </a:t>
            </a:r>
            <a:r>
              <a:rPr lang="vi-VN"/>
              <a:t>Nó giúp giảm độ phức tạp và nỗ lực lập trình. </a:t>
            </a:r>
            <a:endParaRPr lang="en-US"/>
          </a:p>
          <a:p>
            <a:r>
              <a:rPr lang="en-US"/>
              <a:t>Nếu xây dựng một ứng dụng vận chuyển, chúng ta sẽ quan tâm đến đối tượng sản phẩm với các thuộc tính như kích thước và trọng lượng. Màu sắc của mặt hàng sẽ là thông tin không liên quan và sẽ bị bỏ qua. Nhưng, khi xây dựng ứng dụng nhập đơn đặt hàng, màu sắc có thể quan trọng và sẽ được đưa vào như một thuộc tính của đối tượng sản phẩm.</a:t>
            </a:r>
          </a:p>
        </p:txBody>
      </p:sp>
      <p:sp>
        <p:nvSpPr>
          <p:cNvPr id="7" name="Rectangle: Rounded Corners 6">
            <a:extLst>
              <a:ext uri="{FF2B5EF4-FFF2-40B4-BE49-F238E27FC236}">
                <a16:creationId xmlns:a16="http://schemas.microsoft.com/office/drawing/2014/main" id="{777B9EC6-4516-4DAA-B24C-07D8C4FF6523}"/>
              </a:ext>
            </a:extLst>
          </p:cNvPr>
          <p:cNvSpPr/>
          <p:nvPr/>
        </p:nvSpPr>
        <p:spPr>
          <a:xfrm>
            <a:off x="9280189" y="2125495"/>
            <a:ext cx="1887166" cy="1561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r>
              <a:rPr lang="en-US"/>
              <a:t>Person</a:t>
            </a:r>
          </a:p>
          <a:p>
            <a:pPr lvl="1"/>
            <a:r>
              <a:rPr lang="en-US" sz="1600"/>
              <a:t>Name</a:t>
            </a:r>
          </a:p>
          <a:p>
            <a:pPr lvl="1"/>
            <a:r>
              <a:rPr lang="en-US" sz="1600"/>
              <a:t>Age</a:t>
            </a:r>
          </a:p>
          <a:p>
            <a:pPr lvl="1"/>
            <a:r>
              <a:rPr lang="en-US" sz="1600"/>
              <a:t>Phone</a:t>
            </a:r>
          </a:p>
          <a:p>
            <a:pPr lvl="1"/>
            <a:r>
              <a:rPr lang="en-US" sz="1600"/>
              <a:t>Job</a:t>
            </a:r>
          </a:p>
        </p:txBody>
      </p:sp>
      <p:sp>
        <p:nvSpPr>
          <p:cNvPr id="8" name="Rectangle: Rounded Corners 7">
            <a:extLst>
              <a:ext uri="{FF2B5EF4-FFF2-40B4-BE49-F238E27FC236}">
                <a16:creationId xmlns:a16="http://schemas.microsoft.com/office/drawing/2014/main" id="{C9FA1B5B-ECD7-4CB5-9788-8255F5075A5E}"/>
              </a:ext>
            </a:extLst>
          </p:cNvPr>
          <p:cNvSpPr/>
          <p:nvPr/>
        </p:nvSpPr>
        <p:spPr>
          <a:xfrm>
            <a:off x="9280189" y="4092044"/>
            <a:ext cx="1887166" cy="13863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r>
              <a:rPr lang="en-US"/>
              <a:t>Job</a:t>
            </a:r>
          </a:p>
          <a:p>
            <a:pPr lvl="1"/>
            <a:r>
              <a:rPr lang="en-US" sz="1600"/>
              <a:t>Company</a:t>
            </a:r>
          </a:p>
          <a:p>
            <a:pPr lvl="1"/>
            <a:r>
              <a:rPr lang="en-US" sz="1600"/>
              <a:t>Position</a:t>
            </a:r>
          </a:p>
          <a:p>
            <a:pPr lvl="1"/>
            <a:r>
              <a:rPr lang="en-US" sz="1600"/>
              <a:t>Salary</a:t>
            </a:r>
          </a:p>
          <a:p>
            <a:pPr algn="ctr"/>
            <a:endParaRPr lang="en-US"/>
          </a:p>
        </p:txBody>
      </p:sp>
      <p:pic>
        <p:nvPicPr>
          <p:cNvPr id="14" name="Picture 13">
            <a:extLst>
              <a:ext uri="{FF2B5EF4-FFF2-40B4-BE49-F238E27FC236}">
                <a16:creationId xmlns:a16="http://schemas.microsoft.com/office/drawing/2014/main" id="{09C0A7D0-EB2A-47D1-8C7F-2883B8C5F145}"/>
              </a:ext>
            </a:extLst>
          </p:cNvPr>
          <p:cNvPicPr>
            <a:picLocks noChangeAspect="1"/>
          </p:cNvPicPr>
          <p:nvPr/>
        </p:nvPicPr>
        <p:blipFill>
          <a:blip r:embed="rId2"/>
          <a:stretch>
            <a:fillRect/>
          </a:stretch>
        </p:blipFill>
        <p:spPr>
          <a:xfrm>
            <a:off x="7317122" y="4092044"/>
            <a:ext cx="1360149" cy="1360149"/>
          </a:xfrm>
          <a:prstGeom prst="rect">
            <a:avLst/>
          </a:prstGeom>
        </p:spPr>
      </p:pic>
      <p:sp>
        <p:nvSpPr>
          <p:cNvPr id="15" name="Arrow: Right 14">
            <a:extLst>
              <a:ext uri="{FF2B5EF4-FFF2-40B4-BE49-F238E27FC236}">
                <a16:creationId xmlns:a16="http://schemas.microsoft.com/office/drawing/2014/main" id="{22E73110-32B6-4528-ADD6-F22373AC9006}"/>
              </a:ext>
            </a:extLst>
          </p:cNvPr>
          <p:cNvSpPr/>
          <p:nvPr/>
        </p:nvSpPr>
        <p:spPr>
          <a:xfrm>
            <a:off x="8871624" y="2735906"/>
            <a:ext cx="359925" cy="3988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1CDCA36-E646-4D2E-BA0C-FC12551F8185}"/>
              </a:ext>
            </a:extLst>
          </p:cNvPr>
          <p:cNvSpPr/>
          <p:nvPr/>
        </p:nvSpPr>
        <p:spPr>
          <a:xfrm>
            <a:off x="8871624" y="4585780"/>
            <a:ext cx="359925" cy="3988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60A16C2-CB41-46CC-9983-3000A33746CD}"/>
              </a:ext>
            </a:extLst>
          </p:cNvPr>
          <p:cNvPicPr>
            <a:picLocks noChangeAspect="1"/>
          </p:cNvPicPr>
          <p:nvPr/>
        </p:nvPicPr>
        <p:blipFill>
          <a:blip r:embed="rId3"/>
          <a:stretch>
            <a:fillRect/>
          </a:stretch>
        </p:blipFill>
        <p:spPr>
          <a:xfrm>
            <a:off x="7396016" y="2293008"/>
            <a:ext cx="1360149" cy="1292873"/>
          </a:xfrm>
          <a:prstGeom prst="rect">
            <a:avLst/>
          </a:prstGeom>
        </p:spPr>
      </p:pic>
    </p:spTree>
    <p:extLst>
      <p:ext uri="{BB962C8B-B14F-4D97-AF65-F5344CB8AC3E}">
        <p14:creationId xmlns:p14="http://schemas.microsoft.com/office/powerpoint/2010/main" val="413846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45FB-F9DF-4D89-8D6A-1F647507F439}"/>
              </a:ext>
            </a:extLst>
          </p:cNvPr>
          <p:cNvSpPr>
            <a:spLocks noGrp="1"/>
          </p:cNvSpPr>
          <p:nvPr>
            <p:ph type="title"/>
          </p:nvPr>
        </p:nvSpPr>
        <p:spPr/>
        <p:txBody>
          <a:bodyPr/>
          <a:lstStyle/>
          <a:p>
            <a:r>
              <a:rPr lang="en-US" cap="none"/>
              <a:t>Tính đóng gói (encapsulation)</a:t>
            </a:r>
          </a:p>
        </p:txBody>
      </p:sp>
      <p:sp>
        <p:nvSpPr>
          <p:cNvPr id="3" name="Content Placeholder 2">
            <a:extLst>
              <a:ext uri="{FF2B5EF4-FFF2-40B4-BE49-F238E27FC236}">
                <a16:creationId xmlns:a16="http://schemas.microsoft.com/office/drawing/2014/main" id="{A18DDFAD-ECAF-498F-AA92-ACEF9EA84372}"/>
              </a:ext>
            </a:extLst>
          </p:cNvPr>
          <p:cNvSpPr>
            <a:spLocks noGrp="1"/>
          </p:cNvSpPr>
          <p:nvPr>
            <p:ph idx="1"/>
          </p:nvPr>
        </p:nvSpPr>
        <p:spPr>
          <a:xfrm>
            <a:off x="913796" y="2096064"/>
            <a:ext cx="5010350" cy="3695136"/>
          </a:xfrm>
        </p:spPr>
        <p:txBody>
          <a:bodyPr/>
          <a:lstStyle/>
          <a:p>
            <a:r>
              <a:rPr lang="en-US"/>
              <a:t>C</a:t>
            </a:r>
            <a:r>
              <a:rPr lang="vi-VN"/>
              <a:t>hi tiết về những gì một lớp chứa không cần phải hiển thị cho các lớp và đối tượng khác sử dụng nó. </a:t>
            </a:r>
            <a:endParaRPr lang="en-US"/>
          </a:p>
          <a:p>
            <a:r>
              <a:rPr lang="en-US"/>
              <a:t>C</a:t>
            </a:r>
            <a:r>
              <a:rPr lang="vi-VN"/>
              <a:t>hỉ thông tin cụ thể có thể được hiển thị và những thông tin khác có thể bị ẩn. Điều này đạt được thông qua đóng gói, còn được gọi là ẩn dữ liệu. </a:t>
            </a:r>
            <a:endParaRPr lang="en-US"/>
          </a:p>
          <a:p>
            <a:r>
              <a:rPr lang="en-US"/>
              <a:t>T</a:t>
            </a:r>
            <a:r>
              <a:rPr lang="vi-VN"/>
              <a:t>rừu tượng và đóng gói bổ sung cho nhau.</a:t>
            </a:r>
            <a:endParaRPr lang="en-US"/>
          </a:p>
        </p:txBody>
      </p:sp>
      <p:sp>
        <p:nvSpPr>
          <p:cNvPr id="4" name="Rectangle: Rounded Corners 3">
            <a:extLst>
              <a:ext uri="{FF2B5EF4-FFF2-40B4-BE49-F238E27FC236}">
                <a16:creationId xmlns:a16="http://schemas.microsoft.com/office/drawing/2014/main" id="{A7607366-7E9D-44C0-9DDF-CDE723EA7183}"/>
              </a:ext>
            </a:extLst>
          </p:cNvPr>
          <p:cNvSpPr/>
          <p:nvPr/>
        </p:nvSpPr>
        <p:spPr>
          <a:xfrm rot="16200000">
            <a:off x="7563480" y="3320469"/>
            <a:ext cx="2605509" cy="876545"/>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0E1DD038-B53A-4D00-AC62-A9ADF1604A4D}"/>
              </a:ext>
            </a:extLst>
          </p:cNvPr>
          <p:cNvSpPr/>
          <p:nvPr/>
        </p:nvSpPr>
        <p:spPr>
          <a:xfrm rot="16200000">
            <a:off x="8206816" y="3963804"/>
            <a:ext cx="1318837" cy="876546"/>
          </a:xfrm>
          <a:custGeom>
            <a:avLst/>
            <a:gdLst>
              <a:gd name="connsiteX0" fmla="*/ 0 w 1595335"/>
              <a:gd name="connsiteY0" fmla="*/ 530157 h 1060316"/>
              <a:gd name="connsiteX1" fmla="*/ 0 w 1595335"/>
              <a:gd name="connsiteY1" fmla="*/ 530158 h 1060316"/>
              <a:gd name="connsiteX2" fmla="*/ 0 w 1595335"/>
              <a:gd name="connsiteY2" fmla="*/ 530158 h 1060316"/>
              <a:gd name="connsiteX3" fmla="*/ 530158 w 1595335"/>
              <a:gd name="connsiteY3" fmla="*/ 0 h 1060316"/>
              <a:gd name="connsiteX4" fmla="*/ 1595335 w 1595335"/>
              <a:gd name="connsiteY4" fmla="*/ 0 h 1060316"/>
              <a:gd name="connsiteX5" fmla="*/ 1595335 w 1595335"/>
              <a:gd name="connsiteY5" fmla="*/ 1060316 h 1060316"/>
              <a:gd name="connsiteX6" fmla="*/ 530158 w 1595335"/>
              <a:gd name="connsiteY6" fmla="*/ 1060315 h 1060316"/>
              <a:gd name="connsiteX7" fmla="*/ 10771 w 1595335"/>
              <a:gd name="connsiteY7" fmla="*/ 637003 h 1060316"/>
              <a:gd name="connsiteX8" fmla="*/ 0 w 1595335"/>
              <a:gd name="connsiteY8" fmla="*/ 530158 h 1060316"/>
              <a:gd name="connsiteX9" fmla="*/ 10771 w 1595335"/>
              <a:gd name="connsiteY9" fmla="*/ 423313 h 1060316"/>
              <a:gd name="connsiteX10" fmla="*/ 530158 w 1595335"/>
              <a:gd name="connsiteY10" fmla="*/ 0 h 106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5335" h="1060316">
                <a:moveTo>
                  <a:pt x="0" y="530157"/>
                </a:moveTo>
                <a:lnTo>
                  <a:pt x="0" y="530158"/>
                </a:lnTo>
                <a:lnTo>
                  <a:pt x="0" y="530158"/>
                </a:lnTo>
                <a:close/>
                <a:moveTo>
                  <a:pt x="530158" y="0"/>
                </a:moveTo>
                <a:lnTo>
                  <a:pt x="1595335" y="0"/>
                </a:lnTo>
                <a:lnTo>
                  <a:pt x="1595335" y="1060316"/>
                </a:lnTo>
                <a:lnTo>
                  <a:pt x="530158" y="1060315"/>
                </a:lnTo>
                <a:cubicBezTo>
                  <a:pt x="273960" y="1060315"/>
                  <a:pt x="60207" y="878586"/>
                  <a:pt x="10771" y="637003"/>
                </a:cubicBezTo>
                <a:lnTo>
                  <a:pt x="0" y="530158"/>
                </a:lnTo>
                <a:lnTo>
                  <a:pt x="10771" y="423313"/>
                </a:lnTo>
                <a:cubicBezTo>
                  <a:pt x="60207" y="181729"/>
                  <a:pt x="273960" y="0"/>
                  <a:pt x="530158"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a:p>
        </p:txBody>
      </p:sp>
      <p:sp>
        <p:nvSpPr>
          <p:cNvPr id="13" name="Rectangle: Rounded Corners 12">
            <a:extLst>
              <a:ext uri="{FF2B5EF4-FFF2-40B4-BE49-F238E27FC236}">
                <a16:creationId xmlns:a16="http://schemas.microsoft.com/office/drawing/2014/main" id="{9FB17ED7-9D22-4142-B3A6-1DD735337036}"/>
              </a:ext>
            </a:extLst>
          </p:cNvPr>
          <p:cNvSpPr/>
          <p:nvPr/>
        </p:nvSpPr>
        <p:spPr>
          <a:xfrm>
            <a:off x="9494196" y="2970705"/>
            <a:ext cx="1536970" cy="515566"/>
          </a:xfrm>
          <a:prstGeom prst="roundRect">
            <a:avLst>
              <a:gd name="adj" fmla="val 4119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Variables</a:t>
            </a:r>
          </a:p>
        </p:txBody>
      </p:sp>
      <p:sp>
        <p:nvSpPr>
          <p:cNvPr id="14" name="Rectangle: Rounded Corners 13">
            <a:extLst>
              <a:ext uri="{FF2B5EF4-FFF2-40B4-BE49-F238E27FC236}">
                <a16:creationId xmlns:a16="http://schemas.microsoft.com/office/drawing/2014/main" id="{A945320D-8F5E-4176-B54D-D65101793332}"/>
              </a:ext>
            </a:extLst>
          </p:cNvPr>
          <p:cNvSpPr/>
          <p:nvPr/>
        </p:nvSpPr>
        <p:spPr>
          <a:xfrm>
            <a:off x="9494196" y="4091578"/>
            <a:ext cx="1536970" cy="515566"/>
          </a:xfrm>
          <a:prstGeom prst="roundRect">
            <a:avLst>
              <a:gd name="adj" fmla="val 4119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t>Methods</a:t>
            </a:r>
          </a:p>
        </p:txBody>
      </p:sp>
      <p:sp>
        <p:nvSpPr>
          <p:cNvPr id="15" name="Rectangle: Rounded Corners 14">
            <a:extLst>
              <a:ext uri="{FF2B5EF4-FFF2-40B4-BE49-F238E27FC236}">
                <a16:creationId xmlns:a16="http://schemas.microsoft.com/office/drawing/2014/main" id="{B0575F86-59FE-4989-B4DA-6862F881239E}"/>
              </a:ext>
            </a:extLst>
          </p:cNvPr>
          <p:cNvSpPr/>
          <p:nvPr/>
        </p:nvSpPr>
        <p:spPr>
          <a:xfrm>
            <a:off x="6407568" y="3428066"/>
            <a:ext cx="1536970" cy="515566"/>
          </a:xfrm>
          <a:prstGeom prst="roundRect">
            <a:avLst>
              <a:gd name="adj" fmla="val 4119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a:t>Class</a:t>
            </a:r>
          </a:p>
        </p:txBody>
      </p:sp>
      <p:sp>
        <p:nvSpPr>
          <p:cNvPr id="18" name="Left Brace 17">
            <a:extLst>
              <a:ext uri="{FF2B5EF4-FFF2-40B4-BE49-F238E27FC236}">
                <a16:creationId xmlns:a16="http://schemas.microsoft.com/office/drawing/2014/main" id="{588B10CD-300A-44E0-8DF3-6B352DFDC13A}"/>
              </a:ext>
            </a:extLst>
          </p:cNvPr>
          <p:cNvSpPr/>
          <p:nvPr/>
        </p:nvSpPr>
        <p:spPr>
          <a:xfrm>
            <a:off x="7954266" y="2733472"/>
            <a:ext cx="382339" cy="1863944"/>
          </a:xfrm>
          <a:prstGeom prst="leftBrace">
            <a:avLst>
              <a:gd name="adj1" fmla="val 8333"/>
              <a:gd name="adj2" fmla="val 52087"/>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10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45FB-F9DF-4D89-8D6A-1F647507F439}"/>
              </a:ext>
            </a:extLst>
          </p:cNvPr>
          <p:cNvSpPr>
            <a:spLocks noGrp="1"/>
          </p:cNvSpPr>
          <p:nvPr>
            <p:ph type="title"/>
          </p:nvPr>
        </p:nvSpPr>
        <p:spPr/>
        <p:txBody>
          <a:bodyPr/>
          <a:lstStyle/>
          <a:p>
            <a:r>
              <a:rPr lang="en-US" cap="none"/>
              <a:t>Tính kế thừa (inheritance)</a:t>
            </a:r>
          </a:p>
        </p:txBody>
      </p:sp>
      <p:sp>
        <p:nvSpPr>
          <p:cNvPr id="3" name="Content Placeholder 2">
            <a:extLst>
              <a:ext uri="{FF2B5EF4-FFF2-40B4-BE49-F238E27FC236}">
                <a16:creationId xmlns:a16="http://schemas.microsoft.com/office/drawing/2014/main" id="{A18DDFAD-ECAF-498F-AA92-ACEF9EA84372}"/>
              </a:ext>
            </a:extLst>
          </p:cNvPr>
          <p:cNvSpPr>
            <a:spLocks noGrp="1"/>
          </p:cNvSpPr>
          <p:nvPr>
            <p:ph idx="1"/>
          </p:nvPr>
        </p:nvSpPr>
        <p:spPr>
          <a:xfrm>
            <a:off x="1059710" y="2110901"/>
            <a:ext cx="6041481" cy="3631660"/>
          </a:xfrm>
        </p:spPr>
        <p:txBody>
          <a:bodyPr/>
          <a:lstStyle/>
          <a:p>
            <a:r>
              <a:rPr lang="vi-VN"/>
              <a:t>Kế thừa là quá trình tạo một lớp mới dựa trên các thuộc tính và phương thức của một lớp hiện có. </a:t>
            </a:r>
            <a:endParaRPr lang="en-US"/>
          </a:p>
          <a:p>
            <a:r>
              <a:rPr lang="vi-VN"/>
              <a:t>Lớp hiện có được gọi là lớp cơ sở </a:t>
            </a:r>
            <a:r>
              <a:rPr lang="en-US"/>
              <a:t>(base) </a:t>
            </a:r>
            <a:r>
              <a:rPr lang="vi-VN"/>
              <a:t>trong khi lớp mới được tạo ra được gọi là lớp dẫn xuất</a:t>
            </a:r>
            <a:r>
              <a:rPr lang="en-US"/>
              <a:t> (derived)</a:t>
            </a:r>
            <a:r>
              <a:rPr lang="vi-VN"/>
              <a:t>. </a:t>
            </a:r>
            <a:endParaRPr lang="en-US"/>
          </a:p>
          <a:p>
            <a:r>
              <a:rPr lang="en-US"/>
              <a:t>G</a:t>
            </a:r>
            <a:r>
              <a:rPr lang="vi-VN"/>
              <a:t>iúp sử dụng lại các thuộc tính và phương thức </a:t>
            </a:r>
            <a:r>
              <a:rPr lang="en-US"/>
              <a:t>đã có</a:t>
            </a:r>
            <a:r>
              <a:rPr lang="vi-VN"/>
              <a:t>.</a:t>
            </a:r>
            <a:endParaRPr lang="en-US"/>
          </a:p>
        </p:txBody>
      </p:sp>
      <p:pic>
        <p:nvPicPr>
          <p:cNvPr id="5" name="Picture 4">
            <a:extLst>
              <a:ext uri="{FF2B5EF4-FFF2-40B4-BE49-F238E27FC236}">
                <a16:creationId xmlns:a16="http://schemas.microsoft.com/office/drawing/2014/main" id="{8510BEA8-E76A-4A07-BF5E-CD9140C586A2}"/>
              </a:ext>
            </a:extLst>
          </p:cNvPr>
          <p:cNvPicPr>
            <a:picLocks noChangeAspect="1"/>
          </p:cNvPicPr>
          <p:nvPr/>
        </p:nvPicPr>
        <p:blipFill>
          <a:blip r:embed="rId2"/>
          <a:stretch>
            <a:fillRect/>
          </a:stretch>
        </p:blipFill>
        <p:spPr>
          <a:xfrm>
            <a:off x="7432297" y="2280577"/>
            <a:ext cx="3835259" cy="2641503"/>
          </a:xfrm>
          <a:prstGeom prst="rect">
            <a:avLst/>
          </a:prstGeom>
        </p:spPr>
      </p:pic>
    </p:spTree>
    <p:extLst>
      <p:ext uri="{BB962C8B-B14F-4D97-AF65-F5344CB8AC3E}">
        <p14:creationId xmlns:p14="http://schemas.microsoft.com/office/powerpoint/2010/main" val="388503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45FB-F9DF-4D89-8D6A-1F647507F439}"/>
              </a:ext>
            </a:extLst>
          </p:cNvPr>
          <p:cNvSpPr>
            <a:spLocks noGrp="1"/>
          </p:cNvSpPr>
          <p:nvPr>
            <p:ph type="title"/>
          </p:nvPr>
        </p:nvSpPr>
        <p:spPr/>
        <p:txBody>
          <a:bodyPr/>
          <a:lstStyle/>
          <a:p>
            <a:r>
              <a:rPr lang="en-US" cap="none"/>
              <a:t>Tính đa hình (POLYMOPHISM)</a:t>
            </a:r>
          </a:p>
        </p:txBody>
      </p:sp>
      <p:sp>
        <p:nvSpPr>
          <p:cNvPr id="3" name="Content Placeholder 2">
            <a:extLst>
              <a:ext uri="{FF2B5EF4-FFF2-40B4-BE49-F238E27FC236}">
                <a16:creationId xmlns:a16="http://schemas.microsoft.com/office/drawing/2014/main" id="{A18DDFAD-ECAF-498F-AA92-ACEF9EA84372}"/>
              </a:ext>
            </a:extLst>
          </p:cNvPr>
          <p:cNvSpPr>
            <a:spLocks noGrp="1"/>
          </p:cNvSpPr>
          <p:nvPr>
            <p:ph idx="1"/>
          </p:nvPr>
        </p:nvSpPr>
        <p:spPr>
          <a:xfrm>
            <a:off x="913795" y="2096064"/>
            <a:ext cx="5616313" cy="3695136"/>
          </a:xfrm>
        </p:spPr>
        <p:txBody>
          <a:bodyPr>
            <a:normAutofit lnSpcReduction="10000"/>
          </a:bodyPr>
          <a:lstStyle/>
          <a:p>
            <a:r>
              <a:rPr lang="vi-VN"/>
              <a:t>Tính đa hình là khả năng </a:t>
            </a:r>
            <a:r>
              <a:rPr lang="en-US"/>
              <a:t>xử lý </a:t>
            </a:r>
            <a:r>
              <a:rPr lang="vi-VN"/>
              <a:t>khác nhau trong các tình huống khác nhau. </a:t>
            </a:r>
            <a:endParaRPr lang="en-US"/>
          </a:p>
          <a:p>
            <a:r>
              <a:rPr lang="en-US"/>
              <a:t>Có hai loại đa hình là </a:t>
            </a:r>
            <a:r>
              <a:rPr lang="en-US">
                <a:solidFill>
                  <a:srgbClr val="0070C0"/>
                </a:solidFill>
              </a:rPr>
              <a:t>đa hình thời gian chạy </a:t>
            </a:r>
            <a:r>
              <a:rPr lang="en-US"/>
              <a:t>và </a:t>
            </a:r>
            <a:r>
              <a:rPr lang="en-US">
                <a:solidFill>
                  <a:srgbClr val="0070C0"/>
                </a:solidFill>
              </a:rPr>
              <a:t>đa hình thời gian biên dịch</a:t>
            </a:r>
            <a:r>
              <a:rPr lang="en-US"/>
              <a:t>.</a:t>
            </a:r>
          </a:p>
          <a:p>
            <a:r>
              <a:rPr lang="en-US"/>
              <a:t>Đa hình thời gian biên dịch: P</a:t>
            </a:r>
            <a:r>
              <a:rPr lang="vi-VN"/>
              <a:t>hương thức </a:t>
            </a:r>
            <a:r>
              <a:rPr lang="en-US"/>
              <a:t>có </a:t>
            </a:r>
            <a:r>
              <a:rPr lang="vi-VN"/>
              <a:t>cùng tên nhưng</a:t>
            </a:r>
            <a:r>
              <a:rPr lang="en-US"/>
              <a:t> khác nhau về thứ tự tham số, số lượng tham số và kiểu của </a:t>
            </a:r>
            <a:r>
              <a:rPr lang="vi-VN"/>
              <a:t>tham số</a:t>
            </a:r>
            <a:r>
              <a:rPr lang="en-US"/>
              <a:t>.</a:t>
            </a:r>
          </a:p>
          <a:p>
            <a:r>
              <a:rPr lang="en-US"/>
              <a:t>Đa hình thời gian chạy: Phương thức có cùng tên, cùng tham số nhưng ở các class khác nhau.</a:t>
            </a:r>
          </a:p>
        </p:txBody>
      </p:sp>
      <p:graphicFrame>
        <p:nvGraphicFramePr>
          <p:cNvPr id="5" name="Diagram 4">
            <a:extLst>
              <a:ext uri="{FF2B5EF4-FFF2-40B4-BE49-F238E27FC236}">
                <a16:creationId xmlns:a16="http://schemas.microsoft.com/office/drawing/2014/main" id="{30FEE5F7-E32A-4AA3-A9C1-294E6821A6BC}"/>
              </a:ext>
            </a:extLst>
          </p:cNvPr>
          <p:cNvGraphicFramePr/>
          <p:nvPr>
            <p:extLst>
              <p:ext uri="{D42A27DB-BD31-4B8C-83A1-F6EECF244321}">
                <p14:modId xmlns:p14="http://schemas.microsoft.com/office/powerpoint/2010/main" val="3433255130"/>
              </p:ext>
            </p:extLst>
          </p:nvPr>
        </p:nvGraphicFramePr>
        <p:xfrm>
          <a:off x="6256929" y="2096064"/>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22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BD1D-D8C5-40B8-9BB7-B17B115A1745}"/>
              </a:ext>
            </a:extLst>
          </p:cNvPr>
          <p:cNvSpPr>
            <a:spLocks noGrp="1"/>
          </p:cNvSpPr>
          <p:nvPr>
            <p:ph type="title"/>
          </p:nvPr>
        </p:nvSpPr>
        <p:spPr/>
        <p:txBody>
          <a:bodyPr/>
          <a:lstStyle/>
          <a:p>
            <a:r>
              <a:rPr lang="en-US"/>
              <a:t>Lớp và đối tượng</a:t>
            </a:r>
          </a:p>
        </p:txBody>
      </p:sp>
      <p:sp>
        <p:nvSpPr>
          <p:cNvPr id="3" name="Content Placeholder 2">
            <a:extLst>
              <a:ext uri="{FF2B5EF4-FFF2-40B4-BE49-F238E27FC236}">
                <a16:creationId xmlns:a16="http://schemas.microsoft.com/office/drawing/2014/main" id="{F3D4B528-7160-4F19-A706-F521382958CE}"/>
              </a:ext>
            </a:extLst>
          </p:cNvPr>
          <p:cNvSpPr>
            <a:spLocks noGrp="1"/>
          </p:cNvSpPr>
          <p:nvPr>
            <p:ph idx="1"/>
          </p:nvPr>
        </p:nvSpPr>
        <p:spPr>
          <a:xfrm>
            <a:off x="1264597" y="1721797"/>
            <a:ext cx="10002960" cy="4069404"/>
          </a:xfrm>
        </p:spPr>
        <p:txBody>
          <a:bodyPr>
            <a:normAutofit/>
          </a:bodyPr>
          <a:lstStyle/>
          <a:p>
            <a:pPr>
              <a:lnSpc>
                <a:spcPct val="120000"/>
              </a:lnSpc>
              <a:buClr>
                <a:srgbClr val="0070C0"/>
              </a:buClr>
            </a:pPr>
            <a:r>
              <a:rPr lang="vi-VN" sz="1800"/>
              <a:t>Một đối tượng là một thực thể hữu hình chẳng hạn như một chiếc xe hơi, một cái bàn hoặc một chiếc cặp. </a:t>
            </a:r>
            <a:endParaRPr lang="en-US" sz="1800"/>
          </a:p>
          <a:p>
            <a:pPr>
              <a:lnSpc>
                <a:spcPct val="120000"/>
              </a:lnSpc>
              <a:buClr>
                <a:srgbClr val="0070C0"/>
              </a:buClr>
            </a:pPr>
            <a:r>
              <a:rPr lang="vi-VN" sz="1800"/>
              <a:t>Mọi đối tượng đều có một số đặc điểm và có khả năng thực hiện một số hành động nhất định.</a:t>
            </a:r>
            <a:endParaRPr lang="en-US" sz="1800"/>
          </a:p>
          <a:p>
            <a:pPr>
              <a:lnSpc>
                <a:spcPct val="120000"/>
              </a:lnSpc>
              <a:buClr>
                <a:srgbClr val="0070C0"/>
              </a:buClr>
            </a:pPr>
            <a:r>
              <a:rPr lang="vi-VN" sz="1800"/>
              <a:t>Khái niệm về các đối tượng trong thế giới thực cũng có thể được mở rộng sang thế giới lập trình. </a:t>
            </a:r>
            <a:endParaRPr lang="en-US" sz="1800"/>
          </a:p>
          <a:p>
            <a:pPr>
              <a:lnSpc>
                <a:spcPct val="120000"/>
              </a:lnSpc>
              <a:buClr>
                <a:srgbClr val="0070C0"/>
              </a:buClr>
            </a:pPr>
            <a:r>
              <a:rPr lang="vi-VN" sz="1800"/>
              <a:t>Một đối tượng trong ngôn ngữ lập trình có một </a:t>
            </a:r>
            <a:r>
              <a:rPr lang="en-US" sz="1800"/>
              <a:t>định danh</a:t>
            </a:r>
            <a:r>
              <a:rPr lang="vi-VN" sz="1800"/>
              <a:t>, trạng thái và hành vi</a:t>
            </a:r>
            <a:r>
              <a:rPr lang="en-US" sz="1800"/>
              <a:t>.</a:t>
            </a:r>
          </a:p>
          <a:p>
            <a:pPr>
              <a:lnSpc>
                <a:spcPct val="120000"/>
              </a:lnSpc>
              <a:buClr>
                <a:srgbClr val="0070C0"/>
              </a:buClr>
            </a:pPr>
            <a:r>
              <a:rPr lang="vi-VN" sz="1800"/>
              <a:t>Trạng thái của đối tượng đề cập đến các đặc điểm hoặc thuộc tính của nó</a:t>
            </a:r>
            <a:r>
              <a:rPr lang="en-US" sz="1800"/>
              <a:t>,</a:t>
            </a:r>
            <a:r>
              <a:rPr lang="vi-VN" sz="1800"/>
              <a:t> trong khi hành vi của đối tượng bao gồm các hành động của nó.</a:t>
            </a:r>
            <a:endParaRPr lang="en-US" sz="1800"/>
          </a:p>
          <a:p>
            <a:pPr>
              <a:lnSpc>
                <a:spcPct val="120000"/>
              </a:lnSpc>
              <a:buClr>
                <a:srgbClr val="0070C0"/>
              </a:buClr>
            </a:pPr>
            <a:r>
              <a:rPr lang="vi-VN" sz="1800"/>
              <a:t>Một đối tượng có nhiều đặc điểm khác nhau có thể mô tả đối tượng đó có thể là tên công ty, kiểu máy, giá cả, quãng đường đi được, v.v.</a:t>
            </a:r>
            <a:endParaRPr lang="en-US" sz="1800"/>
          </a:p>
        </p:txBody>
      </p:sp>
    </p:spTree>
    <p:extLst>
      <p:ext uri="{BB962C8B-B14F-4D97-AF65-F5344CB8AC3E}">
        <p14:creationId xmlns:p14="http://schemas.microsoft.com/office/powerpoint/2010/main" val="1640615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BED73812-F1DF-4779-9565-8E14A94DCD46}"/>
  <p:tag name="ISPRING_RESOURCE_FOLDER" val="D:\Nga\0 Lap trinh .net\Bai giang ket hop LT.NET\Bai4\Bai 4. Slide1\"/>
  <p:tag name="ISPRING_PRESENTATION_PATH" val="D:\Nga\0 Lap trinh .net\Bai giang ket hop LT.NET\Bai4\Bai 4. Slide1.pptx"/>
  <p:tag name="ISPRING_PROJECT_VERSION" val="9.3"/>
  <p:tag name="ISPRING_PROJECT_FOLDER_UPDATED" val="1"/>
  <p:tag name="ISPRING_SCREEN_RECS_UPDATED" val="D:\Nga\0 Lap trinh .net\Bai giang ket hop LT.NET\Bai4\Bai 4. Slide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978</TotalTime>
  <Words>3215</Words>
  <Application>Microsoft Office PowerPoint</Application>
  <PresentationFormat>Widescreen</PresentationFormat>
  <Paragraphs>315</Paragraphs>
  <Slides>36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(Body)</vt:lpstr>
      <vt:lpstr>Calibri</vt:lpstr>
      <vt:lpstr>Consolas</vt:lpstr>
      <vt:lpstr>Courier New</vt:lpstr>
      <vt:lpstr>Rockwell</vt:lpstr>
      <vt:lpstr>Rokkitt</vt:lpstr>
      <vt:lpstr>Times New Roman</vt:lpstr>
      <vt:lpstr>Wingdings</vt:lpstr>
      <vt:lpstr>Damask</vt:lpstr>
      <vt:lpstr>LẬP TRÌNH HƯỚNG ĐỐI TƯỢNG</vt:lpstr>
      <vt:lpstr>Nội dung trong bài học</vt:lpstr>
      <vt:lpstr>Lập trình hướng đối tượng</vt:lpstr>
      <vt:lpstr>LẬP TRÌNH HƯỚNG ĐỐI TƯỢNG  CÓ CÁC ĐẶC ĐIỂM SAU</vt:lpstr>
      <vt:lpstr>Tính trừu tượng (abstract)</vt:lpstr>
      <vt:lpstr>Tính đóng gói (encapsulation)</vt:lpstr>
      <vt:lpstr>Tính kế thừa (inheritance)</vt:lpstr>
      <vt:lpstr>Tính đa hình (POLYMOPHISM)</vt:lpstr>
      <vt:lpstr>Lớp và đối tượng</vt:lpstr>
      <vt:lpstr>Class</vt:lpstr>
      <vt:lpstr>CLASS</vt:lpstr>
      <vt:lpstr>CÁC THUỘC TÍNH CỦA CLASS</vt:lpstr>
      <vt:lpstr>CÁC THUỘC TÍNH CỦA CLASS</vt:lpstr>
      <vt:lpstr>CÁC THUỘC TÍNH CỦA CLASS</vt:lpstr>
      <vt:lpstr>Tạo đối tượng từ class</vt:lpstr>
      <vt:lpstr>Tạo đối tượng từ class</vt:lpstr>
      <vt:lpstr>CÁC PHƯƠNG THỨC CỦA CLASS</vt:lpstr>
      <vt:lpstr>CÁC PHƯƠNG THỨC CỦA CLASS</vt:lpstr>
      <vt:lpstr>PHẠM VI TRUY CẬP</vt:lpstr>
      <vt:lpstr>CÁC PHƯƠNG THỨC CỦA CLASS</vt:lpstr>
      <vt:lpstr>CÁC PHƯƠNG THỨC CỦA CLASS</vt:lpstr>
      <vt:lpstr>CÁC PHƯƠNG THỨC CỦA CLASS</vt:lpstr>
      <vt:lpstr>CÁC PHƯƠNG THỨC CỦA CLASS</vt:lpstr>
      <vt:lpstr>Phương thức khởi tạo</vt:lpstr>
      <vt:lpstr>Phương thức khởi tạo mặc định</vt:lpstr>
      <vt:lpstr>Phương thức khởi tạo </vt:lpstr>
      <vt:lpstr>Nạp chồng Phương thức khởi tạo </vt:lpstr>
      <vt:lpstr>LỚP TĨNH (Static Class)</vt:lpstr>
      <vt:lpstr>Từ khóa static</vt:lpstr>
      <vt:lpstr>LỚP TĨNH (Static Class)</vt:lpstr>
      <vt:lpstr>LỚP TĨNH (Static Class)</vt:lpstr>
      <vt:lpstr>LỚP TĨNH (Static Class)</vt:lpstr>
      <vt:lpstr>Phương thức tĩnh (Static method)</vt:lpstr>
      <vt:lpstr>Phương thức tĩnh (Static method)</vt:lpstr>
      <vt:lpstr>Static Variables</vt:lpstr>
      <vt:lpstr>Static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Admin</cp:lastModifiedBy>
  <cp:revision>155</cp:revision>
  <dcterms:created xsi:type="dcterms:W3CDTF">2021-01-21T04:17:31Z</dcterms:created>
  <dcterms:modified xsi:type="dcterms:W3CDTF">2021-08-26T03:59:59Z</dcterms:modified>
</cp:coreProperties>
</file>