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handoutMasterIdLst>
    <p:handoutMasterId r:id="rId46"/>
  </p:handoutMasterIdLst>
  <p:sldIdLst>
    <p:sldId id="256" r:id="rId2"/>
    <p:sldId id="257" r:id="rId3"/>
    <p:sldId id="258" r:id="rId4"/>
    <p:sldId id="259" r:id="rId5"/>
    <p:sldId id="260" r:id="rId6"/>
    <p:sldId id="261" r:id="rId7"/>
    <p:sldId id="263" r:id="rId8"/>
    <p:sldId id="262" r:id="rId9"/>
    <p:sldId id="266" r:id="rId10"/>
    <p:sldId id="264" r:id="rId11"/>
    <p:sldId id="267" r:id="rId12"/>
    <p:sldId id="268" r:id="rId13"/>
    <p:sldId id="269" r:id="rId14"/>
    <p:sldId id="270" r:id="rId15"/>
    <p:sldId id="272" r:id="rId16"/>
    <p:sldId id="271" r:id="rId17"/>
    <p:sldId id="273" r:id="rId18"/>
    <p:sldId id="274" r:id="rId19"/>
    <p:sldId id="275" r:id="rId20"/>
    <p:sldId id="282" r:id="rId21"/>
    <p:sldId id="276" r:id="rId22"/>
    <p:sldId id="277" r:id="rId23"/>
    <p:sldId id="278" r:id="rId24"/>
    <p:sldId id="279" r:id="rId25"/>
    <p:sldId id="280" r:id="rId26"/>
    <p:sldId id="281" r:id="rId27"/>
    <p:sldId id="283" r:id="rId28"/>
    <p:sldId id="284" r:id="rId29"/>
    <p:sldId id="286" r:id="rId30"/>
    <p:sldId id="287" r:id="rId31"/>
    <p:sldId id="285" r:id="rId32"/>
    <p:sldId id="288" r:id="rId33"/>
    <p:sldId id="289" r:id="rId34"/>
    <p:sldId id="290" r:id="rId35"/>
    <p:sldId id="291" r:id="rId36"/>
    <p:sldId id="292" r:id="rId37"/>
    <p:sldId id="293" r:id="rId38"/>
    <p:sldId id="294" r:id="rId39"/>
    <p:sldId id="295" r:id="rId40"/>
    <p:sldId id="297" r:id="rId41"/>
    <p:sldId id="298" r:id="rId42"/>
    <p:sldId id="299" r:id="rId43"/>
    <p:sldId id="300" r:id="rId44"/>
    <p:sldId id="296"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74AA"/>
    <a:srgbClr val="005D93"/>
    <a:srgbClr val="0000FF"/>
    <a:srgbClr val="E81C24"/>
    <a:srgbClr val="FACA06"/>
    <a:srgbClr val="003A7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4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3134"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2B55D4-82FB-4D60-B923-275FB31AC627}"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D08D0CD5-FB74-4B49-8BA8-9A4A10E0F3D1}">
      <dgm:prSet phldrT="[Text]"/>
      <dgm:spPr/>
      <dgm:t>
        <a:bodyPr/>
        <a:lstStyle/>
        <a:p>
          <a:r>
            <a:rPr lang="vi-VN">
              <a:latin typeface="Arial (Body)"/>
            </a:rPr>
            <a:t>Kế thừa</a:t>
          </a:r>
          <a:r>
            <a:rPr lang="en-US">
              <a:latin typeface="Arial (Body)"/>
            </a:rPr>
            <a:t> </a:t>
          </a:r>
          <a:r>
            <a:rPr lang="vi-VN">
              <a:latin typeface="Arial (Body)"/>
            </a:rPr>
            <a:t>là một trong </a:t>
          </a:r>
          <a:r>
            <a:rPr lang="en-US">
              <a:latin typeface="Arial (Body)"/>
            </a:rPr>
            <a:t>bốn </a:t>
          </a:r>
          <a:r>
            <a:rPr lang="vi-VN">
              <a:latin typeface="Arial (Body)"/>
            </a:rPr>
            <a:t>đặc điểm chính của lập trình hướng đối tượng. </a:t>
          </a:r>
          <a:endParaRPr lang="en-US">
            <a:latin typeface="Arial (Body)"/>
          </a:endParaRPr>
        </a:p>
      </dgm:t>
    </dgm:pt>
    <dgm:pt modelId="{E1E7B674-5258-405B-9C21-F0EB3F854B30}" type="parTrans" cxnId="{2E19262F-F670-4D2D-A42F-88276A1CD718}">
      <dgm:prSet/>
      <dgm:spPr/>
      <dgm:t>
        <a:bodyPr/>
        <a:lstStyle/>
        <a:p>
          <a:endParaRPr lang="en-US"/>
        </a:p>
      </dgm:t>
    </dgm:pt>
    <dgm:pt modelId="{91FDB5DE-29F7-4F8F-9EF1-6DCBBED81608}" type="sibTrans" cxnId="{2E19262F-F670-4D2D-A42F-88276A1CD718}">
      <dgm:prSet/>
      <dgm:spPr/>
      <dgm:t>
        <a:bodyPr/>
        <a:lstStyle/>
        <a:p>
          <a:endParaRPr lang="en-US"/>
        </a:p>
      </dgm:t>
    </dgm:pt>
    <dgm:pt modelId="{84DFAEE5-CF0C-45D1-B867-0508D1540512}">
      <dgm:prSet/>
      <dgm:spPr/>
      <dgm:t>
        <a:bodyPr/>
        <a:lstStyle/>
        <a:p>
          <a:r>
            <a:rPr lang="vi-VN">
              <a:latin typeface="Arial (Body)"/>
            </a:rPr>
            <a:t>Kế thừa cho phép bạn tạo các lớp mới sử dụng lại, mở rộng và sửa đổi hành vi được xác định trong các lớp khác. </a:t>
          </a:r>
          <a:endParaRPr lang="en-US">
            <a:latin typeface="Arial (Body)"/>
          </a:endParaRPr>
        </a:p>
      </dgm:t>
    </dgm:pt>
    <dgm:pt modelId="{4FF1F77C-06C1-4FBF-885B-D738B0D73F12}" type="parTrans" cxnId="{4F2E874A-94C2-4B35-AC85-0BA56FB95C70}">
      <dgm:prSet/>
      <dgm:spPr/>
      <dgm:t>
        <a:bodyPr/>
        <a:lstStyle/>
        <a:p>
          <a:endParaRPr lang="en-US"/>
        </a:p>
      </dgm:t>
    </dgm:pt>
    <dgm:pt modelId="{8B8C6853-DA79-4664-A3AF-130A8954CE77}" type="sibTrans" cxnId="{4F2E874A-94C2-4B35-AC85-0BA56FB95C70}">
      <dgm:prSet/>
      <dgm:spPr/>
      <dgm:t>
        <a:bodyPr/>
        <a:lstStyle/>
        <a:p>
          <a:endParaRPr lang="en-US"/>
        </a:p>
      </dgm:t>
    </dgm:pt>
    <dgm:pt modelId="{D81D9627-E6BA-4FF4-8DF7-80B5826E217E}">
      <dgm:prSet/>
      <dgm:spPr/>
      <dgm:t>
        <a:bodyPr/>
        <a:lstStyle/>
        <a:p>
          <a:r>
            <a:rPr lang="vi-VN">
              <a:latin typeface="Arial (Body)"/>
            </a:rPr>
            <a:t>Lớp có các thành viên được kế thừa được gọi là lớp cơ sở </a:t>
          </a:r>
          <a:r>
            <a:rPr lang="en-US">
              <a:latin typeface="Arial (Body)"/>
            </a:rPr>
            <a:t>(base) </a:t>
          </a:r>
          <a:r>
            <a:rPr lang="vi-VN">
              <a:latin typeface="Arial (Body)"/>
            </a:rPr>
            <a:t>và lớp kế thừa các thành viên đó được gọi là lớp dẫn xuất</a:t>
          </a:r>
          <a:r>
            <a:rPr lang="en-US">
              <a:latin typeface="Arial (Body)"/>
            </a:rPr>
            <a:t> (derived)</a:t>
          </a:r>
          <a:r>
            <a:rPr lang="vi-VN">
              <a:latin typeface="Arial (Body)"/>
            </a:rPr>
            <a:t>.</a:t>
          </a:r>
          <a:endParaRPr lang="en-US">
            <a:latin typeface="Arial (Body)"/>
          </a:endParaRPr>
        </a:p>
      </dgm:t>
    </dgm:pt>
    <dgm:pt modelId="{AA2873E5-0F09-4BD0-ABD1-9B85209EAE63}" type="parTrans" cxnId="{EFF91284-C1A6-4FCE-8E54-BFF89478797A}">
      <dgm:prSet/>
      <dgm:spPr/>
      <dgm:t>
        <a:bodyPr/>
        <a:lstStyle/>
        <a:p>
          <a:endParaRPr lang="en-US"/>
        </a:p>
      </dgm:t>
    </dgm:pt>
    <dgm:pt modelId="{B2DE9449-BEF0-4B3D-86C3-9F97BF814899}" type="sibTrans" cxnId="{EFF91284-C1A6-4FCE-8E54-BFF89478797A}">
      <dgm:prSet/>
      <dgm:spPr/>
      <dgm:t>
        <a:bodyPr/>
        <a:lstStyle/>
        <a:p>
          <a:endParaRPr lang="en-US"/>
        </a:p>
      </dgm:t>
    </dgm:pt>
    <dgm:pt modelId="{806CC467-82F4-4EEF-A2B7-34976402A67F}">
      <dgm:prSet/>
      <dgm:spPr/>
      <dgm:t>
        <a:bodyPr/>
        <a:lstStyle/>
        <a:p>
          <a:r>
            <a:rPr lang="en-US">
              <a:latin typeface="Arial (Body)"/>
            </a:rPr>
            <a:t>K</a:t>
          </a:r>
          <a:r>
            <a:rPr lang="vi-VN">
              <a:latin typeface="Arial (Body)"/>
            </a:rPr>
            <a:t>ế thừa có tính bắc cầu. Nếu ClassC có nguồn gốc từ ClassB và ClassB có nguồn gốc từ ClassA, thì ClassC kế thừa các thành viên được khai báo trong ClassB và ClassA.</a:t>
          </a:r>
          <a:endParaRPr lang="en-US">
            <a:latin typeface="Arial (Body)"/>
          </a:endParaRPr>
        </a:p>
      </dgm:t>
    </dgm:pt>
    <dgm:pt modelId="{2790A9EE-BB8D-4CCD-A5C8-7B3F5962D2EA}" type="parTrans" cxnId="{B7E053F1-FBC2-448B-9FA1-50AA8DCCA9A9}">
      <dgm:prSet/>
      <dgm:spPr/>
      <dgm:t>
        <a:bodyPr/>
        <a:lstStyle/>
        <a:p>
          <a:endParaRPr lang="en-US"/>
        </a:p>
      </dgm:t>
    </dgm:pt>
    <dgm:pt modelId="{55CBBB42-C492-4EF9-ADEA-4B0D637F4853}" type="sibTrans" cxnId="{B7E053F1-FBC2-448B-9FA1-50AA8DCCA9A9}">
      <dgm:prSet/>
      <dgm:spPr/>
      <dgm:t>
        <a:bodyPr/>
        <a:lstStyle/>
        <a:p>
          <a:endParaRPr lang="en-US"/>
        </a:p>
      </dgm:t>
    </dgm:pt>
    <dgm:pt modelId="{E13F295B-C079-4768-AFD2-455F53B9B1B3}" type="pres">
      <dgm:prSet presAssocID="{1B2B55D4-82FB-4D60-B923-275FB31AC627}" presName="linear" presStyleCnt="0">
        <dgm:presLayoutVars>
          <dgm:animLvl val="lvl"/>
          <dgm:resizeHandles val="exact"/>
        </dgm:presLayoutVars>
      </dgm:prSet>
      <dgm:spPr/>
    </dgm:pt>
    <dgm:pt modelId="{09C94362-23FB-4BA7-839A-21AB3624E32D}" type="pres">
      <dgm:prSet presAssocID="{D08D0CD5-FB74-4B49-8BA8-9A4A10E0F3D1}" presName="parentText" presStyleLbl="node1" presStyleIdx="0" presStyleCnt="4">
        <dgm:presLayoutVars>
          <dgm:chMax val="0"/>
          <dgm:bulletEnabled val="1"/>
        </dgm:presLayoutVars>
      </dgm:prSet>
      <dgm:spPr/>
    </dgm:pt>
    <dgm:pt modelId="{5652F6EB-F1F7-4C74-8D96-1EAE6A0F2786}" type="pres">
      <dgm:prSet presAssocID="{91FDB5DE-29F7-4F8F-9EF1-6DCBBED81608}" presName="spacer" presStyleCnt="0"/>
      <dgm:spPr/>
    </dgm:pt>
    <dgm:pt modelId="{6E867F13-7444-4C1B-ABC6-902927559F27}" type="pres">
      <dgm:prSet presAssocID="{84DFAEE5-CF0C-45D1-B867-0508D1540512}" presName="parentText" presStyleLbl="node1" presStyleIdx="1" presStyleCnt="4">
        <dgm:presLayoutVars>
          <dgm:chMax val="0"/>
          <dgm:bulletEnabled val="1"/>
        </dgm:presLayoutVars>
      </dgm:prSet>
      <dgm:spPr/>
    </dgm:pt>
    <dgm:pt modelId="{BD97F689-DD57-4EC8-86BC-93019295B168}" type="pres">
      <dgm:prSet presAssocID="{8B8C6853-DA79-4664-A3AF-130A8954CE77}" presName="spacer" presStyleCnt="0"/>
      <dgm:spPr/>
    </dgm:pt>
    <dgm:pt modelId="{9D32C642-5FEC-467C-8823-04BAEAB2EFFC}" type="pres">
      <dgm:prSet presAssocID="{D81D9627-E6BA-4FF4-8DF7-80B5826E217E}" presName="parentText" presStyleLbl="node1" presStyleIdx="2" presStyleCnt="4">
        <dgm:presLayoutVars>
          <dgm:chMax val="0"/>
          <dgm:bulletEnabled val="1"/>
        </dgm:presLayoutVars>
      </dgm:prSet>
      <dgm:spPr/>
    </dgm:pt>
    <dgm:pt modelId="{694C885E-1DAB-48F9-A5DF-880D1331A5BB}" type="pres">
      <dgm:prSet presAssocID="{B2DE9449-BEF0-4B3D-86C3-9F97BF814899}" presName="spacer" presStyleCnt="0"/>
      <dgm:spPr/>
    </dgm:pt>
    <dgm:pt modelId="{BDA9B23B-48F2-4879-AA32-CCC0FC687DA9}" type="pres">
      <dgm:prSet presAssocID="{806CC467-82F4-4EEF-A2B7-34976402A67F}" presName="parentText" presStyleLbl="node1" presStyleIdx="3" presStyleCnt="4">
        <dgm:presLayoutVars>
          <dgm:chMax val="0"/>
          <dgm:bulletEnabled val="1"/>
        </dgm:presLayoutVars>
      </dgm:prSet>
      <dgm:spPr/>
    </dgm:pt>
  </dgm:ptLst>
  <dgm:cxnLst>
    <dgm:cxn modelId="{2E19262F-F670-4D2D-A42F-88276A1CD718}" srcId="{1B2B55D4-82FB-4D60-B923-275FB31AC627}" destId="{D08D0CD5-FB74-4B49-8BA8-9A4A10E0F3D1}" srcOrd="0" destOrd="0" parTransId="{E1E7B674-5258-405B-9C21-F0EB3F854B30}" sibTransId="{91FDB5DE-29F7-4F8F-9EF1-6DCBBED81608}"/>
    <dgm:cxn modelId="{2459A03E-FEDE-4D4A-AFC9-A527D2A85BD7}" type="presOf" srcId="{84DFAEE5-CF0C-45D1-B867-0508D1540512}" destId="{6E867F13-7444-4C1B-ABC6-902927559F27}" srcOrd="0" destOrd="0" presId="urn:microsoft.com/office/officeart/2005/8/layout/vList2"/>
    <dgm:cxn modelId="{4F2E874A-94C2-4B35-AC85-0BA56FB95C70}" srcId="{1B2B55D4-82FB-4D60-B923-275FB31AC627}" destId="{84DFAEE5-CF0C-45D1-B867-0508D1540512}" srcOrd="1" destOrd="0" parTransId="{4FF1F77C-06C1-4FBF-885B-D738B0D73F12}" sibTransId="{8B8C6853-DA79-4664-A3AF-130A8954CE77}"/>
    <dgm:cxn modelId="{EFF91284-C1A6-4FCE-8E54-BFF89478797A}" srcId="{1B2B55D4-82FB-4D60-B923-275FB31AC627}" destId="{D81D9627-E6BA-4FF4-8DF7-80B5826E217E}" srcOrd="2" destOrd="0" parTransId="{AA2873E5-0F09-4BD0-ABD1-9B85209EAE63}" sibTransId="{B2DE9449-BEF0-4B3D-86C3-9F97BF814899}"/>
    <dgm:cxn modelId="{C7B150B2-8C7A-445E-BB59-120ABE51EA78}" type="presOf" srcId="{D08D0CD5-FB74-4B49-8BA8-9A4A10E0F3D1}" destId="{09C94362-23FB-4BA7-839A-21AB3624E32D}" srcOrd="0" destOrd="0" presId="urn:microsoft.com/office/officeart/2005/8/layout/vList2"/>
    <dgm:cxn modelId="{6ED94FD3-59FF-48AB-90F5-CAA5B7500FDD}" type="presOf" srcId="{1B2B55D4-82FB-4D60-B923-275FB31AC627}" destId="{E13F295B-C079-4768-AFD2-455F53B9B1B3}" srcOrd="0" destOrd="0" presId="urn:microsoft.com/office/officeart/2005/8/layout/vList2"/>
    <dgm:cxn modelId="{FC939CDD-8DBA-4367-A666-1F61ACEB2155}" type="presOf" srcId="{D81D9627-E6BA-4FF4-8DF7-80B5826E217E}" destId="{9D32C642-5FEC-467C-8823-04BAEAB2EFFC}" srcOrd="0" destOrd="0" presId="urn:microsoft.com/office/officeart/2005/8/layout/vList2"/>
    <dgm:cxn modelId="{B7E053F1-FBC2-448B-9FA1-50AA8DCCA9A9}" srcId="{1B2B55D4-82FB-4D60-B923-275FB31AC627}" destId="{806CC467-82F4-4EEF-A2B7-34976402A67F}" srcOrd="3" destOrd="0" parTransId="{2790A9EE-BB8D-4CCD-A5C8-7B3F5962D2EA}" sibTransId="{55CBBB42-C492-4EF9-ADEA-4B0D637F4853}"/>
    <dgm:cxn modelId="{DA6629FD-C661-4889-9A6C-574D4AA0E2D9}" type="presOf" srcId="{806CC467-82F4-4EEF-A2B7-34976402A67F}" destId="{BDA9B23B-48F2-4879-AA32-CCC0FC687DA9}" srcOrd="0" destOrd="0" presId="urn:microsoft.com/office/officeart/2005/8/layout/vList2"/>
    <dgm:cxn modelId="{84227BE9-2D7C-4548-B486-879EAEFC169C}" type="presParOf" srcId="{E13F295B-C079-4768-AFD2-455F53B9B1B3}" destId="{09C94362-23FB-4BA7-839A-21AB3624E32D}" srcOrd="0" destOrd="0" presId="urn:microsoft.com/office/officeart/2005/8/layout/vList2"/>
    <dgm:cxn modelId="{B4E02907-37F8-4200-BDB2-30E956002FD8}" type="presParOf" srcId="{E13F295B-C079-4768-AFD2-455F53B9B1B3}" destId="{5652F6EB-F1F7-4C74-8D96-1EAE6A0F2786}" srcOrd="1" destOrd="0" presId="urn:microsoft.com/office/officeart/2005/8/layout/vList2"/>
    <dgm:cxn modelId="{148FC166-6CDF-4754-8D48-ADB9D77FD78D}" type="presParOf" srcId="{E13F295B-C079-4768-AFD2-455F53B9B1B3}" destId="{6E867F13-7444-4C1B-ABC6-902927559F27}" srcOrd="2" destOrd="0" presId="urn:microsoft.com/office/officeart/2005/8/layout/vList2"/>
    <dgm:cxn modelId="{9C06800B-CCDD-4B02-8EE8-01034E607DAF}" type="presParOf" srcId="{E13F295B-C079-4768-AFD2-455F53B9B1B3}" destId="{BD97F689-DD57-4EC8-86BC-93019295B168}" srcOrd="3" destOrd="0" presId="urn:microsoft.com/office/officeart/2005/8/layout/vList2"/>
    <dgm:cxn modelId="{EAC9B0B8-C08B-4457-8296-0DD9A41AAA50}" type="presParOf" srcId="{E13F295B-C079-4768-AFD2-455F53B9B1B3}" destId="{9D32C642-5FEC-467C-8823-04BAEAB2EFFC}" srcOrd="4" destOrd="0" presId="urn:microsoft.com/office/officeart/2005/8/layout/vList2"/>
    <dgm:cxn modelId="{73665E71-0093-42EA-8818-B1DA54300C3D}" type="presParOf" srcId="{E13F295B-C079-4768-AFD2-455F53B9B1B3}" destId="{694C885E-1DAB-48F9-A5DF-880D1331A5BB}" srcOrd="5" destOrd="0" presId="urn:microsoft.com/office/officeart/2005/8/layout/vList2"/>
    <dgm:cxn modelId="{3104D335-A1A0-4336-A48B-C63C7999F91E}" type="presParOf" srcId="{E13F295B-C079-4768-AFD2-455F53B9B1B3}" destId="{BDA9B23B-48F2-4879-AA32-CCC0FC687DA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9CDCCF8-7CF8-4308-84DD-B7AE107C3395}" type="doc">
      <dgm:prSet loTypeId="urn:microsoft.com/office/officeart/2005/8/layout/vList4" loCatId="list" qsTypeId="urn:microsoft.com/office/officeart/2005/8/quickstyle/simple1" qsCatId="simple" csTypeId="urn:microsoft.com/office/officeart/2005/8/colors/colorful2" csCatId="colorful" phldr="1"/>
      <dgm:spPr/>
      <dgm:t>
        <a:bodyPr/>
        <a:lstStyle/>
        <a:p>
          <a:endParaRPr lang="en-US"/>
        </a:p>
      </dgm:t>
    </dgm:pt>
    <dgm:pt modelId="{901B31B4-BAFF-41A3-868B-4A22C023C197}">
      <dgm:prSet phldrT="[Text]"/>
      <dgm:spPr/>
      <dgm:t>
        <a:bodyPr/>
        <a:lstStyle/>
        <a:p>
          <a:r>
            <a:rPr lang="vi-VN">
              <a:latin typeface="Arial (Body)"/>
            </a:rPr>
            <a:t>Nhiều giao diện có thể được thực </a:t>
          </a:r>
          <a:r>
            <a:rPr lang="en-US">
              <a:latin typeface="Arial (Body)"/>
            </a:rPr>
            <a:t>thi</a:t>
          </a:r>
          <a:r>
            <a:rPr lang="vi-VN">
              <a:latin typeface="Arial (Body)"/>
            </a:rPr>
            <a:t> trong một lớp duy nhất</a:t>
          </a:r>
          <a:r>
            <a:rPr lang="en-US">
              <a:latin typeface="Arial (Body)"/>
            </a:rPr>
            <a:t>,</a:t>
          </a:r>
          <a:r>
            <a:rPr lang="vi-VN">
              <a:latin typeface="Arial (Body)"/>
            </a:rPr>
            <a:t> cung cấp chức năng của đa kế thừa.</a:t>
          </a:r>
          <a:endParaRPr lang="en-US">
            <a:latin typeface="Arial (Body)"/>
          </a:endParaRPr>
        </a:p>
      </dgm:t>
    </dgm:pt>
    <dgm:pt modelId="{EC0D2974-225F-4AD7-8642-7CD15487733E}" type="parTrans" cxnId="{146494B2-3651-4F42-80B1-B4774D1E7079}">
      <dgm:prSet/>
      <dgm:spPr/>
      <dgm:t>
        <a:bodyPr/>
        <a:lstStyle/>
        <a:p>
          <a:endParaRPr lang="en-US"/>
        </a:p>
      </dgm:t>
    </dgm:pt>
    <dgm:pt modelId="{29BA89D2-CDA3-410B-956D-D56885099703}" type="sibTrans" cxnId="{146494B2-3651-4F42-80B1-B4774D1E7079}">
      <dgm:prSet/>
      <dgm:spPr/>
      <dgm:t>
        <a:bodyPr/>
        <a:lstStyle/>
        <a:p>
          <a:endParaRPr lang="en-US"/>
        </a:p>
      </dgm:t>
    </dgm:pt>
    <dgm:pt modelId="{5DDAF7C1-7D32-4CFE-9238-4E79C75370C8}">
      <dgm:prSet/>
      <dgm:spPr/>
      <dgm:t>
        <a:bodyPr/>
        <a:lstStyle/>
        <a:p>
          <a:r>
            <a:rPr lang="vi-VN">
              <a:latin typeface="Arial (Body)"/>
            </a:rPr>
            <a:t>Một lớp thực thi nhiều giao diện phải triển khai tất cả các phương thức được khai báo trong các giao diện.</a:t>
          </a:r>
          <a:endParaRPr lang="en-US">
            <a:latin typeface="Arial (Body)"/>
          </a:endParaRPr>
        </a:p>
      </dgm:t>
    </dgm:pt>
    <dgm:pt modelId="{2410F06B-932D-41BB-9BEC-B7B374325461}" type="parTrans" cxnId="{850ECB92-DAC8-4EC4-AAB1-4D79ED6396AB}">
      <dgm:prSet/>
      <dgm:spPr/>
      <dgm:t>
        <a:bodyPr/>
        <a:lstStyle/>
        <a:p>
          <a:endParaRPr lang="en-US"/>
        </a:p>
      </dgm:t>
    </dgm:pt>
    <dgm:pt modelId="{9D0B0BF7-0722-45A3-9944-DD3AAB130B04}" type="sibTrans" cxnId="{850ECB92-DAC8-4EC4-AAB1-4D79ED6396AB}">
      <dgm:prSet/>
      <dgm:spPr/>
      <dgm:t>
        <a:bodyPr/>
        <a:lstStyle/>
        <a:p>
          <a:endParaRPr lang="en-US"/>
        </a:p>
      </dgm:t>
    </dgm:pt>
    <dgm:pt modelId="{7568DB78-2E08-4309-B878-878B20DF365F}">
      <dgm:prSet/>
      <dgm:spPr/>
      <dgm:t>
        <a:bodyPr/>
        <a:lstStyle/>
        <a:p>
          <a:r>
            <a:rPr lang="vi-VN">
              <a:latin typeface="Arial (Body)"/>
            </a:rPr>
            <a:t>Từ khóa ghi đè không được sử dụng trong khi triển khai các phương thức trừu tượng của một giao diện.</a:t>
          </a:r>
          <a:endParaRPr lang="en-US">
            <a:latin typeface="Arial (Body)"/>
          </a:endParaRPr>
        </a:p>
      </dgm:t>
    </dgm:pt>
    <dgm:pt modelId="{409C7187-1522-4E69-91B4-68C0A859EA45}" type="parTrans" cxnId="{CC9CC4F0-BC68-452C-8CA0-F84936C31117}">
      <dgm:prSet/>
      <dgm:spPr/>
      <dgm:t>
        <a:bodyPr/>
        <a:lstStyle/>
        <a:p>
          <a:endParaRPr lang="en-US"/>
        </a:p>
      </dgm:t>
    </dgm:pt>
    <dgm:pt modelId="{58B7022E-F578-4167-BE13-065E58CBDEDE}" type="sibTrans" cxnId="{CC9CC4F0-BC68-452C-8CA0-F84936C31117}">
      <dgm:prSet/>
      <dgm:spPr/>
      <dgm:t>
        <a:bodyPr/>
        <a:lstStyle/>
        <a:p>
          <a:endParaRPr lang="en-US"/>
        </a:p>
      </dgm:t>
    </dgm:pt>
    <dgm:pt modelId="{788CC249-BA71-443F-B663-7C93C5D3FB50}" type="pres">
      <dgm:prSet presAssocID="{39CDCCF8-7CF8-4308-84DD-B7AE107C3395}" presName="linear" presStyleCnt="0">
        <dgm:presLayoutVars>
          <dgm:dir/>
          <dgm:resizeHandles val="exact"/>
        </dgm:presLayoutVars>
      </dgm:prSet>
      <dgm:spPr/>
    </dgm:pt>
    <dgm:pt modelId="{4D88E297-2D7D-42F1-8FE7-7BF5BA72FD44}" type="pres">
      <dgm:prSet presAssocID="{901B31B4-BAFF-41A3-868B-4A22C023C197}" presName="comp" presStyleCnt="0"/>
      <dgm:spPr/>
    </dgm:pt>
    <dgm:pt modelId="{0629A9D5-EC12-4DDA-93F4-2C816C1E3BA4}" type="pres">
      <dgm:prSet presAssocID="{901B31B4-BAFF-41A3-868B-4A22C023C197}" presName="box" presStyleLbl="node1" presStyleIdx="0" presStyleCnt="3"/>
      <dgm:spPr/>
    </dgm:pt>
    <dgm:pt modelId="{B9A2666A-4FE7-4608-B142-26E4C19A62BD}" type="pres">
      <dgm:prSet presAssocID="{901B31B4-BAFF-41A3-868B-4A22C023C197}" presName="img" presStyleLbl="fgImgPlace1" presStyleIdx="0" presStyleCnt="3"/>
      <dgm:spPr/>
    </dgm:pt>
    <dgm:pt modelId="{F3DDB8BD-A4BA-4061-8B43-B2D62CA2B487}" type="pres">
      <dgm:prSet presAssocID="{901B31B4-BAFF-41A3-868B-4A22C023C197}" presName="text" presStyleLbl="node1" presStyleIdx="0" presStyleCnt="3">
        <dgm:presLayoutVars>
          <dgm:bulletEnabled val="1"/>
        </dgm:presLayoutVars>
      </dgm:prSet>
      <dgm:spPr/>
    </dgm:pt>
    <dgm:pt modelId="{C22743F6-C26A-420C-9A92-A5B954C91FD3}" type="pres">
      <dgm:prSet presAssocID="{29BA89D2-CDA3-410B-956D-D56885099703}" presName="spacer" presStyleCnt="0"/>
      <dgm:spPr/>
    </dgm:pt>
    <dgm:pt modelId="{8767865E-7829-475B-B0EC-C3773D4B5930}" type="pres">
      <dgm:prSet presAssocID="{5DDAF7C1-7D32-4CFE-9238-4E79C75370C8}" presName="comp" presStyleCnt="0"/>
      <dgm:spPr/>
    </dgm:pt>
    <dgm:pt modelId="{FFB1FD2C-1CA5-4946-B9CE-5BDE189C148D}" type="pres">
      <dgm:prSet presAssocID="{5DDAF7C1-7D32-4CFE-9238-4E79C75370C8}" presName="box" presStyleLbl="node1" presStyleIdx="1" presStyleCnt="3"/>
      <dgm:spPr/>
    </dgm:pt>
    <dgm:pt modelId="{E79B66EA-787D-4609-8ECC-6EB7CFA6EB13}" type="pres">
      <dgm:prSet presAssocID="{5DDAF7C1-7D32-4CFE-9238-4E79C75370C8}" presName="img" presStyleLbl="fgImgPlace1" presStyleIdx="1" presStyleCnt="3"/>
      <dgm:spPr/>
    </dgm:pt>
    <dgm:pt modelId="{C8B3581B-262E-4294-9B18-DB3C6DCE786D}" type="pres">
      <dgm:prSet presAssocID="{5DDAF7C1-7D32-4CFE-9238-4E79C75370C8}" presName="text" presStyleLbl="node1" presStyleIdx="1" presStyleCnt="3">
        <dgm:presLayoutVars>
          <dgm:bulletEnabled val="1"/>
        </dgm:presLayoutVars>
      </dgm:prSet>
      <dgm:spPr/>
    </dgm:pt>
    <dgm:pt modelId="{798E7929-986E-41AC-87B0-CEE86987158B}" type="pres">
      <dgm:prSet presAssocID="{9D0B0BF7-0722-45A3-9944-DD3AAB130B04}" presName="spacer" presStyleCnt="0"/>
      <dgm:spPr/>
    </dgm:pt>
    <dgm:pt modelId="{F0511404-93C8-4A01-B12A-1E34081BA105}" type="pres">
      <dgm:prSet presAssocID="{7568DB78-2E08-4309-B878-878B20DF365F}" presName="comp" presStyleCnt="0"/>
      <dgm:spPr/>
    </dgm:pt>
    <dgm:pt modelId="{DD3DB899-08B7-48E7-8793-8EAE8465DD3A}" type="pres">
      <dgm:prSet presAssocID="{7568DB78-2E08-4309-B878-878B20DF365F}" presName="box" presStyleLbl="node1" presStyleIdx="2" presStyleCnt="3"/>
      <dgm:spPr/>
    </dgm:pt>
    <dgm:pt modelId="{26FA2AF2-FD6A-4ECD-8C4B-21D9B57D8DAE}" type="pres">
      <dgm:prSet presAssocID="{7568DB78-2E08-4309-B878-878B20DF365F}" presName="img" presStyleLbl="fgImgPlace1" presStyleIdx="2" presStyleCnt="3"/>
      <dgm:spPr/>
    </dgm:pt>
    <dgm:pt modelId="{9A6BB16B-0E9D-4268-87FC-DA7D3770F3BB}" type="pres">
      <dgm:prSet presAssocID="{7568DB78-2E08-4309-B878-878B20DF365F}" presName="text" presStyleLbl="node1" presStyleIdx="2" presStyleCnt="3">
        <dgm:presLayoutVars>
          <dgm:bulletEnabled val="1"/>
        </dgm:presLayoutVars>
      </dgm:prSet>
      <dgm:spPr/>
    </dgm:pt>
  </dgm:ptLst>
  <dgm:cxnLst>
    <dgm:cxn modelId="{8C0CA01E-A151-44CC-A9F4-6FD40FBEC6A9}" type="presOf" srcId="{901B31B4-BAFF-41A3-868B-4A22C023C197}" destId="{F3DDB8BD-A4BA-4061-8B43-B2D62CA2B487}" srcOrd="1" destOrd="0" presId="urn:microsoft.com/office/officeart/2005/8/layout/vList4"/>
    <dgm:cxn modelId="{43338630-3908-4F86-9375-B4701BC4543D}" type="presOf" srcId="{7568DB78-2E08-4309-B878-878B20DF365F}" destId="{DD3DB899-08B7-48E7-8793-8EAE8465DD3A}" srcOrd="0" destOrd="0" presId="urn:microsoft.com/office/officeart/2005/8/layout/vList4"/>
    <dgm:cxn modelId="{9CA4EC4E-ED22-433C-86AA-45C6EF24840B}" type="presOf" srcId="{39CDCCF8-7CF8-4308-84DD-B7AE107C3395}" destId="{788CC249-BA71-443F-B663-7C93C5D3FB50}" srcOrd="0" destOrd="0" presId="urn:microsoft.com/office/officeart/2005/8/layout/vList4"/>
    <dgm:cxn modelId="{850ECB92-DAC8-4EC4-AAB1-4D79ED6396AB}" srcId="{39CDCCF8-7CF8-4308-84DD-B7AE107C3395}" destId="{5DDAF7C1-7D32-4CFE-9238-4E79C75370C8}" srcOrd="1" destOrd="0" parTransId="{2410F06B-932D-41BB-9BEC-B7B374325461}" sibTransId="{9D0B0BF7-0722-45A3-9944-DD3AAB130B04}"/>
    <dgm:cxn modelId="{146494B2-3651-4F42-80B1-B4774D1E7079}" srcId="{39CDCCF8-7CF8-4308-84DD-B7AE107C3395}" destId="{901B31B4-BAFF-41A3-868B-4A22C023C197}" srcOrd="0" destOrd="0" parTransId="{EC0D2974-225F-4AD7-8642-7CD15487733E}" sibTransId="{29BA89D2-CDA3-410B-956D-D56885099703}"/>
    <dgm:cxn modelId="{604C62D7-3484-4006-9D50-D50C76A26255}" type="presOf" srcId="{901B31B4-BAFF-41A3-868B-4A22C023C197}" destId="{0629A9D5-EC12-4DDA-93F4-2C816C1E3BA4}" srcOrd="0" destOrd="0" presId="urn:microsoft.com/office/officeart/2005/8/layout/vList4"/>
    <dgm:cxn modelId="{CC9CC4F0-BC68-452C-8CA0-F84936C31117}" srcId="{39CDCCF8-7CF8-4308-84DD-B7AE107C3395}" destId="{7568DB78-2E08-4309-B878-878B20DF365F}" srcOrd="2" destOrd="0" parTransId="{409C7187-1522-4E69-91B4-68C0A859EA45}" sibTransId="{58B7022E-F578-4167-BE13-065E58CBDEDE}"/>
    <dgm:cxn modelId="{C50101F4-2C11-46DD-9CCA-8BA8A7583A26}" type="presOf" srcId="{5DDAF7C1-7D32-4CFE-9238-4E79C75370C8}" destId="{C8B3581B-262E-4294-9B18-DB3C6DCE786D}" srcOrd="1" destOrd="0" presId="urn:microsoft.com/office/officeart/2005/8/layout/vList4"/>
    <dgm:cxn modelId="{46AC6EF5-F925-4BAE-8F7D-579B293A93E7}" type="presOf" srcId="{5DDAF7C1-7D32-4CFE-9238-4E79C75370C8}" destId="{FFB1FD2C-1CA5-4946-B9CE-5BDE189C148D}" srcOrd="0" destOrd="0" presId="urn:microsoft.com/office/officeart/2005/8/layout/vList4"/>
    <dgm:cxn modelId="{7ECA69FC-F9D8-4DEE-80DF-B6F7CF3F6F68}" type="presOf" srcId="{7568DB78-2E08-4309-B878-878B20DF365F}" destId="{9A6BB16B-0E9D-4268-87FC-DA7D3770F3BB}" srcOrd="1" destOrd="0" presId="urn:microsoft.com/office/officeart/2005/8/layout/vList4"/>
    <dgm:cxn modelId="{471B295F-209C-463A-90B6-96BE3A55B8AF}" type="presParOf" srcId="{788CC249-BA71-443F-B663-7C93C5D3FB50}" destId="{4D88E297-2D7D-42F1-8FE7-7BF5BA72FD44}" srcOrd="0" destOrd="0" presId="urn:microsoft.com/office/officeart/2005/8/layout/vList4"/>
    <dgm:cxn modelId="{C4CCFC6D-9237-4DC4-A470-6687EF8BE193}" type="presParOf" srcId="{4D88E297-2D7D-42F1-8FE7-7BF5BA72FD44}" destId="{0629A9D5-EC12-4DDA-93F4-2C816C1E3BA4}" srcOrd="0" destOrd="0" presId="urn:microsoft.com/office/officeart/2005/8/layout/vList4"/>
    <dgm:cxn modelId="{05DA46D0-C0A0-4F68-9AC6-F20B9C483295}" type="presParOf" srcId="{4D88E297-2D7D-42F1-8FE7-7BF5BA72FD44}" destId="{B9A2666A-4FE7-4608-B142-26E4C19A62BD}" srcOrd="1" destOrd="0" presId="urn:microsoft.com/office/officeart/2005/8/layout/vList4"/>
    <dgm:cxn modelId="{8557CDE9-9208-4BC8-B386-5534C1C83717}" type="presParOf" srcId="{4D88E297-2D7D-42F1-8FE7-7BF5BA72FD44}" destId="{F3DDB8BD-A4BA-4061-8B43-B2D62CA2B487}" srcOrd="2" destOrd="0" presId="urn:microsoft.com/office/officeart/2005/8/layout/vList4"/>
    <dgm:cxn modelId="{90ED06BC-4A39-4004-B688-FC755550DC1C}" type="presParOf" srcId="{788CC249-BA71-443F-B663-7C93C5D3FB50}" destId="{C22743F6-C26A-420C-9A92-A5B954C91FD3}" srcOrd="1" destOrd="0" presId="urn:microsoft.com/office/officeart/2005/8/layout/vList4"/>
    <dgm:cxn modelId="{3ABF151F-7D4A-4C89-A46E-E4834040C382}" type="presParOf" srcId="{788CC249-BA71-443F-B663-7C93C5D3FB50}" destId="{8767865E-7829-475B-B0EC-C3773D4B5930}" srcOrd="2" destOrd="0" presId="urn:microsoft.com/office/officeart/2005/8/layout/vList4"/>
    <dgm:cxn modelId="{13584D46-27FC-48D9-846A-82552617D35E}" type="presParOf" srcId="{8767865E-7829-475B-B0EC-C3773D4B5930}" destId="{FFB1FD2C-1CA5-4946-B9CE-5BDE189C148D}" srcOrd="0" destOrd="0" presId="urn:microsoft.com/office/officeart/2005/8/layout/vList4"/>
    <dgm:cxn modelId="{0AA2505A-6127-44FE-AF5F-12D5FA0EF55C}" type="presParOf" srcId="{8767865E-7829-475B-B0EC-C3773D4B5930}" destId="{E79B66EA-787D-4609-8ECC-6EB7CFA6EB13}" srcOrd="1" destOrd="0" presId="urn:microsoft.com/office/officeart/2005/8/layout/vList4"/>
    <dgm:cxn modelId="{7854F75D-64AE-44A9-81F1-925D86E2B565}" type="presParOf" srcId="{8767865E-7829-475B-B0EC-C3773D4B5930}" destId="{C8B3581B-262E-4294-9B18-DB3C6DCE786D}" srcOrd="2" destOrd="0" presId="urn:microsoft.com/office/officeart/2005/8/layout/vList4"/>
    <dgm:cxn modelId="{DBE2BB9A-0ACB-4BD9-A4E0-13DA0CE9ABF7}" type="presParOf" srcId="{788CC249-BA71-443F-B663-7C93C5D3FB50}" destId="{798E7929-986E-41AC-87B0-CEE86987158B}" srcOrd="3" destOrd="0" presId="urn:microsoft.com/office/officeart/2005/8/layout/vList4"/>
    <dgm:cxn modelId="{827B648F-56FA-4641-AF5D-46D6516D8EBE}" type="presParOf" srcId="{788CC249-BA71-443F-B663-7C93C5D3FB50}" destId="{F0511404-93C8-4A01-B12A-1E34081BA105}" srcOrd="4" destOrd="0" presId="urn:microsoft.com/office/officeart/2005/8/layout/vList4"/>
    <dgm:cxn modelId="{71B086EA-D6B8-4962-8234-A354135EAAE6}" type="presParOf" srcId="{F0511404-93C8-4A01-B12A-1E34081BA105}" destId="{DD3DB899-08B7-48E7-8793-8EAE8465DD3A}" srcOrd="0" destOrd="0" presId="urn:microsoft.com/office/officeart/2005/8/layout/vList4"/>
    <dgm:cxn modelId="{41D880EA-570B-45B5-9655-EABBE4144006}" type="presParOf" srcId="{F0511404-93C8-4A01-B12A-1E34081BA105}" destId="{26FA2AF2-FD6A-4ECD-8C4B-21D9B57D8DAE}" srcOrd="1" destOrd="0" presId="urn:microsoft.com/office/officeart/2005/8/layout/vList4"/>
    <dgm:cxn modelId="{48C3B641-75AB-496C-912A-295243494196}" type="presParOf" srcId="{F0511404-93C8-4A01-B12A-1E34081BA105}" destId="{9A6BB16B-0E9D-4268-87FC-DA7D3770F3BB}"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06362B-E175-4EE7-B09D-93B346E7AF5A}"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en-US"/>
        </a:p>
      </dgm:t>
    </dgm:pt>
    <dgm:pt modelId="{B4D2A526-8BDC-448D-B6A5-8B8436D57BB6}">
      <dgm:prSet phldrT="[Text]" custT="1"/>
      <dgm:spPr/>
      <dgm:t>
        <a:bodyPr/>
        <a:lstStyle/>
        <a:p>
          <a:r>
            <a:rPr lang="en-US" sz="3200">
              <a:latin typeface="Arial" panose="020B0604020202020204" pitchFamily="34" charset="0"/>
              <a:ea typeface="Tahoma" panose="020B0604030504040204" pitchFamily="34" charset="0"/>
              <a:cs typeface="Arial" panose="020B0604020202020204" pitchFamily="34" charset="0"/>
            </a:rPr>
            <a:t>Person</a:t>
          </a:r>
        </a:p>
      </dgm:t>
    </dgm:pt>
    <dgm:pt modelId="{94A0D9B4-C0ED-4242-8DEE-008765C0AC42}" type="parTrans" cxnId="{40C8DC63-0201-4BBB-80A7-EFFC7A7277D2}">
      <dgm:prSet/>
      <dgm:spPr/>
      <dgm:t>
        <a:bodyPr/>
        <a:lstStyle/>
        <a:p>
          <a:endParaRPr lang="en-US"/>
        </a:p>
      </dgm:t>
    </dgm:pt>
    <dgm:pt modelId="{84DBB358-942E-4774-A583-122D1D6CEEB9}" type="sibTrans" cxnId="{40C8DC63-0201-4BBB-80A7-EFFC7A7277D2}">
      <dgm:prSet/>
      <dgm:spPr/>
      <dgm:t>
        <a:bodyPr/>
        <a:lstStyle/>
        <a:p>
          <a:endParaRPr lang="en-US"/>
        </a:p>
      </dgm:t>
    </dgm:pt>
    <dgm:pt modelId="{76BCF77D-15DD-43CC-B465-9D95B6A613CB}">
      <dgm:prSet phldrT="[Text]" custT="1"/>
      <dgm:spPr/>
      <dgm:t>
        <a:bodyPr/>
        <a:lstStyle/>
        <a:p>
          <a:r>
            <a:rPr lang="en-US" sz="3200" kern="1200">
              <a:solidFill>
                <a:prstClr val="white"/>
              </a:solidFill>
              <a:latin typeface="Arial" panose="020B0604020202020204" pitchFamily="34" charset="0"/>
              <a:ea typeface="Tahoma" panose="020B0604030504040204" pitchFamily="34" charset="0"/>
              <a:cs typeface="Arial" panose="020B0604020202020204" pitchFamily="34" charset="0"/>
            </a:rPr>
            <a:t>Staff</a:t>
          </a:r>
        </a:p>
      </dgm:t>
    </dgm:pt>
    <dgm:pt modelId="{39CE982B-C94D-470F-9DE3-10996B142725}" type="parTrans" cxnId="{31025ED1-95BB-4B4C-83A6-C51DEBB8E17D}">
      <dgm:prSet/>
      <dgm:spPr/>
      <dgm:t>
        <a:bodyPr/>
        <a:lstStyle/>
        <a:p>
          <a:endParaRPr lang="en-US"/>
        </a:p>
      </dgm:t>
    </dgm:pt>
    <dgm:pt modelId="{FE82069B-E9E8-40CE-95F9-F89D2A9A272A}" type="sibTrans" cxnId="{31025ED1-95BB-4B4C-83A6-C51DEBB8E17D}">
      <dgm:prSet/>
      <dgm:spPr/>
      <dgm:t>
        <a:bodyPr/>
        <a:lstStyle/>
        <a:p>
          <a:endParaRPr lang="en-US"/>
        </a:p>
      </dgm:t>
    </dgm:pt>
    <dgm:pt modelId="{6C5BE2DC-9961-4D1F-9552-E7ED9897F9D9}">
      <dgm:prSet phldrT="[Text]" custT="1"/>
      <dgm:spPr/>
      <dgm:t>
        <a:bodyPr/>
        <a:lstStyle/>
        <a:p>
          <a:r>
            <a:rPr lang="en-US" sz="2800" kern="1200">
              <a:solidFill>
                <a:prstClr val="white"/>
              </a:solidFill>
              <a:latin typeface="Arial" panose="020B0604020202020204" pitchFamily="34" charset="0"/>
              <a:ea typeface="Tahoma" panose="020B0604030504040204" pitchFamily="34" charset="0"/>
              <a:cs typeface="Arial" panose="020B0604020202020204" pitchFamily="34" charset="0"/>
            </a:rPr>
            <a:t>Teacher</a:t>
          </a:r>
          <a:endParaRPr lang="en-US" sz="3200" kern="1200">
            <a:solidFill>
              <a:prstClr val="white"/>
            </a:solidFill>
            <a:latin typeface="Arial" panose="020B0604020202020204" pitchFamily="34" charset="0"/>
            <a:ea typeface="Tahoma" panose="020B0604030504040204" pitchFamily="34" charset="0"/>
            <a:cs typeface="Arial" panose="020B0604020202020204" pitchFamily="34" charset="0"/>
          </a:endParaRPr>
        </a:p>
      </dgm:t>
    </dgm:pt>
    <dgm:pt modelId="{9E3DC8DC-D1A5-46A6-B18F-62B63DCD2C12}" type="parTrans" cxnId="{30DFC240-3D98-42BD-969C-638BED1525AA}">
      <dgm:prSet/>
      <dgm:spPr/>
      <dgm:t>
        <a:bodyPr/>
        <a:lstStyle/>
        <a:p>
          <a:endParaRPr lang="en-US"/>
        </a:p>
      </dgm:t>
    </dgm:pt>
    <dgm:pt modelId="{2EB408E9-7D52-4329-B3D1-9DAD2E79D34E}" type="sibTrans" cxnId="{30DFC240-3D98-42BD-969C-638BED1525AA}">
      <dgm:prSet/>
      <dgm:spPr/>
      <dgm:t>
        <a:bodyPr/>
        <a:lstStyle/>
        <a:p>
          <a:endParaRPr lang="en-US"/>
        </a:p>
      </dgm:t>
    </dgm:pt>
    <dgm:pt modelId="{52655438-94B4-4058-BB1D-BE00FC80098E}">
      <dgm:prSet phldrT="[Text]" custT="1"/>
      <dgm:spPr/>
      <dgm:t>
        <a:bodyPr/>
        <a:lstStyle/>
        <a:p>
          <a:pPr marL="0" lvl="0" indent="0" algn="ctr" defTabSz="1422400">
            <a:lnSpc>
              <a:spcPct val="90000"/>
            </a:lnSpc>
            <a:spcBef>
              <a:spcPct val="0"/>
            </a:spcBef>
            <a:spcAft>
              <a:spcPct val="35000"/>
            </a:spcAft>
            <a:buNone/>
          </a:pPr>
          <a:r>
            <a:rPr lang="en-US" sz="2800" kern="1200">
              <a:solidFill>
                <a:prstClr val="white"/>
              </a:solidFill>
              <a:latin typeface="Arial" panose="020B0604020202020204" pitchFamily="34" charset="0"/>
              <a:ea typeface="+mn-ea"/>
              <a:cs typeface="Arial" panose="020B0604020202020204" pitchFamily="34" charset="0"/>
            </a:rPr>
            <a:t>Cleaner</a:t>
          </a:r>
        </a:p>
      </dgm:t>
    </dgm:pt>
    <dgm:pt modelId="{F824D718-0602-4203-8F95-A08FE27D89B7}" type="parTrans" cxnId="{8CBF060B-271D-4AB7-A28A-09CA094277FF}">
      <dgm:prSet/>
      <dgm:spPr/>
      <dgm:t>
        <a:bodyPr/>
        <a:lstStyle/>
        <a:p>
          <a:endParaRPr lang="en-US"/>
        </a:p>
      </dgm:t>
    </dgm:pt>
    <dgm:pt modelId="{DE3A4307-627E-4C97-A681-078582410BFF}" type="sibTrans" cxnId="{8CBF060B-271D-4AB7-A28A-09CA094277FF}">
      <dgm:prSet/>
      <dgm:spPr/>
      <dgm:t>
        <a:bodyPr/>
        <a:lstStyle/>
        <a:p>
          <a:endParaRPr lang="en-US"/>
        </a:p>
      </dgm:t>
    </dgm:pt>
    <dgm:pt modelId="{2D8A7BEA-FBD8-4B39-9C4D-E945CCB1D779}" type="pres">
      <dgm:prSet presAssocID="{4806362B-E175-4EE7-B09D-93B346E7AF5A}" presName="hierChild1" presStyleCnt="0">
        <dgm:presLayoutVars>
          <dgm:orgChart val="1"/>
          <dgm:chPref val="1"/>
          <dgm:dir/>
          <dgm:animOne val="branch"/>
          <dgm:animLvl val="lvl"/>
          <dgm:resizeHandles/>
        </dgm:presLayoutVars>
      </dgm:prSet>
      <dgm:spPr/>
    </dgm:pt>
    <dgm:pt modelId="{6BD092C9-0B40-4BB5-A462-5D7FC4E917D3}" type="pres">
      <dgm:prSet presAssocID="{B4D2A526-8BDC-448D-B6A5-8B8436D57BB6}" presName="hierRoot1" presStyleCnt="0">
        <dgm:presLayoutVars>
          <dgm:hierBranch val="init"/>
        </dgm:presLayoutVars>
      </dgm:prSet>
      <dgm:spPr/>
    </dgm:pt>
    <dgm:pt modelId="{8E640716-06AF-4070-B06E-FBB788CEE6D8}" type="pres">
      <dgm:prSet presAssocID="{B4D2A526-8BDC-448D-B6A5-8B8436D57BB6}" presName="rootComposite1" presStyleCnt="0"/>
      <dgm:spPr/>
    </dgm:pt>
    <dgm:pt modelId="{57CBE9AA-9FEE-460E-9703-2A5B79BFF711}" type="pres">
      <dgm:prSet presAssocID="{B4D2A526-8BDC-448D-B6A5-8B8436D57BB6}" presName="rootText1" presStyleLbl="node0" presStyleIdx="0" presStyleCnt="1">
        <dgm:presLayoutVars>
          <dgm:chPref val="3"/>
        </dgm:presLayoutVars>
      </dgm:prSet>
      <dgm:spPr/>
    </dgm:pt>
    <dgm:pt modelId="{4C8509F5-DA1A-495E-8829-41139F4D84EA}" type="pres">
      <dgm:prSet presAssocID="{B4D2A526-8BDC-448D-B6A5-8B8436D57BB6}" presName="rootConnector1" presStyleLbl="node1" presStyleIdx="0" presStyleCnt="0"/>
      <dgm:spPr/>
    </dgm:pt>
    <dgm:pt modelId="{9A38A0AC-0BB0-45F3-97A7-148FE1C45AE1}" type="pres">
      <dgm:prSet presAssocID="{B4D2A526-8BDC-448D-B6A5-8B8436D57BB6}" presName="hierChild2" presStyleCnt="0"/>
      <dgm:spPr/>
    </dgm:pt>
    <dgm:pt modelId="{426C9751-D30C-4BAD-B18D-4CDD3D8459E6}" type="pres">
      <dgm:prSet presAssocID="{39CE982B-C94D-470F-9DE3-10996B142725}" presName="Name37" presStyleLbl="parChTrans1D2" presStyleIdx="0" presStyleCnt="1"/>
      <dgm:spPr/>
    </dgm:pt>
    <dgm:pt modelId="{2AFDCE5D-FF1B-4936-AD65-1273400FAF6A}" type="pres">
      <dgm:prSet presAssocID="{76BCF77D-15DD-43CC-B465-9D95B6A613CB}" presName="hierRoot2" presStyleCnt="0">
        <dgm:presLayoutVars>
          <dgm:hierBranch/>
        </dgm:presLayoutVars>
      </dgm:prSet>
      <dgm:spPr/>
    </dgm:pt>
    <dgm:pt modelId="{4A55851F-6AE4-422D-8197-9389EED7FDF3}" type="pres">
      <dgm:prSet presAssocID="{76BCF77D-15DD-43CC-B465-9D95B6A613CB}" presName="rootComposite" presStyleCnt="0"/>
      <dgm:spPr/>
    </dgm:pt>
    <dgm:pt modelId="{994BC63D-EC55-430C-B96D-FCEC395A5E2C}" type="pres">
      <dgm:prSet presAssocID="{76BCF77D-15DD-43CC-B465-9D95B6A613CB}" presName="rootText" presStyleLbl="node2" presStyleIdx="0" presStyleCnt="1">
        <dgm:presLayoutVars>
          <dgm:chPref val="3"/>
        </dgm:presLayoutVars>
      </dgm:prSet>
      <dgm:spPr/>
    </dgm:pt>
    <dgm:pt modelId="{3E868D76-9BD3-460B-B378-A819FBB4FE06}" type="pres">
      <dgm:prSet presAssocID="{76BCF77D-15DD-43CC-B465-9D95B6A613CB}" presName="rootConnector" presStyleLbl="node2" presStyleIdx="0" presStyleCnt="1"/>
      <dgm:spPr/>
    </dgm:pt>
    <dgm:pt modelId="{4FE9C3EC-F7E8-4815-BD7E-FCB41403FE84}" type="pres">
      <dgm:prSet presAssocID="{76BCF77D-15DD-43CC-B465-9D95B6A613CB}" presName="hierChild4" presStyleCnt="0"/>
      <dgm:spPr/>
    </dgm:pt>
    <dgm:pt modelId="{118A067D-ECB6-4575-AC12-7528E9FA0920}" type="pres">
      <dgm:prSet presAssocID="{9E3DC8DC-D1A5-46A6-B18F-62B63DCD2C12}" presName="Name35" presStyleLbl="parChTrans1D3" presStyleIdx="0" presStyleCnt="2"/>
      <dgm:spPr/>
    </dgm:pt>
    <dgm:pt modelId="{3019894A-C802-49CE-B6D1-31F25003BCB2}" type="pres">
      <dgm:prSet presAssocID="{6C5BE2DC-9961-4D1F-9552-E7ED9897F9D9}" presName="hierRoot2" presStyleCnt="0">
        <dgm:presLayoutVars>
          <dgm:hierBranch/>
        </dgm:presLayoutVars>
      </dgm:prSet>
      <dgm:spPr/>
    </dgm:pt>
    <dgm:pt modelId="{EE325C71-3DBE-44DD-A083-37C69E1CA188}" type="pres">
      <dgm:prSet presAssocID="{6C5BE2DC-9961-4D1F-9552-E7ED9897F9D9}" presName="rootComposite" presStyleCnt="0"/>
      <dgm:spPr/>
    </dgm:pt>
    <dgm:pt modelId="{FBDF6283-CD11-4FCE-B0A7-03C8286DB55E}" type="pres">
      <dgm:prSet presAssocID="{6C5BE2DC-9961-4D1F-9552-E7ED9897F9D9}" presName="rootText" presStyleLbl="node3" presStyleIdx="0" presStyleCnt="2">
        <dgm:presLayoutVars>
          <dgm:chPref val="3"/>
        </dgm:presLayoutVars>
      </dgm:prSet>
      <dgm:spPr/>
    </dgm:pt>
    <dgm:pt modelId="{954B5718-FF33-41C0-98B7-D0931A32A552}" type="pres">
      <dgm:prSet presAssocID="{6C5BE2DC-9961-4D1F-9552-E7ED9897F9D9}" presName="rootConnector" presStyleLbl="node3" presStyleIdx="0" presStyleCnt="2"/>
      <dgm:spPr/>
    </dgm:pt>
    <dgm:pt modelId="{116D5186-A3DC-4F49-8615-D579365D1512}" type="pres">
      <dgm:prSet presAssocID="{6C5BE2DC-9961-4D1F-9552-E7ED9897F9D9}" presName="hierChild4" presStyleCnt="0"/>
      <dgm:spPr/>
    </dgm:pt>
    <dgm:pt modelId="{F39DA1DD-4C06-4DF2-8BA9-281B111C5EFE}" type="pres">
      <dgm:prSet presAssocID="{6C5BE2DC-9961-4D1F-9552-E7ED9897F9D9}" presName="hierChild5" presStyleCnt="0"/>
      <dgm:spPr/>
    </dgm:pt>
    <dgm:pt modelId="{A7771B12-AE3F-439E-B144-78FAF7B39DCB}" type="pres">
      <dgm:prSet presAssocID="{F824D718-0602-4203-8F95-A08FE27D89B7}" presName="Name35" presStyleLbl="parChTrans1D3" presStyleIdx="1" presStyleCnt="2"/>
      <dgm:spPr/>
    </dgm:pt>
    <dgm:pt modelId="{15EC7453-7197-4A0E-8C3E-372B0EA2329A}" type="pres">
      <dgm:prSet presAssocID="{52655438-94B4-4058-BB1D-BE00FC80098E}" presName="hierRoot2" presStyleCnt="0">
        <dgm:presLayoutVars>
          <dgm:hierBranch val="init"/>
        </dgm:presLayoutVars>
      </dgm:prSet>
      <dgm:spPr/>
    </dgm:pt>
    <dgm:pt modelId="{FD4AD077-D0B3-4422-9B2C-C1D1F7787097}" type="pres">
      <dgm:prSet presAssocID="{52655438-94B4-4058-BB1D-BE00FC80098E}" presName="rootComposite" presStyleCnt="0"/>
      <dgm:spPr/>
    </dgm:pt>
    <dgm:pt modelId="{7CCAB6E1-CA94-4582-BCC6-37F2F61A043E}" type="pres">
      <dgm:prSet presAssocID="{52655438-94B4-4058-BB1D-BE00FC80098E}" presName="rootText" presStyleLbl="node3" presStyleIdx="1" presStyleCnt="2">
        <dgm:presLayoutVars>
          <dgm:chPref val="3"/>
        </dgm:presLayoutVars>
      </dgm:prSet>
      <dgm:spPr/>
    </dgm:pt>
    <dgm:pt modelId="{1C94DC63-E4C1-4309-B03B-6686EB57FB0D}" type="pres">
      <dgm:prSet presAssocID="{52655438-94B4-4058-BB1D-BE00FC80098E}" presName="rootConnector" presStyleLbl="node3" presStyleIdx="1" presStyleCnt="2"/>
      <dgm:spPr/>
    </dgm:pt>
    <dgm:pt modelId="{E35A4DF7-008C-4EEF-B874-3C00723C68A9}" type="pres">
      <dgm:prSet presAssocID="{52655438-94B4-4058-BB1D-BE00FC80098E}" presName="hierChild4" presStyleCnt="0"/>
      <dgm:spPr/>
    </dgm:pt>
    <dgm:pt modelId="{DCFD19EA-569B-4ACF-BA08-F1F0962C08C3}" type="pres">
      <dgm:prSet presAssocID="{52655438-94B4-4058-BB1D-BE00FC80098E}" presName="hierChild5" presStyleCnt="0"/>
      <dgm:spPr/>
    </dgm:pt>
    <dgm:pt modelId="{C8D7AE86-2225-4C37-9E69-71C462222A2A}" type="pres">
      <dgm:prSet presAssocID="{76BCF77D-15DD-43CC-B465-9D95B6A613CB}" presName="hierChild5" presStyleCnt="0"/>
      <dgm:spPr/>
    </dgm:pt>
    <dgm:pt modelId="{A3A304E4-F918-434D-89E5-A036D343055F}" type="pres">
      <dgm:prSet presAssocID="{B4D2A526-8BDC-448D-B6A5-8B8436D57BB6}" presName="hierChild3" presStyleCnt="0"/>
      <dgm:spPr/>
    </dgm:pt>
  </dgm:ptLst>
  <dgm:cxnLst>
    <dgm:cxn modelId="{011B1507-BE4A-4ED2-8B30-1E7FA49628DE}" type="presOf" srcId="{B4D2A526-8BDC-448D-B6A5-8B8436D57BB6}" destId="{4C8509F5-DA1A-495E-8829-41139F4D84EA}" srcOrd="1" destOrd="0" presId="urn:microsoft.com/office/officeart/2005/8/layout/orgChart1"/>
    <dgm:cxn modelId="{8CBF060B-271D-4AB7-A28A-09CA094277FF}" srcId="{76BCF77D-15DD-43CC-B465-9D95B6A613CB}" destId="{52655438-94B4-4058-BB1D-BE00FC80098E}" srcOrd="1" destOrd="0" parTransId="{F824D718-0602-4203-8F95-A08FE27D89B7}" sibTransId="{DE3A4307-627E-4C97-A681-078582410BFF}"/>
    <dgm:cxn modelId="{37115019-FA3A-4000-A225-B47E171F35A7}" type="presOf" srcId="{6C5BE2DC-9961-4D1F-9552-E7ED9897F9D9}" destId="{954B5718-FF33-41C0-98B7-D0931A32A552}" srcOrd="1" destOrd="0" presId="urn:microsoft.com/office/officeart/2005/8/layout/orgChart1"/>
    <dgm:cxn modelId="{9A351720-5083-4385-A107-243E28339AF2}" type="presOf" srcId="{52655438-94B4-4058-BB1D-BE00FC80098E}" destId="{7CCAB6E1-CA94-4582-BCC6-37F2F61A043E}" srcOrd="0" destOrd="0" presId="urn:microsoft.com/office/officeart/2005/8/layout/orgChart1"/>
    <dgm:cxn modelId="{0D212931-17ED-4A7D-93C9-F3F607680410}" type="presOf" srcId="{52655438-94B4-4058-BB1D-BE00FC80098E}" destId="{1C94DC63-E4C1-4309-B03B-6686EB57FB0D}" srcOrd="1" destOrd="0" presId="urn:microsoft.com/office/officeart/2005/8/layout/orgChart1"/>
    <dgm:cxn modelId="{30DFC240-3D98-42BD-969C-638BED1525AA}" srcId="{76BCF77D-15DD-43CC-B465-9D95B6A613CB}" destId="{6C5BE2DC-9961-4D1F-9552-E7ED9897F9D9}" srcOrd="0" destOrd="0" parTransId="{9E3DC8DC-D1A5-46A6-B18F-62B63DCD2C12}" sibTransId="{2EB408E9-7D52-4329-B3D1-9DAD2E79D34E}"/>
    <dgm:cxn modelId="{40C8DC63-0201-4BBB-80A7-EFFC7A7277D2}" srcId="{4806362B-E175-4EE7-B09D-93B346E7AF5A}" destId="{B4D2A526-8BDC-448D-B6A5-8B8436D57BB6}" srcOrd="0" destOrd="0" parTransId="{94A0D9B4-C0ED-4242-8DEE-008765C0AC42}" sibTransId="{84DBB358-942E-4774-A583-122D1D6CEEB9}"/>
    <dgm:cxn modelId="{ACC93073-C179-4BBA-95D4-29E31A62A204}" type="presOf" srcId="{76BCF77D-15DD-43CC-B465-9D95B6A613CB}" destId="{3E868D76-9BD3-460B-B378-A819FBB4FE06}" srcOrd="1" destOrd="0" presId="urn:microsoft.com/office/officeart/2005/8/layout/orgChart1"/>
    <dgm:cxn modelId="{E250FB7A-07D2-4C5F-819A-81D2B94D5A09}" type="presOf" srcId="{76BCF77D-15DD-43CC-B465-9D95B6A613CB}" destId="{994BC63D-EC55-430C-B96D-FCEC395A5E2C}" srcOrd="0" destOrd="0" presId="urn:microsoft.com/office/officeart/2005/8/layout/orgChart1"/>
    <dgm:cxn modelId="{2433C39A-34F6-4AB9-A8E3-D36BF97503CF}" type="presOf" srcId="{9E3DC8DC-D1A5-46A6-B18F-62B63DCD2C12}" destId="{118A067D-ECB6-4575-AC12-7528E9FA0920}" srcOrd="0" destOrd="0" presId="urn:microsoft.com/office/officeart/2005/8/layout/orgChart1"/>
    <dgm:cxn modelId="{1BC27EB6-A5A4-4DEB-A7B7-21007C6F24DE}" type="presOf" srcId="{B4D2A526-8BDC-448D-B6A5-8B8436D57BB6}" destId="{57CBE9AA-9FEE-460E-9703-2A5B79BFF711}" srcOrd="0" destOrd="0" presId="urn:microsoft.com/office/officeart/2005/8/layout/orgChart1"/>
    <dgm:cxn modelId="{F09506BA-9B7E-47A3-B373-ED2EF28AEB2E}" type="presOf" srcId="{F824D718-0602-4203-8F95-A08FE27D89B7}" destId="{A7771B12-AE3F-439E-B144-78FAF7B39DCB}" srcOrd="0" destOrd="0" presId="urn:microsoft.com/office/officeart/2005/8/layout/orgChart1"/>
    <dgm:cxn modelId="{31025ED1-95BB-4B4C-83A6-C51DEBB8E17D}" srcId="{B4D2A526-8BDC-448D-B6A5-8B8436D57BB6}" destId="{76BCF77D-15DD-43CC-B465-9D95B6A613CB}" srcOrd="0" destOrd="0" parTransId="{39CE982B-C94D-470F-9DE3-10996B142725}" sibTransId="{FE82069B-E9E8-40CE-95F9-F89D2A9A272A}"/>
    <dgm:cxn modelId="{D0EBE4EC-9C52-4A95-93EA-9DC522DA615A}" type="presOf" srcId="{39CE982B-C94D-470F-9DE3-10996B142725}" destId="{426C9751-D30C-4BAD-B18D-4CDD3D8459E6}" srcOrd="0" destOrd="0" presId="urn:microsoft.com/office/officeart/2005/8/layout/orgChart1"/>
    <dgm:cxn modelId="{DFD85BEF-C8CB-4BAF-8229-DC7C3BDACFEA}" type="presOf" srcId="{6C5BE2DC-9961-4D1F-9552-E7ED9897F9D9}" destId="{FBDF6283-CD11-4FCE-B0A7-03C8286DB55E}" srcOrd="0" destOrd="0" presId="urn:microsoft.com/office/officeart/2005/8/layout/orgChart1"/>
    <dgm:cxn modelId="{597EB2FA-A68A-4DA8-905D-17C4AB09729A}" type="presOf" srcId="{4806362B-E175-4EE7-B09D-93B346E7AF5A}" destId="{2D8A7BEA-FBD8-4B39-9C4D-E945CCB1D779}" srcOrd="0" destOrd="0" presId="urn:microsoft.com/office/officeart/2005/8/layout/orgChart1"/>
    <dgm:cxn modelId="{00CD16DB-7CE5-42AD-9841-B2AB5CE9B3AF}" type="presParOf" srcId="{2D8A7BEA-FBD8-4B39-9C4D-E945CCB1D779}" destId="{6BD092C9-0B40-4BB5-A462-5D7FC4E917D3}" srcOrd="0" destOrd="0" presId="urn:microsoft.com/office/officeart/2005/8/layout/orgChart1"/>
    <dgm:cxn modelId="{ED078A4B-0932-4507-807C-0A46C7781D83}" type="presParOf" srcId="{6BD092C9-0B40-4BB5-A462-5D7FC4E917D3}" destId="{8E640716-06AF-4070-B06E-FBB788CEE6D8}" srcOrd="0" destOrd="0" presId="urn:microsoft.com/office/officeart/2005/8/layout/orgChart1"/>
    <dgm:cxn modelId="{799E5C28-9446-4871-BD7F-B20B73B1F120}" type="presParOf" srcId="{8E640716-06AF-4070-B06E-FBB788CEE6D8}" destId="{57CBE9AA-9FEE-460E-9703-2A5B79BFF711}" srcOrd="0" destOrd="0" presId="urn:microsoft.com/office/officeart/2005/8/layout/orgChart1"/>
    <dgm:cxn modelId="{F5595093-8674-4A61-85CE-2262853CC4DB}" type="presParOf" srcId="{8E640716-06AF-4070-B06E-FBB788CEE6D8}" destId="{4C8509F5-DA1A-495E-8829-41139F4D84EA}" srcOrd="1" destOrd="0" presId="urn:microsoft.com/office/officeart/2005/8/layout/orgChart1"/>
    <dgm:cxn modelId="{6C79AB1E-D699-4FE6-92F6-563D13D7D7A7}" type="presParOf" srcId="{6BD092C9-0B40-4BB5-A462-5D7FC4E917D3}" destId="{9A38A0AC-0BB0-45F3-97A7-148FE1C45AE1}" srcOrd="1" destOrd="0" presId="urn:microsoft.com/office/officeart/2005/8/layout/orgChart1"/>
    <dgm:cxn modelId="{DA0E87B2-44DB-4178-832B-31E1ACC0E11F}" type="presParOf" srcId="{9A38A0AC-0BB0-45F3-97A7-148FE1C45AE1}" destId="{426C9751-D30C-4BAD-B18D-4CDD3D8459E6}" srcOrd="0" destOrd="0" presId="urn:microsoft.com/office/officeart/2005/8/layout/orgChart1"/>
    <dgm:cxn modelId="{C1A92F57-BE2D-4F60-9C8F-FDD08C5004DE}" type="presParOf" srcId="{9A38A0AC-0BB0-45F3-97A7-148FE1C45AE1}" destId="{2AFDCE5D-FF1B-4936-AD65-1273400FAF6A}" srcOrd="1" destOrd="0" presId="urn:microsoft.com/office/officeart/2005/8/layout/orgChart1"/>
    <dgm:cxn modelId="{0BFA3784-C3E5-4F6F-96F9-117E7F6396CC}" type="presParOf" srcId="{2AFDCE5D-FF1B-4936-AD65-1273400FAF6A}" destId="{4A55851F-6AE4-422D-8197-9389EED7FDF3}" srcOrd="0" destOrd="0" presId="urn:microsoft.com/office/officeart/2005/8/layout/orgChart1"/>
    <dgm:cxn modelId="{9EEAA85F-BE27-44F4-898F-92BEBA3762C4}" type="presParOf" srcId="{4A55851F-6AE4-422D-8197-9389EED7FDF3}" destId="{994BC63D-EC55-430C-B96D-FCEC395A5E2C}" srcOrd="0" destOrd="0" presId="urn:microsoft.com/office/officeart/2005/8/layout/orgChart1"/>
    <dgm:cxn modelId="{7C8277B8-B158-44C6-949D-5F04F8303DE3}" type="presParOf" srcId="{4A55851F-6AE4-422D-8197-9389EED7FDF3}" destId="{3E868D76-9BD3-460B-B378-A819FBB4FE06}" srcOrd="1" destOrd="0" presId="urn:microsoft.com/office/officeart/2005/8/layout/orgChart1"/>
    <dgm:cxn modelId="{A6E07955-58D8-41EB-A6B0-4AD472AD4E50}" type="presParOf" srcId="{2AFDCE5D-FF1B-4936-AD65-1273400FAF6A}" destId="{4FE9C3EC-F7E8-4815-BD7E-FCB41403FE84}" srcOrd="1" destOrd="0" presId="urn:microsoft.com/office/officeart/2005/8/layout/orgChart1"/>
    <dgm:cxn modelId="{6A3A8F24-5113-4338-8788-90E81A776532}" type="presParOf" srcId="{4FE9C3EC-F7E8-4815-BD7E-FCB41403FE84}" destId="{118A067D-ECB6-4575-AC12-7528E9FA0920}" srcOrd="0" destOrd="0" presId="urn:microsoft.com/office/officeart/2005/8/layout/orgChart1"/>
    <dgm:cxn modelId="{D6DFB3CF-A2AB-4B3F-BE3D-D7D477E32F09}" type="presParOf" srcId="{4FE9C3EC-F7E8-4815-BD7E-FCB41403FE84}" destId="{3019894A-C802-49CE-B6D1-31F25003BCB2}" srcOrd="1" destOrd="0" presId="urn:microsoft.com/office/officeart/2005/8/layout/orgChart1"/>
    <dgm:cxn modelId="{8D5C6F5C-ED62-421A-9F18-A9C1CBD20B6F}" type="presParOf" srcId="{3019894A-C802-49CE-B6D1-31F25003BCB2}" destId="{EE325C71-3DBE-44DD-A083-37C69E1CA188}" srcOrd="0" destOrd="0" presId="urn:microsoft.com/office/officeart/2005/8/layout/orgChart1"/>
    <dgm:cxn modelId="{5A17620A-3E2D-4971-A0B5-B24AB78E1933}" type="presParOf" srcId="{EE325C71-3DBE-44DD-A083-37C69E1CA188}" destId="{FBDF6283-CD11-4FCE-B0A7-03C8286DB55E}" srcOrd="0" destOrd="0" presId="urn:microsoft.com/office/officeart/2005/8/layout/orgChart1"/>
    <dgm:cxn modelId="{AD5A289C-F42B-4E38-AD52-5DE2DF2B56DE}" type="presParOf" srcId="{EE325C71-3DBE-44DD-A083-37C69E1CA188}" destId="{954B5718-FF33-41C0-98B7-D0931A32A552}" srcOrd="1" destOrd="0" presId="urn:microsoft.com/office/officeart/2005/8/layout/orgChart1"/>
    <dgm:cxn modelId="{248FC092-02CC-40A2-B0DC-2FB6D3727FC9}" type="presParOf" srcId="{3019894A-C802-49CE-B6D1-31F25003BCB2}" destId="{116D5186-A3DC-4F49-8615-D579365D1512}" srcOrd="1" destOrd="0" presId="urn:microsoft.com/office/officeart/2005/8/layout/orgChart1"/>
    <dgm:cxn modelId="{9B8DEAAE-FD71-4820-8A8B-DB4EF0E4BA7F}" type="presParOf" srcId="{3019894A-C802-49CE-B6D1-31F25003BCB2}" destId="{F39DA1DD-4C06-4DF2-8BA9-281B111C5EFE}" srcOrd="2" destOrd="0" presId="urn:microsoft.com/office/officeart/2005/8/layout/orgChart1"/>
    <dgm:cxn modelId="{70E3109C-D2AD-409A-A059-087B6DE7953D}" type="presParOf" srcId="{4FE9C3EC-F7E8-4815-BD7E-FCB41403FE84}" destId="{A7771B12-AE3F-439E-B144-78FAF7B39DCB}" srcOrd="2" destOrd="0" presId="urn:microsoft.com/office/officeart/2005/8/layout/orgChart1"/>
    <dgm:cxn modelId="{78C65D58-97A9-4095-863C-62E68B1B6C97}" type="presParOf" srcId="{4FE9C3EC-F7E8-4815-BD7E-FCB41403FE84}" destId="{15EC7453-7197-4A0E-8C3E-372B0EA2329A}" srcOrd="3" destOrd="0" presId="urn:microsoft.com/office/officeart/2005/8/layout/orgChart1"/>
    <dgm:cxn modelId="{1E5D2D93-BA72-4D2D-8560-7D9B77508C74}" type="presParOf" srcId="{15EC7453-7197-4A0E-8C3E-372B0EA2329A}" destId="{FD4AD077-D0B3-4422-9B2C-C1D1F7787097}" srcOrd="0" destOrd="0" presId="urn:microsoft.com/office/officeart/2005/8/layout/orgChart1"/>
    <dgm:cxn modelId="{35902F57-D91F-47CC-86F0-8204722EE68E}" type="presParOf" srcId="{FD4AD077-D0B3-4422-9B2C-C1D1F7787097}" destId="{7CCAB6E1-CA94-4582-BCC6-37F2F61A043E}" srcOrd="0" destOrd="0" presId="urn:microsoft.com/office/officeart/2005/8/layout/orgChart1"/>
    <dgm:cxn modelId="{521C85EB-62FC-4C7D-9E3B-D4DA79727576}" type="presParOf" srcId="{FD4AD077-D0B3-4422-9B2C-C1D1F7787097}" destId="{1C94DC63-E4C1-4309-B03B-6686EB57FB0D}" srcOrd="1" destOrd="0" presId="urn:microsoft.com/office/officeart/2005/8/layout/orgChart1"/>
    <dgm:cxn modelId="{4E5955BB-91B2-4571-A868-337AA7E356F6}" type="presParOf" srcId="{15EC7453-7197-4A0E-8C3E-372B0EA2329A}" destId="{E35A4DF7-008C-4EEF-B874-3C00723C68A9}" srcOrd="1" destOrd="0" presId="urn:microsoft.com/office/officeart/2005/8/layout/orgChart1"/>
    <dgm:cxn modelId="{86BB31D3-B3E9-4CF9-BF91-D152FE2784F3}" type="presParOf" srcId="{15EC7453-7197-4A0E-8C3E-372B0EA2329A}" destId="{DCFD19EA-569B-4ACF-BA08-F1F0962C08C3}" srcOrd="2" destOrd="0" presId="urn:microsoft.com/office/officeart/2005/8/layout/orgChart1"/>
    <dgm:cxn modelId="{BC00005E-EFEC-4A5B-87DC-CB2B485A8810}" type="presParOf" srcId="{2AFDCE5D-FF1B-4936-AD65-1273400FAF6A}" destId="{C8D7AE86-2225-4C37-9E69-71C462222A2A}" srcOrd="2" destOrd="0" presId="urn:microsoft.com/office/officeart/2005/8/layout/orgChart1"/>
    <dgm:cxn modelId="{6CEE0185-E7CB-41C7-9BE0-1A8E56145D21}" type="presParOf" srcId="{6BD092C9-0B40-4BB5-A462-5D7FC4E917D3}" destId="{A3A304E4-F918-434D-89E5-A036D343055F}"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4443EC-E8A2-4766-B1CC-2D6C2D7F5939}"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5CA219E1-B42A-4D33-87D7-D87ABC3D5075}">
      <dgm:prSet phldrT="[Text]" custT="1"/>
      <dgm:spPr/>
      <dgm:t>
        <a:bodyPr/>
        <a:lstStyle/>
        <a:p>
          <a:pPr algn="ctr">
            <a:tabLst>
              <a:tab pos="360363" algn="l"/>
            </a:tabLst>
          </a:pPr>
          <a:r>
            <a:rPr lang="en-US" sz="1600" b="0">
              <a:latin typeface="Arial" panose="020B0604020202020204" pitchFamily="34" charset="0"/>
              <a:cs typeface="Arial" panose="020B0604020202020204" pitchFamily="34" charset="0"/>
            </a:rPr>
            <a:t>Employee</a:t>
          </a:r>
        </a:p>
        <a:p>
          <a:pPr algn="ctr">
            <a:tabLst>
              <a:tab pos="360363" algn="l"/>
            </a:tabLst>
          </a:pPr>
          <a:r>
            <a:rPr lang="en-US" sz="1400">
              <a:latin typeface="Arial" panose="020B0604020202020204" pitchFamily="34" charset="0"/>
              <a:cs typeface="Arial" panose="020B0604020202020204" pitchFamily="34" charset="0"/>
            </a:rPr>
            <a:t>---</a:t>
          </a:r>
          <a:br>
            <a:rPr lang="en-US" sz="1400">
              <a:latin typeface="Arial" panose="020B0604020202020204" pitchFamily="34" charset="0"/>
              <a:cs typeface="Arial" panose="020B0604020202020204" pitchFamily="34" charset="0"/>
            </a:rPr>
          </a:br>
          <a:r>
            <a:rPr lang="en-US" sz="1400">
              <a:latin typeface="Arial" panose="020B0604020202020204" pitchFamily="34" charset="0"/>
              <a:cs typeface="Arial" panose="020B0604020202020204" pitchFamily="34" charset="0"/>
            </a:rPr>
            <a:t>Name</a:t>
          </a:r>
          <a:br>
            <a:rPr lang="en-US" sz="1400">
              <a:latin typeface="Arial" panose="020B0604020202020204" pitchFamily="34" charset="0"/>
              <a:cs typeface="Arial" panose="020B0604020202020204" pitchFamily="34" charset="0"/>
            </a:rPr>
          </a:br>
          <a:r>
            <a:rPr lang="en-US" sz="1400">
              <a:latin typeface="Arial" panose="020B0604020202020204" pitchFamily="34" charset="0"/>
              <a:cs typeface="Arial" panose="020B0604020202020204" pitchFamily="34" charset="0"/>
            </a:rPr>
            <a:t>Age</a:t>
          </a:r>
          <a:endParaRPr lang="en-US" sz="1600">
            <a:latin typeface="Arial" panose="020B0604020202020204" pitchFamily="34" charset="0"/>
            <a:cs typeface="Arial" panose="020B0604020202020204" pitchFamily="34" charset="0"/>
          </a:endParaRPr>
        </a:p>
      </dgm:t>
    </dgm:pt>
    <dgm:pt modelId="{E9F8DCC2-0CE5-4250-A6F0-ED09457BE012}" type="parTrans" cxnId="{0B34EECB-E073-42F0-B031-90206BB31048}">
      <dgm:prSet/>
      <dgm:spPr/>
      <dgm:t>
        <a:bodyPr/>
        <a:lstStyle/>
        <a:p>
          <a:endParaRPr lang="en-US"/>
        </a:p>
      </dgm:t>
    </dgm:pt>
    <dgm:pt modelId="{D41103EC-4327-440C-900C-4CBD12A983AE}" type="sibTrans" cxnId="{0B34EECB-E073-42F0-B031-90206BB31048}">
      <dgm:prSet/>
      <dgm:spPr/>
      <dgm:t>
        <a:bodyPr/>
        <a:lstStyle/>
        <a:p>
          <a:endParaRPr lang="en-US"/>
        </a:p>
      </dgm:t>
    </dgm:pt>
    <dgm:pt modelId="{AE55AF22-17F2-4524-874D-147501E29846}">
      <dgm:prSet phldrT="[Text]" custT="1"/>
      <dgm:spPr/>
      <dgm:t>
        <a:bodyPr/>
        <a:lstStyle/>
        <a:p>
          <a:pPr>
            <a:lnSpc>
              <a:spcPct val="100000"/>
            </a:lnSpc>
          </a:pPr>
          <a:r>
            <a:rPr lang="en-US" sz="1400" b="0">
              <a:latin typeface="Arial" panose="020B0604020202020204" pitchFamily="34" charset="0"/>
              <a:cs typeface="Arial" panose="020B0604020202020204" pitchFamily="34" charset="0"/>
            </a:rPr>
            <a:t>PermanentEmployee</a:t>
          </a:r>
        </a:p>
        <a:p>
          <a:pPr>
            <a:lnSpc>
              <a:spcPct val="100000"/>
            </a:lnSpc>
          </a:pPr>
          <a:r>
            <a:rPr lang="en-US" sz="1200">
              <a:latin typeface="Arial" panose="020B0604020202020204" pitchFamily="34" charset="0"/>
              <a:cs typeface="Arial" panose="020B0604020202020204" pitchFamily="34" charset="0"/>
            </a:rPr>
            <a:t>---</a:t>
          </a:r>
          <a:br>
            <a:rPr lang="en-US" sz="1200">
              <a:latin typeface="Arial" panose="020B0604020202020204" pitchFamily="34" charset="0"/>
              <a:cs typeface="Arial" panose="020B0604020202020204" pitchFamily="34" charset="0"/>
            </a:rPr>
          </a:br>
          <a:r>
            <a:rPr lang="en-US" sz="1200">
              <a:latin typeface="Arial" panose="020B0604020202020204" pitchFamily="34" charset="0"/>
              <a:cs typeface="Arial" panose="020B0604020202020204" pitchFamily="34" charset="0"/>
            </a:rPr>
            <a:t>Name</a:t>
          </a:r>
          <a:br>
            <a:rPr lang="en-US" sz="1200">
              <a:latin typeface="Arial" panose="020B0604020202020204" pitchFamily="34" charset="0"/>
              <a:cs typeface="Arial" panose="020B0604020202020204" pitchFamily="34" charset="0"/>
            </a:rPr>
          </a:br>
          <a:r>
            <a:rPr lang="en-US" sz="1200">
              <a:latin typeface="Arial" panose="020B0604020202020204" pitchFamily="34" charset="0"/>
              <a:cs typeface="Arial" panose="020B0604020202020204" pitchFamily="34" charset="0"/>
            </a:rPr>
            <a:t>Age</a:t>
          </a:r>
          <a:br>
            <a:rPr lang="en-US" sz="1200">
              <a:latin typeface="Arial" panose="020B0604020202020204" pitchFamily="34" charset="0"/>
              <a:cs typeface="Arial" panose="020B0604020202020204" pitchFamily="34" charset="0"/>
            </a:rPr>
          </a:br>
          <a:r>
            <a:rPr lang="en-US" sz="1200">
              <a:solidFill>
                <a:srgbClr val="FFFF00"/>
              </a:solidFill>
              <a:latin typeface="Arial" panose="020B0604020202020204" pitchFamily="34" charset="0"/>
              <a:cs typeface="Arial" panose="020B0604020202020204" pitchFamily="34" charset="0"/>
            </a:rPr>
            <a:t>Salary</a:t>
          </a:r>
        </a:p>
      </dgm:t>
    </dgm:pt>
    <dgm:pt modelId="{E3037908-B6A2-48E2-A6DC-A1D212C059B0}" type="parTrans" cxnId="{3E01CE8F-5145-43DB-A50E-24EC07EF9609}">
      <dgm:prSet/>
      <dgm:spPr/>
      <dgm:t>
        <a:bodyPr/>
        <a:lstStyle/>
        <a:p>
          <a:endParaRPr lang="en-US"/>
        </a:p>
      </dgm:t>
    </dgm:pt>
    <dgm:pt modelId="{7A63F03E-B7F8-4A1B-A66B-4FD907551D0C}" type="sibTrans" cxnId="{3E01CE8F-5145-43DB-A50E-24EC07EF9609}">
      <dgm:prSet/>
      <dgm:spPr/>
      <dgm:t>
        <a:bodyPr/>
        <a:lstStyle/>
        <a:p>
          <a:endParaRPr lang="en-US"/>
        </a:p>
      </dgm:t>
    </dgm:pt>
    <dgm:pt modelId="{054E45CA-82B3-44DF-A216-4B40F8FA35BB}">
      <dgm:prSet phldrT="[Text]" custT="1"/>
      <dgm:spPr/>
      <dgm:t>
        <a:bodyPr/>
        <a:lstStyle/>
        <a:p>
          <a:pPr>
            <a:lnSpc>
              <a:spcPct val="100000"/>
            </a:lnSpc>
          </a:pPr>
          <a:r>
            <a:rPr lang="en-US" sz="1400" b="0">
              <a:latin typeface="Arial" panose="020B0604020202020204" pitchFamily="34" charset="0"/>
              <a:cs typeface="Arial" panose="020B0604020202020204" pitchFamily="34" charset="0"/>
            </a:rPr>
            <a:t>ContractEmployee</a:t>
          </a:r>
        </a:p>
        <a:p>
          <a:pPr>
            <a:lnSpc>
              <a:spcPct val="100000"/>
            </a:lnSpc>
          </a:pPr>
          <a:r>
            <a:rPr lang="en-US" sz="1200">
              <a:latin typeface="Arial" panose="020B0604020202020204" pitchFamily="34" charset="0"/>
              <a:cs typeface="Arial" panose="020B0604020202020204" pitchFamily="34" charset="0"/>
            </a:rPr>
            <a:t>---</a:t>
          </a:r>
          <a:br>
            <a:rPr lang="en-US" sz="1200">
              <a:latin typeface="Arial" panose="020B0604020202020204" pitchFamily="34" charset="0"/>
              <a:cs typeface="Arial" panose="020B0604020202020204" pitchFamily="34" charset="0"/>
            </a:rPr>
          </a:br>
          <a:r>
            <a:rPr lang="en-US" sz="1200">
              <a:latin typeface="Arial" panose="020B0604020202020204" pitchFamily="34" charset="0"/>
              <a:cs typeface="Arial" panose="020B0604020202020204" pitchFamily="34" charset="0"/>
            </a:rPr>
            <a:t>Name</a:t>
          </a:r>
          <a:br>
            <a:rPr lang="en-US" sz="1200">
              <a:latin typeface="Arial" panose="020B0604020202020204" pitchFamily="34" charset="0"/>
              <a:cs typeface="Arial" panose="020B0604020202020204" pitchFamily="34" charset="0"/>
            </a:rPr>
          </a:br>
          <a:r>
            <a:rPr lang="en-US" sz="1200">
              <a:latin typeface="Arial" panose="020B0604020202020204" pitchFamily="34" charset="0"/>
              <a:cs typeface="Arial" panose="020B0604020202020204" pitchFamily="34" charset="0"/>
            </a:rPr>
            <a:t>Age</a:t>
          </a:r>
          <a:br>
            <a:rPr lang="en-US" sz="1200">
              <a:latin typeface="Arial" panose="020B0604020202020204" pitchFamily="34" charset="0"/>
              <a:cs typeface="Arial" panose="020B0604020202020204" pitchFamily="34" charset="0"/>
            </a:rPr>
          </a:br>
          <a:r>
            <a:rPr lang="en-US" sz="1200">
              <a:solidFill>
                <a:srgbClr val="FFFF00"/>
              </a:solidFill>
              <a:latin typeface="Arial" panose="020B0604020202020204" pitchFamily="34" charset="0"/>
              <a:cs typeface="Arial" panose="020B0604020202020204" pitchFamily="34" charset="0"/>
            </a:rPr>
            <a:t>HourlyPay</a:t>
          </a:r>
        </a:p>
      </dgm:t>
    </dgm:pt>
    <dgm:pt modelId="{757669DA-C7E0-40A2-8C9A-149A70DF7908}" type="parTrans" cxnId="{C4FE76FC-33D4-4CD9-A0FD-7B75D2066B8F}">
      <dgm:prSet/>
      <dgm:spPr/>
      <dgm:t>
        <a:bodyPr/>
        <a:lstStyle/>
        <a:p>
          <a:endParaRPr lang="en-US"/>
        </a:p>
      </dgm:t>
    </dgm:pt>
    <dgm:pt modelId="{5B0FF430-9ED7-480C-A4F9-57A811FC007C}" type="sibTrans" cxnId="{C4FE76FC-33D4-4CD9-A0FD-7B75D2066B8F}">
      <dgm:prSet/>
      <dgm:spPr/>
      <dgm:t>
        <a:bodyPr/>
        <a:lstStyle/>
        <a:p>
          <a:endParaRPr lang="en-US"/>
        </a:p>
      </dgm:t>
    </dgm:pt>
    <dgm:pt modelId="{D8E9ADA3-52F1-423F-A4D5-68E968C8F697}" type="pres">
      <dgm:prSet presAssocID="{564443EC-E8A2-4766-B1CC-2D6C2D7F5939}" presName="hierChild1" presStyleCnt="0">
        <dgm:presLayoutVars>
          <dgm:orgChart val="1"/>
          <dgm:chPref val="1"/>
          <dgm:dir/>
          <dgm:animOne val="branch"/>
          <dgm:animLvl val="lvl"/>
          <dgm:resizeHandles/>
        </dgm:presLayoutVars>
      </dgm:prSet>
      <dgm:spPr/>
    </dgm:pt>
    <dgm:pt modelId="{58EC0A8D-9203-4035-83EE-911625A678B4}" type="pres">
      <dgm:prSet presAssocID="{5CA219E1-B42A-4D33-87D7-D87ABC3D5075}" presName="hierRoot1" presStyleCnt="0">
        <dgm:presLayoutVars>
          <dgm:hierBranch val="init"/>
        </dgm:presLayoutVars>
      </dgm:prSet>
      <dgm:spPr/>
    </dgm:pt>
    <dgm:pt modelId="{40CB26A6-22A2-40D3-B9AD-736E0242FE35}" type="pres">
      <dgm:prSet presAssocID="{5CA219E1-B42A-4D33-87D7-D87ABC3D5075}" presName="rootComposite1" presStyleCnt="0"/>
      <dgm:spPr/>
    </dgm:pt>
    <dgm:pt modelId="{592E9B3C-326B-4C7F-94F5-EC9C598FA74A}" type="pres">
      <dgm:prSet presAssocID="{5CA219E1-B42A-4D33-87D7-D87ABC3D5075}" presName="rootText1" presStyleLbl="node0" presStyleIdx="0" presStyleCnt="1" custScaleY="139133">
        <dgm:presLayoutVars>
          <dgm:chPref val="3"/>
        </dgm:presLayoutVars>
      </dgm:prSet>
      <dgm:spPr/>
    </dgm:pt>
    <dgm:pt modelId="{3BFB83D3-DF68-49A1-9C88-BD82693CFAB7}" type="pres">
      <dgm:prSet presAssocID="{5CA219E1-B42A-4D33-87D7-D87ABC3D5075}" presName="rootConnector1" presStyleLbl="node1" presStyleIdx="0" presStyleCnt="0"/>
      <dgm:spPr/>
    </dgm:pt>
    <dgm:pt modelId="{7512C618-2692-44DC-A280-7E8F0B28B107}" type="pres">
      <dgm:prSet presAssocID="{5CA219E1-B42A-4D33-87D7-D87ABC3D5075}" presName="hierChild2" presStyleCnt="0"/>
      <dgm:spPr/>
    </dgm:pt>
    <dgm:pt modelId="{A2B40D1D-4A8D-40DF-A180-0ED38FE076C4}" type="pres">
      <dgm:prSet presAssocID="{E3037908-B6A2-48E2-A6DC-A1D212C059B0}" presName="Name37" presStyleLbl="parChTrans1D2" presStyleIdx="0" presStyleCnt="2"/>
      <dgm:spPr/>
    </dgm:pt>
    <dgm:pt modelId="{13ADAE29-F81F-4260-933F-C16ABE95B8ED}" type="pres">
      <dgm:prSet presAssocID="{AE55AF22-17F2-4524-874D-147501E29846}" presName="hierRoot2" presStyleCnt="0">
        <dgm:presLayoutVars>
          <dgm:hierBranch val="init"/>
        </dgm:presLayoutVars>
      </dgm:prSet>
      <dgm:spPr/>
    </dgm:pt>
    <dgm:pt modelId="{E96F5B46-13EA-4BE2-8E8F-D680AB3C45FE}" type="pres">
      <dgm:prSet presAssocID="{AE55AF22-17F2-4524-874D-147501E29846}" presName="rootComposite" presStyleCnt="0"/>
      <dgm:spPr/>
    </dgm:pt>
    <dgm:pt modelId="{36ACFAB7-27EC-4510-966B-627870600A3F}" type="pres">
      <dgm:prSet presAssocID="{AE55AF22-17F2-4524-874D-147501E29846}" presName="rootText" presStyleLbl="node2" presStyleIdx="0" presStyleCnt="2" custScaleY="124102">
        <dgm:presLayoutVars>
          <dgm:chPref val="3"/>
        </dgm:presLayoutVars>
      </dgm:prSet>
      <dgm:spPr/>
    </dgm:pt>
    <dgm:pt modelId="{969FCAC7-F15E-4C7A-B7C2-A4FE6F3CCCAF}" type="pres">
      <dgm:prSet presAssocID="{AE55AF22-17F2-4524-874D-147501E29846}" presName="rootConnector" presStyleLbl="node2" presStyleIdx="0" presStyleCnt="2"/>
      <dgm:spPr/>
    </dgm:pt>
    <dgm:pt modelId="{893BD031-529B-410D-9028-1529EAB8BC47}" type="pres">
      <dgm:prSet presAssocID="{AE55AF22-17F2-4524-874D-147501E29846}" presName="hierChild4" presStyleCnt="0"/>
      <dgm:spPr/>
    </dgm:pt>
    <dgm:pt modelId="{EE7F8915-B5A2-42B6-A98E-753E75E0B607}" type="pres">
      <dgm:prSet presAssocID="{AE55AF22-17F2-4524-874D-147501E29846}" presName="hierChild5" presStyleCnt="0"/>
      <dgm:spPr/>
    </dgm:pt>
    <dgm:pt modelId="{AA5CEBB5-2657-4AFC-9764-97080D13DE90}" type="pres">
      <dgm:prSet presAssocID="{757669DA-C7E0-40A2-8C9A-149A70DF7908}" presName="Name37" presStyleLbl="parChTrans1D2" presStyleIdx="1" presStyleCnt="2"/>
      <dgm:spPr/>
    </dgm:pt>
    <dgm:pt modelId="{9DE9F3EF-9EDC-4A72-8E03-1F43C8FFFC35}" type="pres">
      <dgm:prSet presAssocID="{054E45CA-82B3-44DF-A216-4B40F8FA35BB}" presName="hierRoot2" presStyleCnt="0">
        <dgm:presLayoutVars>
          <dgm:hierBranch val="init"/>
        </dgm:presLayoutVars>
      </dgm:prSet>
      <dgm:spPr/>
    </dgm:pt>
    <dgm:pt modelId="{67FDEB52-5394-421E-BD63-53E20FAC5CC6}" type="pres">
      <dgm:prSet presAssocID="{054E45CA-82B3-44DF-A216-4B40F8FA35BB}" presName="rootComposite" presStyleCnt="0"/>
      <dgm:spPr/>
    </dgm:pt>
    <dgm:pt modelId="{8CD8948F-7C6D-4B37-8BD6-9CA682DD168D}" type="pres">
      <dgm:prSet presAssocID="{054E45CA-82B3-44DF-A216-4B40F8FA35BB}" presName="rootText" presStyleLbl="node2" presStyleIdx="1" presStyleCnt="2" custScaleY="124102">
        <dgm:presLayoutVars>
          <dgm:chPref val="3"/>
        </dgm:presLayoutVars>
      </dgm:prSet>
      <dgm:spPr/>
    </dgm:pt>
    <dgm:pt modelId="{D61D73E3-5C29-41DE-A632-3762F4CE4B96}" type="pres">
      <dgm:prSet presAssocID="{054E45CA-82B3-44DF-A216-4B40F8FA35BB}" presName="rootConnector" presStyleLbl="node2" presStyleIdx="1" presStyleCnt="2"/>
      <dgm:spPr/>
    </dgm:pt>
    <dgm:pt modelId="{E6A73BD5-D64D-4157-9D71-5C8D8178E65F}" type="pres">
      <dgm:prSet presAssocID="{054E45CA-82B3-44DF-A216-4B40F8FA35BB}" presName="hierChild4" presStyleCnt="0"/>
      <dgm:spPr/>
    </dgm:pt>
    <dgm:pt modelId="{6BB5AB25-AACD-4EE3-8132-2C32C5407E62}" type="pres">
      <dgm:prSet presAssocID="{054E45CA-82B3-44DF-A216-4B40F8FA35BB}" presName="hierChild5" presStyleCnt="0"/>
      <dgm:spPr/>
    </dgm:pt>
    <dgm:pt modelId="{C40D055B-CA9D-4E25-8513-1A524AF37E77}" type="pres">
      <dgm:prSet presAssocID="{5CA219E1-B42A-4D33-87D7-D87ABC3D5075}" presName="hierChild3" presStyleCnt="0"/>
      <dgm:spPr/>
    </dgm:pt>
  </dgm:ptLst>
  <dgm:cxnLst>
    <dgm:cxn modelId="{173FB109-6952-46EF-B461-1379E00533B6}" type="presOf" srcId="{757669DA-C7E0-40A2-8C9A-149A70DF7908}" destId="{AA5CEBB5-2657-4AFC-9764-97080D13DE90}" srcOrd="0" destOrd="0" presId="urn:microsoft.com/office/officeart/2005/8/layout/orgChart1"/>
    <dgm:cxn modelId="{23FDB210-3402-4D49-867E-B9617E41647A}" type="presOf" srcId="{054E45CA-82B3-44DF-A216-4B40F8FA35BB}" destId="{8CD8948F-7C6D-4B37-8BD6-9CA682DD168D}" srcOrd="0" destOrd="0" presId="urn:microsoft.com/office/officeart/2005/8/layout/orgChart1"/>
    <dgm:cxn modelId="{5B6A6517-4934-4AB7-8D10-ACE6B7D7DF71}" type="presOf" srcId="{054E45CA-82B3-44DF-A216-4B40F8FA35BB}" destId="{D61D73E3-5C29-41DE-A632-3762F4CE4B96}" srcOrd="1" destOrd="0" presId="urn:microsoft.com/office/officeart/2005/8/layout/orgChart1"/>
    <dgm:cxn modelId="{26E58671-F1E6-4E13-98D2-CC6930A575BD}" type="presOf" srcId="{5CA219E1-B42A-4D33-87D7-D87ABC3D5075}" destId="{592E9B3C-326B-4C7F-94F5-EC9C598FA74A}" srcOrd="0" destOrd="0" presId="urn:microsoft.com/office/officeart/2005/8/layout/orgChart1"/>
    <dgm:cxn modelId="{52E48753-0557-457D-A672-92D92C9DDEDF}" type="presOf" srcId="{5CA219E1-B42A-4D33-87D7-D87ABC3D5075}" destId="{3BFB83D3-DF68-49A1-9C88-BD82693CFAB7}" srcOrd="1" destOrd="0" presId="urn:microsoft.com/office/officeart/2005/8/layout/orgChart1"/>
    <dgm:cxn modelId="{3E01CE8F-5145-43DB-A50E-24EC07EF9609}" srcId="{5CA219E1-B42A-4D33-87D7-D87ABC3D5075}" destId="{AE55AF22-17F2-4524-874D-147501E29846}" srcOrd="0" destOrd="0" parTransId="{E3037908-B6A2-48E2-A6DC-A1D212C059B0}" sibTransId="{7A63F03E-B7F8-4A1B-A66B-4FD907551D0C}"/>
    <dgm:cxn modelId="{29893B90-F470-44A7-BDF5-AD226ADE421C}" type="presOf" srcId="{AE55AF22-17F2-4524-874D-147501E29846}" destId="{969FCAC7-F15E-4C7A-B7C2-A4FE6F3CCCAF}" srcOrd="1" destOrd="0" presId="urn:microsoft.com/office/officeart/2005/8/layout/orgChart1"/>
    <dgm:cxn modelId="{73A08BC0-3732-4AB3-B000-6E473BED866D}" type="presOf" srcId="{564443EC-E8A2-4766-B1CC-2D6C2D7F5939}" destId="{D8E9ADA3-52F1-423F-A4D5-68E968C8F697}" srcOrd="0" destOrd="0" presId="urn:microsoft.com/office/officeart/2005/8/layout/orgChart1"/>
    <dgm:cxn modelId="{0B34EECB-E073-42F0-B031-90206BB31048}" srcId="{564443EC-E8A2-4766-B1CC-2D6C2D7F5939}" destId="{5CA219E1-B42A-4D33-87D7-D87ABC3D5075}" srcOrd="0" destOrd="0" parTransId="{E9F8DCC2-0CE5-4250-A6F0-ED09457BE012}" sibTransId="{D41103EC-4327-440C-900C-4CBD12A983AE}"/>
    <dgm:cxn modelId="{5E375EDB-9E4D-4781-AE40-B2B633C4C69A}" type="presOf" srcId="{AE55AF22-17F2-4524-874D-147501E29846}" destId="{36ACFAB7-27EC-4510-966B-627870600A3F}" srcOrd="0" destOrd="0" presId="urn:microsoft.com/office/officeart/2005/8/layout/orgChart1"/>
    <dgm:cxn modelId="{B3ED78ED-988A-4732-A466-7239304A7899}" type="presOf" srcId="{E3037908-B6A2-48E2-A6DC-A1D212C059B0}" destId="{A2B40D1D-4A8D-40DF-A180-0ED38FE076C4}" srcOrd="0" destOrd="0" presId="urn:microsoft.com/office/officeart/2005/8/layout/orgChart1"/>
    <dgm:cxn modelId="{C4FE76FC-33D4-4CD9-A0FD-7B75D2066B8F}" srcId="{5CA219E1-B42A-4D33-87D7-D87ABC3D5075}" destId="{054E45CA-82B3-44DF-A216-4B40F8FA35BB}" srcOrd="1" destOrd="0" parTransId="{757669DA-C7E0-40A2-8C9A-149A70DF7908}" sibTransId="{5B0FF430-9ED7-480C-A4F9-57A811FC007C}"/>
    <dgm:cxn modelId="{C505DA01-6348-41A6-8209-D51DC41644C2}" type="presParOf" srcId="{D8E9ADA3-52F1-423F-A4D5-68E968C8F697}" destId="{58EC0A8D-9203-4035-83EE-911625A678B4}" srcOrd="0" destOrd="0" presId="urn:microsoft.com/office/officeart/2005/8/layout/orgChart1"/>
    <dgm:cxn modelId="{356F0CB0-7761-4730-A000-519D647A70F6}" type="presParOf" srcId="{58EC0A8D-9203-4035-83EE-911625A678B4}" destId="{40CB26A6-22A2-40D3-B9AD-736E0242FE35}" srcOrd="0" destOrd="0" presId="urn:microsoft.com/office/officeart/2005/8/layout/orgChart1"/>
    <dgm:cxn modelId="{CC2522C1-2D77-44B9-A531-520A26DB9D89}" type="presParOf" srcId="{40CB26A6-22A2-40D3-B9AD-736E0242FE35}" destId="{592E9B3C-326B-4C7F-94F5-EC9C598FA74A}" srcOrd="0" destOrd="0" presId="urn:microsoft.com/office/officeart/2005/8/layout/orgChart1"/>
    <dgm:cxn modelId="{245137A8-50FC-4075-9F6D-FE23E1CD8B6A}" type="presParOf" srcId="{40CB26A6-22A2-40D3-B9AD-736E0242FE35}" destId="{3BFB83D3-DF68-49A1-9C88-BD82693CFAB7}" srcOrd="1" destOrd="0" presId="urn:microsoft.com/office/officeart/2005/8/layout/orgChart1"/>
    <dgm:cxn modelId="{3EE2FE95-5A33-459C-B4D0-E809A5746708}" type="presParOf" srcId="{58EC0A8D-9203-4035-83EE-911625A678B4}" destId="{7512C618-2692-44DC-A280-7E8F0B28B107}" srcOrd="1" destOrd="0" presId="urn:microsoft.com/office/officeart/2005/8/layout/orgChart1"/>
    <dgm:cxn modelId="{1AA23C04-FB81-4C8F-9AB9-DEED80907130}" type="presParOf" srcId="{7512C618-2692-44DC-A280-7E8F0B28B107}" destId="{A2B40D1D-4A8D-40DF-A180-0ED38FE076C4}" srcOrd="0" destOrd="0" presId="urn:microsoft.com/office/officeart/2005/8/layout/orgChart1"/>
    <dgm:cxn modelId="{73BC3FD7-F0D8-4B44-9C3F-0002A7B0FDF0}" type="presParOf" srcId="{7512C618-2692-44DC-A280-7E8F0B28B107}" destId="{13ADAE29-F81F-4260-933F-C16ABE95B8ED}" srcOrd="1" destOrd="0" presId="urn:microsoft.com/office/officeart/2005/8/layout/orgChart1"/>
    <dgm:cxn modelId="{9CFD3801-7BE2-4266-9E17-FDD94E8A31DD}" type="presParOf" srcId="{13ADAE29-F81F-4260-933F-C16ABE95B8ED}" destId="{E96F5B46-13EA-4BE2-8E8F-D680AB3C45FE}" srcOrd="0" destOrd="0" presId="urn:microsoft.com/office/officeart/2005/8/layout/orgChart1"/>
    <dgm:cxn modelId="{EAF4B7EA-F917-4D12-A60A-69378C785B9C}" type="presParOf" srcId="{E96F5B46-13EA-4BE2-8E8F-D680AB3C45FE}" destId="{36ACFAB7-27EC-4510-966B-627870600A3F}" srcOrd="0" destOrd="0" presId="urn:microsoft.com/office/officeart/2005/8/layout/orgChart1"/>
    <dgm:cxn modelId="{DD4ED8C0-47A6-4CB9-9DF2-3CB21271CEAE}" type="presParOf" srcId="{E96F5B46-13EA-4BE2-8E8F-D680AB3C45FE}" destId="{969FCAC7-F15E-4C7A-B7C2-A4FE6F3CCCAF}" srcOrd="1" destOrd="0" presId="urn:microsoft.com/office/officeart/2005/8/layout/orgChart1"/>
    <dgm:cxn modelId="{490DCB01-AD84-4F92-A561-FB0774E8456F}" type="presParOf" srcId="{13ADAE29-F81F-4260-933F-C16ABE95B8ED}" destId="{893BD031-529B-410D-9028-1529EAB8BC47}" srcOrd="1" destOrd="0" presId="urn:microsoft.com/office/officeart/2005/8/layout/orgChart1"/>
    <dgm:cxn modelId="{1A2282F8-E0CF-4E9B-860F-96C2CC93A61D}" type="presParOf" srcId="{13ADAE29-F81F-4260-933F-C16ABE95B8ED}" destId="{EE7F8915-B5A2-42B6-A98E-753E75E0B607}" srcOrd="2" destOrd="0" presId="urn:microsoft.com/office/officeart/2005/8/layout/orgChart1"/>
    <dgm:cxn modelId="{F1C335C7-6DF6-41F8-89EB-949685F39F6C}" type="presParOf" srcId="{7512C618-2692-44DC-A280-7E8F0B28B107}" destId="{AA5CEBB5-2657-4AFC-9764-97080D13DE90}" srcOrd="2" destOrd="0" presId="urn:microsoft.com/office/officeart/2005/8/layout/orgChart1"/>
    <dgm:cxn modelId="{83DEC865-86D0-4854-90C5-133DB2C91005}" type="presParOf" srcId="{7512C618-2692-44DC-A280-7E8F0B28B107}" destId="{9DE9F3EF-9EDC-4A72-8E03-1F43C8FFFC35}" srcOrd="3" destOrd="0" presId="urn:microsoft.com/office/officeart/2005/8/layout/orgChart1"/>
    <dgm:cxn modelId="{19E366B5-CB6F-47E2-9571-DEF929B5BCD3}" type="presParOf" srcId="{9DE9F3EF-9EDC-4A72-8E03-1F43C8FFFC35}" destId="{67FDEB52-5394-421E-BD63-53E20FAC5CC6}" srcOrd="0" destOrd="0" presId="urn:microsoft.com/office/officeart/2005/8/layout/orgChart1"/>
    <dgm:cxn modelId="{B9CB9B07-AAD2-4A88-B51F-8F1C3820AD32}" type="presParOf" srcId="{67FDEB52-5394-421E-BD63-53E20FAC5CC6}" destId="{8CD8948F-7C6D-4B37-8BD6-9CA682DD168D}" srcOrd="0" destOrd="0" presId="urn:microsoft.com/office/officeart/2005/8/layout/orgChart1"/>
    <dgm:cxn modelId="{6E570251-73DF-4A4D-9A9B-45067B66C9B7}" type="presParOf" srcId="{67FDEB52-5394-421E-BD63-53E20FAC5CC6}" destId="{D61D73E3-5C29-41DE-A632-3762F4CE4B96}" srcOrd="1" destOrd="0" presId="urn:microsoft.com/office/officeart/2005/8/layout/orgChart1"/>
    <dgm:cxn modelId="{CC11617A-A4DA-4895-AA4F-CE1B93F7B9DE}" type="presParOf" srcId="{9DE9F3EF-9EDC-4A72-8E03-1F43C8FFFC35}" destId="{E6A73BD5-D64D-4157-9D71-5C8D8178E65F}" srcOrd="1" destOrd="0" presId="urn:microsoft.com/office/officeart/2005/8/layout/orgChart1"/>
    <dgm:cxn modelId="{75B290D8-6555-4BBF-84A0-C004F306DDB4}" type="presParOf" srcId="{9DE9F3EF-9EDC-4A72-8E03-1F43C8FFFC35}" destId="{6BB5AB25-AACD-4EE3-8132-2C32C5407E62}" srcOrd="2" destOrd="0" presId="urn:microsoft.com/office/officeart/2005/8/layout/orgChart1"/>
    <dgm:cxn modelId="{EEE2EF0C-85FC-484E-B452-45F11C76C825}" type="presParOf" srcId="{58EC0A8D-9203-4035-83EE-911625A678B4}" destId="{C40D055B-CA9D-4E25-8513-1A524AF37E7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C0446CF-4CD3-4056-90C3-8DE12ADFCFC1}"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8A0C1A55-57AC-43DE-B88B-E5C79976BCC2}">
      <dgm:prSet phldrT="[Text]"/>
      <dgm:spPr/>
      <dgm:t>
        <a:bodyPr/>
        <a:lstStyle/>
        <a:p>
          <a:r>
            <a:rPr lang="en-US">
              <a:latin typeface="Arial (Body)"/>
            </a:rPr>
            <a:t>Khái quát hóa</a:t>
          </a:r>
        </a:p>
      </dgm:t>
    </dgm:pt>
    <dgm:pt modelId="{BD1C8E5E-5697-4ECF-99BC-3A1308820281}" type="parTrans" cxnId="{B328A15E-CC1A-471B-996E-E53947C63126}">
      <dgm:prSet/>
      <dgm:spPr/>
      <dgm:t>
        <a:bodyPr/>
        <a:lstStyle/>
        <a:p>
          <a:endParaRPr lang="en-US"/>
        </a:p>
      </dgm:t>
    </dgm:pt>
    <dgm:pt modelId="{12D6DC00-6E6F-417B-8805-28BC591BE8AB}" type="sibTrans" cxnId="{B328A15E-CC1A-471B-996E-E53947C63126}">
      <dgm:prSet/>
      <dgm:spPr/>
      <dgm:t>
        <a:bodyPr/>
        <a:lstStyle/>
        <a:p>
          <a:endParaRPr lang="en-US"/>
        </a:p>
      </dgm:t>
    </dgm:pt>
    <dgm:pt modelId="{35512C2E-A710-4BC5-9A55-CA84DB95AD1C}">
      <dgm:prSet phldrT="[Text]"/>
      <dgm:spPr/>
      <dgm:t>
        <a:bodyPr/>
        <a:lstStyle/>
        <a:p>
          <a:pPr>
            <a:lnSpc>
              <a:spcPct val="100000"/>
            </a:lnSpc>
          </a:pPr>
          <a:r>
            <a:rPr lang="vi-VN">
              <a:latin typeface="Arial (Body)"/>
            </a:rPr>
            <a:t>Kế thừa cho phép bạn thực hiện tổng quát hóa bằng cách tạo các lớp cơ sở.</a:t>
          </a:r>
          <a:endParaRPr lang="en-US">
            <a:latin typeface="Arial (Body)"/>
          </a:endParaRPr>
        </a:p>
      </dgm:t>
    </dgm:pt>
    <dgm:pt modelId="{8C0BD327-CE44-4623-8805-C1C977EFEC86}" type="parTrans" cxnId="{456CF5A5-3D1D-4A9C-B581-FEB09032B75B}">
      <dgm:prSet/>
      <dgm:spPr/>
      <dgm:t>
        <a:bodyPr/>
        <a:lstStyle/>
        <a:p>
          <a:endParaRPr lang="en-US"/>
        </a:p>
      </dgm:t>
    </dgm:pt>
    <dgm:pt modelId="{6EF9DBB1-B436-4F48-A3CB-5E61DB1D904C}" type="sibTrans" cxnId="{456CF5A5-3D1D-4A9C-B581-FEB09032B75B}">
      <dgm:prSet/>
      <dgm:spPr/>
      <dgm:t>
        <a:bodyPr/>
        <a:lstStyle/>
        <a:p>
          <a:endParaRPr lang="en-US"/>
        </a:p>
      </dgm:t>
    </dgm:pt>
    <dgm:pt modelId="{CF2A0E47-F50F-441D-997B-2F368E6F8D42}">
      <dgm:prSet phldrT="[Text]"/>
      <dgm:spPr/>
      <dgm:t>
        <a:bodyPr/>
        <a:lstStyle/>
        <a:p>
          <a:r>
            <a:rPr lang="en-US">
              <a:latin typeface="Arial (Body)"/>
            </a:rPr>
            <a:t>Chuyên môn hóa</a:t>
          </a:r>
        </a:p>
      </dgm:t>
    </dgm:pt>
    <dgm:pt modelId="{6DAF1BA9-7E37-4F71-9D09-5CE70B2C7C97}" type="parTrans" cxnId="{2953CC5B-4ECE-45E5-8A72-A6FCF62088C9}">
      <dgm:prSet/>
      <dgm:spPr/>
      <dgm:t>
        <a:bodyPr/>
        <a:lstStyle/>
        <a:p>
          <a:endParaRPr lang="en-US"/>
        </a:p>
      </dgm:t>
    </dgm:pt>
    <dgm:pt modelId="{2349837B-5D40-489D-A76F-4FCFB7F71954}" type="sibTrans" cxnId="{2953CC5B-4ECE-45E5-8A72-A6FCF62088C9}">
      <dgm:prSet/>
      <dgm:spPr/>
      <dgm:t>
        <a:bodyPr/>
        <a:lstStyle/>
        <a:p>
          <a:endParaRPr lang="en-US"/>
        </a:p>
      </dgm:t>
    </dgm:pt>
    <dgm:pt modelId="{ED59E1F3-38E8-42C7-BFB4-BE82E0684E3E}">
      <dgm:prSet phldrT="[Text]"/>
      <dgm:spPr/>
      <dgm:t>
        <a:bodyPr/>
        <a:lstStyle/>
        <a:p>
          <a:pPr>
            <a:lnSpc>
              <a:spcPct val="100000"/>
            </a:lnSpc>
          </a:pPr>
          <a:r>
            <a:rPr lang="en-US">
              <a:latin typeface="Arial (Body)"/>
            </a:rPr>
            <a:t>Kế thừa cho phép bạn thực hiện chuyên môn hóa bằng cách tạo các lớp dẫn xuất.</a:t>
          </a:r>
        </a:p>
      </dgm:t>
    </dgm:pt>
    <dgm:pt modelId="{877AF1ED-B118-45B4-A25D-91314B391CE7}" type="parTrans" cxnId="{515033B3-C0B5-4C99-BF03-E77791476F41}">
      <dgm:prSet/>
      <dgm:spPr/>
      <dgm:t>
        <a:bodyPr/>
        <a:lstStyle/>
        <a:p>
          <a:endParaRPr lang="en-US"/>
        </a:p>
      </dgm:t>
    </dgm:pt>
    <dgm:pt modelId="{201E1FD4-C96E-4D4B-95FA-6B85A759B9B5}" type="sibTrans" cxnId="{515033B3-C0B5-4C99-BF03-E77791476F41}">
      <dgm:prSet/>
      <dgm:spPr/>
      <dgm:t>
        <a:bodyPr/>
        <a:lstStyle/>
        <a:p>
          <a:endParaRPr lang="en-US"/>
        </a:p>
      </dgm:t>
    </dgm:pt>
    <dgm:pt modelId="{67A0820E-2F01-4C6B-92BF-8B65CA69BF81}">
      <dgm:prSet phldrT="[Text]"/>
      <dgm:spPr/>
      <dgm:t>
        <a:bodyPr/>
        <a:lstStyle/>
        <a:p>
          <a:r>
            <a:rPr lang="en-US">
              <a:latin typeface="Arial (Body)"/>
            </a:rPr>
            <a:t>Mở rộng</a:t>
          </a:r>
        </a:p>
      </dgm:t>
    </dgm:pt>
    <dgm:pt modelId="{F266417F-8629-4769-9985-F9D3A3853682}" type="parTrans" cxnId="{477E7A2C-A1B2-4034-ADDB-C93906B0340A}">
      <dgm:prSet/>
      <dgm:spPr/>
      <dgm:t>
        <a:bodyPr/>
        <a:lstStyle/>
        <a:p>
          <a:endParaRPr lang="en-US"/>
        </a:p>
      </dgm:t>
    </dgm:pt>
    <dgm:pt modelId="{FE443499-C09E-4A6A-8577-A2C0ECA1D092}" type="sibTrans" cxnId="{477E7A2C-A1B2-4034-ADDB-C93906B0340A}">
      <dgm:prSet/>
      <dgm:spPr/>
      <dgm:t>
        <a:bodyPr/>
        <a:lstStyle/>
        <a:p>
          <a:endParaRPr lang="en-US"/>
        </a:p>
      </dgm:t>
    </dgm:pt>
    <dgm:pt modelId="{A4F38512-393F-421B-8BCD-5A3E5AAF84C6}">
      <dgm:prSet phldrT="[Text]"/>
      <dgm:spPr/>
      <dgm:t>
        <a:bodyPr/>
        <a:lstStyle/>
        <a:p>
          <a:pPr>
            <a:lnSpc>
              <a:spcPct val="100000"/>
            </a:lnSpc>
          </a:pPr>
          <a:r>
            <a:rPr lang="vi-VN">
              <a:latin typeface="Arial (Body)"/>
            </a:rPr>
            <a:t>Kế thừa cho phép bạn thêm các phương thức và thuộc tính không có trong lớp cơ sở</a:t>
          </a:r>
          <a:r>
            <a:rPr lang="en-US">
              <a:latin typeface="Arial (Body)"/>
            </a:rPr>
            <a:t>.</a:t>
          </a:r>
        </a:p>
      </dgm:t>
    </dgm:pt>
    <dgm:pt modelId="{3DE17901-94A4-4206-8414-20EA4F1DBF4E}" type="parTrans" cxnId="{D34C3505-9E5E-435F-B39E-344C96BF53A7}">
      <dgm:prSet/>
      <dgm:spPr/>
      <dgm:t>
        <a:bodyPr/>
        <a:lstStyle/>
        <a:p>
          <a:endParaRPr lang="en-US"/>
        </a:p>
      </dgm:t>
    </dgm:pt>
    <dgm:pt modelId="{BDEF0ABE-15FE-4BA6-A48A-C9DD69DA549E}" type="sibTrans" cxnId="{D34C3505-9E5E-435F-B39E-344C96BF53A7}">
      <dgm:prSet/>
      <dgm:spPr/>
      <dgm:t>
        <a:bodyPr/>
        <a:lstStyle/>
        <a:p>
          <a:endParaRPr lang="en-US"/>
        </a:p>
      </dgm:t>
    </dgm:pt>
    <dgm:pt modelId="{79BA72A0-D2FC-4E0D-989E-D506148BEE84}" type="pres">
      <dgm:prSet presAssocID="{6C0446CF-4CD3-4056-90C3-8DE12ADFCFC1}" presName="Name0" presStyleCnt="0">
        <dgm:presLayoutVars>
          <dgm:dir/>
          <dgm:animLvl val="lvl"/>
          <dgm:resizeHandles val="exact"/>
        </dgm:presLayoutVars>
      </dgm:prSet>
      <dgm:spPr/>
    </dgm:pt>
    <dgm:pt modelId="{DDE401DE-11FA-4F10-95E2-F1A9C39095D0}" type="pres">
      <dgm:prSet presAssocID="{8A0C1A55-57AC-43DE-B88B-E5C79976BCC2}" presName="composite" presStyleCnt="0"/>
      <dgm:spPr/>
    </dgm:pt>
    <dgm:pt modelId="{F3CD8853-0175-4D20-AF7F-322F0C5A462A}" type="pres">
      <dgm:prSet presAssocID="{8A0C1A55-57AC-43DE-B88B-E5C79976BCC2}" presName="parTx" presStyleLbl="alignNode1" presStyleIdx="0" presStyleCnt="3">
        <dgm:presLayoutVars>
          <dgm:chMax val="0"/>
          <dgm:chPref val="0"/>
          <dgm:bulletEnabled val="1"/>
        </dgm:presLayoutVars>
      </dgm:prSet>
      <dgm:spPr/>
    </dgm:pt>
    <dgm:pt modelId="{08ACCD92-E1AB-4444-90CB-865265393AF9}" type="pres">
      <dgm:prSet presAssocID="{8A0C1A55-57AC-43DE-B88B-E5C79976BCC2}" presName="desTx" presStyleLbl="alignAccFollowNode1" presStyleIdx="0" presStyleCnt="3">
        <dgm:presLayoutVars>
          <dgm:bulletEnabled val="1"/>
        </dgm:presLayoutVars>
      </dgm:prSet>
      <dgm:spPr/>
    </dgm:pt>
    <dgm:pt modelId="{A74F3EB9-D7CB-42A0-8607-DBD8A6B3AE0C}" type="pres">
      <dgm:prSet presAssocID="{12D6DC00-6E6F-417B-8805-28BC591BE8AB}" presName="space" presStyleCnt="0"/>
      <dgm:spPr/>
    </dgm:pt>
    <dgm:pt modelId="{DE0A7AC9-4312-43EE-B4C7-2D99525EC307}" type="pres">
      <dgm:prSet presAssocID="{CF2A0E47-F50F-441D-997B-2F368E6F8D42}" presName="composite" presStyleCnt="0"/>
      <dgm:spPr/>
    </dgm:pt>
    <dgm:pt modelId="{D2CA3288-909F-485B-9D01-BBF5D42E7FE2}" type="pres">
      <dgm:prSet presAssocID="{CF2A0E47-F50F-441D-997B-2F368E6F8D42}" presName="parTx" presStyleLbl="alignNode1" presStyleIdx="1" presStyleCnt="3">
        <dgm:presLayoutVars>
          <dgm:chMax val="0"/>
          <dgm:chPref val="0"/>
          <dgm:bulletEnabled val="1"/>
        </dgm:presLayoutVars>
      </dgm:prSet>
      <dgm:spPr/>
    </dgm:pt>
    <dgm:pt modelId="{7B4420C9-6393-4BB6-B968-84EEEA9386D0}" type="pres">
      <dgm:prSet presAssocID="{CF2A0E47-F50F-441D-997B-2F368E6F8D42}" presName="desTx" presStyleLbl="alignAccFollowNode1" presStyleIdx="1" presStyleCnt="3">
        <dgm:presLayoutVars>
          <dgm:bulletEnabled val="1"/>
        </dgm:presLayoutVars>
      </dgm:prSet>
      <dgm:spPr/>
    </dgm:pt>
    <dgm:pt modelId="{F89E6520-73EA-4E91-8400-6F1796D011EE}" type="pres">
      <dgm:prSet presAssocID="{2349837B-5D40-489D-A76F-4FCFB7F71954}" presName="space" presStyleCnt="0"/>
      <dgm:spPr/>
    </dgm:pt>
    <dgm:pt modelId="{74ECEF5A-602F-478E-947F-7595DE41E37F}" type="pres">
      <dgm:prSet presAssocID="{67A0820E-2F01-4C6B-92BF-8B65CA69BF81}" presName="composite" presStyleCnt="0"/>
      <dgm:spPr/>
    </dgm:pt>
    <dgm:pt modelId="{B7D0171A-9736-4C01-976F-D1FB97029C7F}" type="pres">
      <dgm:prSet presAssocID="{67A0820E-2F01-4C6B-92BF-8B65CA69BF81}" presName="parTx" presStyleLbl="alignNode1" presStyleIdx="2" presStyleCnt="3">
        <dgm:presLayoutVars>
          <dgm:chMax val="0"/>
          <dgm:chPref val="0"/>
          <dgm:bulletEnabled val="1"/>
        </dgm:presLayoutVars>
      </dgm:prSet>
      <dgm:spPr/>
    </dgm:pt>
    <dgm:pt modelId="{FF87B451-6A5E-4304-A01D-C535D92F2A6F}" type="pres">
      <dgm:prSet presAssocID="{67A0820E-2F01-4C6B-92BF-8B65CA69BF81}" presName="desTx" presStyleLbl="alignAccFollowNode1" presStyleIdx="2" presStyleCnt="3">
        <dgm:presLayoutVars>
          <dgm:bulletEnabled val="1"/>
        </dgm:presLayoutVars>
      </dgm:prSet>
      <dgm:spPr/>
    </dgm:pt>
  </dgm:ptLst>
  <dgm:cxnLst>
    <dgm:cxn modelId="{D34C3505-9E5E-435F-B39E-344C96BF53A7}" srcId="{67A0820E-2F01-4C6B-92BF-8B65CA69BF81}" destId="{A4F38512-393F-421B-8BCD-5A3E5AAF84C6}" srcOrd="0" destOrd="0" parTransId="{3DE17901-94A4-4206-8414-20EA4F1DBF4E}" sibTransId="{BDEF0ABE-15FE-4BA6-A48A-C9DD69DA549E}"/>
    <dgm:cxn modelId="{BCB12D12-D714-45C0-8C9E-9DBEBAEB6B7D}" type="presOf" srcId="{35512C2E-A710-4BC5-9A55-CA84DB95AD1C}" destId="{08ACCD92-E1AB-4444-90CB-865265393AF9}" srcOrd="0" destOrd="0" presId="urn:microsoft.com/office/officeart/2005/8/layout/hList1"/>
    <dgm:cxn modelId="{FB61DC1C-933C-4929-BAEB-1DB29A6F99CC}" type="presOf" srcId="{A4F38512-393F-421B-8BCD-5A3E5AAF84C6}" destId="{FF87B451-6A5E-4304-A01D-C535D92F2A6F}" srcOrd="0" destOrd="0" presId="urn:microsoft.com/office/officeart/2005/8/layout/hList1"/>
    <dgm:cxn modelId="{77CD1F1D-A933-43E7-8571-C19DCE883D9D}" type="presOf" srcId="{67A0820E-2F01-4C6B-92BF-8B65CA69BF81}" destId="{B7D0171A-9736-4C01-976F-D1FB97029C7F}" srcOrd="0" destOrd="0" presId="urn:microsoft.com/office/officeart/2005/8/layout/hList1"/>
    <dgm:cxn modelId="{477E7A2C-A1B2-4034-ADDB-C93906B0340A}" srcId="{6C0446CF-4CD3-4056-90C3-8DE12ADFCFC1}" destId="{67A0820E-2F01-4C6B-92BF-8B65CA69BF81}" srcOrd="2" destOrd="0" parTransId="{F266417F-8629-4769-9985-F9D3A3853682}" sibTransId="{FE443499-C09E-4A6A-8577-A2C0ECA1D092}"/>
    <dgm:cxn modelId="{2953CC5B-4ECE-45E5-8A72-A6FCF62088C9}" srcId="{6C0446CF-4CD3-4056-90C3-8DE12ADFCFC1}" destId="{CF2A0E47-F50F-441D-997B-2F368E6F8D42}" srcOrd="1" destOrd="0" parTransId="{6DAF1BA9-7E37-4F71-9D09-5CE70B2C7C97}" sibTransId="{2349837B-5D40-489D-A76F-4FCFB7F71954}"/>
    <dgm:cxn modelId="{B328A15E-CC1A-471B-996E-E53947C63126}" srcId="{6C0446CF-4CD3-4056-90C3-8DE12ADFCFC1}" destId="{8A0C1A55-57AC-43DE-B88B-E5C79976BCC2}" srcOrd="0" destOrd="0" parTransId="{BD1C8E5E-5697-4ECF-99BC-3A1308820281}" sibTransId="{12D6DC00-6E6F-417B-8805-28BC591BE8AB}"/>
    <dgm:cxn modelId="{06D4B662-1FD4-4A33-8CCD-D1937A2BFB3C}" type="presOf" srcId="{8A0C1A55-57AC-43DE-B88B-E5C79976BCC2}" destId="{F3CD8853-0175-4D20-AF7F-322F0C5A462A}" srcOrd="0" destOrd="0" presId="urn:microsoft.com/office/officeart/2005/8/layout/hList1"/>
    <dgm:cxn modelId="{3D0FD988-FB80-408E-BB80-6B6901D075B1}" type="presOf" srcId="{6C0446CF-4CD3-4056-90C3-8DE12ADFCFC1}" destId="{79BA72A0-D2FC-4E0D-989E-D506148BEE84}" srcOrd="0" destOrd="0" presId="urn:microsoft.com/office/officeart/2005/8/layout/hList1"/>
    <dgm:cxn modelId="{456CF5A5-3D1D-4A9C-B581-FEB09032B75B}" srcId="{8A0C1A55-57AC-43DE-B88B-E5C79976BCC2}" destId="{35512C2E-A710-4BC5-9A55-CA84DB95AD1C}" srcOrd="0" destOrd="0" parTransId="{8C0BD327-CE44-4623-8805-C1C977EFEC86}" sibTransId="{6EF9DBB1-B436-4F48-A3CB-5E61DB1D904C}"/>
    <dgm:cxn modelId="{515033B3-C0B5-4C99-BF03-E77791476F41}" srcId="{CF2A0E47-F50F-441D-997B-2F368E6F8D42}" destId="{ED59E1F3-38E8-42C7-BFB4-BE82E0684E3E}" srcOrd="0" destOrd="0" parTransId="{877AF1ED-B118-45B4-A25D-91314B391CE7}" sibTransId="{201E1FD4-C96E-4D4B-95FA-6B85A759B9B5}"/>
    <dgm:cxn modelId="{BDD7E8D4-CA8F-4062-96B1-263E31E630FF}" type="presOf" srcId="{ED59E1F3-38E8-42C7-BFB4-BE82E0684E3E}" destId="{7B4420C9-6393-4BB6-B968-84EEEA9386D0}" srcOrd="0" destOrd="0" presId="urn:microsoft.com/office/officeart/2005/8/layout/hList1"/>
    <dgm:cxn modelId="{D2F979F3-67D2-419C-9293-8D5522262750}" type="presOf" srcId="{CF2A0E47-F50F-441D-997B-2F368E6F8D42}" destId="{D2CA3288-909F-485B-9D01-BBF5D42E7FE2}" srcOrd="0" destOrd="0" presId="urn:microsoft.com/office/officeart/2005/8/layout/hList1"/>
    <dgm:cxn modelId="{EB64551E-D687-43C7-80BF-CA5120CFF257}" type="presParOf" srcId="{79BA72A0-D2FC-4E0D-989E-D506148BEE84}" destId="{DDE401DE-11FA-4F10-95E2-F1A9C39095D0}" srcOrd="0" destOrd="0" presId="urn:microsoft.com/office/officeart/2005/8/layout/hList1"/>
    <dgm:cxn modelId="{508AF218-10A3-4A80-93E0-9951BABF7BA5}" type="presParOf" srcId="{DDE401DE-11FA-4F10-95E2-F1A9C39095D0}" destId="{F3CD8853-0175-4D20-AF7F-322F0C5A462A}" srcOrd="0" destOrd="0" presId="urn:microsoft.com/office/officeart/2005/8/layout/hList1"/>
    <dgm:cxn modelId="{27200718-C540-4304-816D-B485322FFBD4}" type="presParOf" srcId="{DDE401DE-11FA-4F10-95E2-F1A9C39095D0}" destId="{08ACCD92-E1AB-4444-90CB-865265393AF9}" srcOrd="1" destOrd="0" presId="urn:microsoft.com/office/officeart/2005/8/layout/hList1"/>
    <dgm:cxn modelId="{4ECB3B24-9FF0-4C59-B7B2-9AE186B72B36}" type="presParOf" srcId="{79BA72A0-D2FC-4E0D-989E-D506148BEE84}" destId="{A74F3EB9-D7CB-42A0-8607-DBD8A6B3AE0C}" srcOrd="1" destOrd="0" presId="urn:microsoft.com/office/officeart/2005/8/layout/hList1"/>
    <dgm:cxn modelId="{07C5D2C1-5CEE-420C-B333-0BD445306E98}" type="presParOf" srcId="{79BA72A0-D2FC-4E0D-989E-D506148BEE84}" destId="{DE0A7AC9-4312-43EE-B4C7-2D99525EC307}" srcOrd="2" destOrd="0" presId="urn:microsoft.com/office/officeart/2005/8/layout/hList1"/>
    <dgm:cxn modelId="{A111A8ED-4F86-46B6-B147-9B3B550E012E}" type="presParOf" srcId="{DE0A7AC9-4312-43EE-B4C7-2D99525EC307}" destId="{D2CA3288-909F-485B-9D01-BBF5D42E7FE2}" srcOrd="0" destOrd="0" presId="urn:microsoft.com/office/officeart/2005/8/layout/hList1"/>
    <dgm:cxn modelId="{954AAA5E-614E-44A8-A0CC-1439C204B4C2}" type="presParOf" srcId="{DE0A7AC9-4312-43EE-B4C7-2D99525EC307}" destId="{7B4420C9-6393-4BB6-B968-84EEEA9386D0}" srcOrd="1" destOrd="0" presId="urn:microsoft.com/office/officeart/2005/8/layout/hList1"/>
    <dgm:cxn modelId="{D827D800-6EA9-4E4D-9A7C-EF8E8D7EE021}" type="presParOf" srcId="{79BA72A0-D2FC-4E0D-989E-D506148BEE84}" destId="{F89E6520-73EA-4E91-8400-6F1796D011EE}" srcOrd="3" destOrd="0" presId="urn:microsoft.com/office/officeart/2005/8/layout/hList1"/>
    <dgm:cxn modelId="{DA77CFAB-43F7-4F79-BC88-579AB8BA33F7}" type="presParOf" srcId="{79BA72A0-D2FC-4E0D-989E-D506148BEE84}" destId="{74ECEF5A-602F-478E-947F-7595DE41E37F}" srcOrd="4" destOrd="0" presId="urn:microsoft.com/office/officeart/2005/8/layout/hList1"/>
    <dgm:cxn modelId="{12FE8C18-1708-47B1-BEEE-A619BEA129E1}" type="presParOf" srcId="{74ECEF5A-602F-478E-947F-7595DE41E37F}" destId="{B7D0171A-9736-4C01-976F-D1FB97029C7F}" srcOrd="0" destOrd="0" presId="urn:microsoft.com/office/officeart/2005/8/layout/hList1"/>
    <dgm:cxn modelId="{C5F35FF2-2DEA-450C-AF0A-DDAE4FFC625A}" type="presParOf" srcId="{74ECEF5A-602F-478E-947F-7595DE41E37F}" destId="{FF87B451-6A5E-4304-A01D-C535D92F2A6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E97A044-12E3-4971-A1A1-34ED442BF464}"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F3020FDA-1E73-4E4B-9331-2D752B1E5A27}">
      <dgm:prSet/>
      <dgm:spPr/>
      <dgm:t>
        <a:bodyPr/>
        <a:lstStyle/>
        <a:p>
          <a:pPr>
            <a:lnSpc>
              <a:spcPct val="100000"/>
            </a:lnSpc>
          </a:pPr>
          <a:r>
            <a:rPr lang="en-US">
              <a:effectLst/>
              <a:latin typeface="Arial (Body)"/>
              <a:ea typeface="Calibri" panose="020F0502020204030204" pitchFamily="34" charset="0"/>
              <a:cs typeface="Times New Roman" panose="02020603050405020304" pitchFamily="18" charset="0"/>
            </a:rPr>
            <a:t>Khi thiết lập phân cấp class bằng cách sử dụng kế thừa, chúng ta phải quản lý cách các thuộc tính và phương thức của các class được truy cập như thế nào. </a:t>
          </a:r>
        </a:p>
      </dgm:t>
    </dgm:pt>
    <dgm:pt modelId="{BEE6B416-811C-4589-8B0B-D9ADBA4DD1D1}" type="parTrans" cxnId="{D8B18615-7928-456F-B678-FDD43066224E}">
      <dgm:prSet/>
      <dgm:spPr/>
      <dgm:t>
        <a:bodyPr/>
        <a:lstStyle/>
        <a:p>
          <a:endParaRPr lang="en-US"/>
        </a:p>
      </dgm:t>
    </dgm:pt>
    <dgm:pt modelId="{E358D674-F483-4A41-8BFC-1998F5D21BEB}" type="sibTrans" cxnId="{D8B18615-7928-456F-B678-FDD43066224E}">
      <dgm:prSet/>
      <dgm:spPr/>
      <dgm:t>
        <a:bodyPr/>
        <a:lstStyle/>
        <a:p>
          <a:endParaRPr lang="en-US"/>
        </a:p>
      </dgm:t>
    </dgm:pt>
    <dgm:pt modelId="{F0909732-9B1D-45FA-A720-8C7A0836019F}">
      <dgm:prSet/>
      <dgm:spPr/>
      <dgm:t>
        <a:bodyPr/>
        <a:lstStyle/>
        <a:p>
          <a:pPr>
            <a:lnSpc>
              <a:spcPct val="100000"/>
            </a:lnSpc>
          </a:pPr>
          <a:r>
            <a:rPr lang="en-US">
              <a:effectLst/>
              <a:latin typeface="Arial (Body)"/>
              <a:ea typeface="Calibri" panose="020F0502020204030204" pitchFamily="34" charset="0"/>
              <a:cs typeface="Times New Roman" panose="02020603050405020304" pitchFamily="18" charset="0"/>
            </a:rPr>
            <a:t>Chúng ta thường hay sử quyền truy cập công khai (public) và riêng tư (private). </a:t>
          </a:r>
        </a:p>
      </dgm:t>
    </dgm:pt>
    <dgm:pt modelId="{A2E7566F-5DD4-4D4A-99A4-4BE7FCDF467E}" type="parTrans" cxnId="{A03E8CF7-A19B-4375-8C10-70E1EDC161EE}">
      <dgm:prSet/>
      <dgm:spPr/>
      <dgm:t>
        <a:bodyPr/>
        <a:lstStyle/>
        <a:p>
          <a:endParaRPr lang="en-US"/>
        </a:p>
      </dgm:t>
    </dgm:pt>
    <dgm:pt modelId="{BFF76BCF-86DD-4927-B054-F0147C653202}" type="sibTrans" cxnId="{A03E8CF7-A19B-4375-8C10-70E1EDC161EE}">
      <dgm:prSet/>
      <dgm:spPr/>
      <dgm:t>
        <a:bodyPr/>
        <a:lstStyle/>
        <a:p>
          <a:endParaRPr lang="en-US"/>
        </a:p>
      </dgm:t>
    </dgm:pt>
    <dgm:pt modelId="{272587A1-10C5-4B68-A7E5-39540041437E}">
      <dgm:prSet/>
      <dgm:spPr/>
      <dgm:t>
        <a:bodyPr/>
        <a:lstStyle/>
        <a:p>
          <a:pPr>
            <a:lnSpc>
              <a:spcPct val="100000"/>
            </a:lnSpc>
          </a:pPr>
          <a:r>
            <a:rPr lang="en-US">
              <a:effectLst/>
              <a:latin typeface="Arial (Body)"/>
              <a:ea typeface="Calibri" panose="020F0502020204030204" pitchFamily="34" charset="0"/>
              <a:cs typeface="Times New Roman" panose="02020603050405020304" pitchFamily="18" charset="0"/>
            </a:rPr>
            <a:t>Nếu một phương thức hoặc thuộc tính của class cơ sở được hiển thị dưới dạng public, thì nó có thể được truy cập bởi cả class dẫn xuất và bất kỳ ứng dụng nào của class dẫn xuất. </a:t>
          </a:r>
        </a:p>
      </dgm:t>
    </dgm:pt>
    <dgm:pt modelId="{8A97E49B-2947-46E9-9FB8-71934F05288C}" type="parTrans" cxnId="{C0D9DA01-74E6-4A07-8E66-AE5A10774169}">
      <dgm:prSet/>
      <dgm:spPr/>
      <dgm:t>
        <a:bodyPr/>
        <a:lstStyle/>
        <a:p>
          <a:endParaRPr lang="en-US"/>
        </a:p>
      </dgm:t>
    </dgm:pt>
    <dgm:pt modelId="{14B46BCB-0E55-4F45-8EC0-FF40556F7858}" type="sibTrans" cxnId="{C0D9DA01-74E6-4A07-8E66-AE5A10774169}">
      <dgm:prSet/>
      <dgm:spPr/>
      <dgm:t>
        <a:bodyPr/>
        <a:lstStyle/>
        <a:p>
          <a:endParaRPr lang="en-US"/>
        </a:p>
      </dgm:t>
    </dgm:pt>
    <dgm:pt modelId="{D70F56A0-5B2D-4663-AF58-6D97534426F8}">
      <dgm:prSet/>
      <dgm:spPr/>
      <dgm:t>
        <a:bodyPr/>
        <a:lstStyle/>
        <a:p>
          <a:pPr>
            <a:lnSpc>
              <a:spcPct val="100000"/>
            </a:lnSpc>
          </a:pPr>
          <a:r>
            <a:rPr lang="en-US">
              <a:effectLst/>
              <a:latin typeface="Arial (Body)"/>
              <a:ea typeface="Calibri" panose="020F0502020204030204" pitchFamily="34" charset="0"/>
              <a:cs typeface="Times New Roman" panose="02020603050405020304" pitchFamily="18" charset="0"/>
            </a:rPr>
            <a:t>Nếu đặt thuộc tính hoặc phương thức của class cơ sở là private, thì class dẫn xuất hoặc các class khác sẽ không thể truy cập trực tiếp vào thuộc tính hoặc phương thức đó.</a:t>
          </a:r>
        </a:p>
      </dgm:t>
    </dgm:pt>
    <dgm:pt modelId="{9F5BF7F7-5BA1-4ACB-8E0F-C86D8A5F0D24}" type="parTrans" cxnId="{14125657-C453-45F2-98C3-C93347E2A89D}">
      <dgm:prSet/>
      <dgm:spPr/>
      <dgm:t>
        <a:bodyPr/>
        <a:lstStyle/>
        <a:p>
          <a:endParaRPr lang="en-US"/>
        </a:p>
      </dgm:t>
    </dgm:pt>
    <dgm:pt modelId="{F0D15412-418A-44DB-92E6-FC9A9E46C04F}" type="sibTrans" cxnId="{14125657-C453-45F2-98C3-C93347E2A89D}">
      <dgm:prSet/>
      <dgm:spPr/>
      <dgm:t>
        <a:bodyPr/>
        <a:lstStyle/>
        <a:p>
          <a:endParaRPr lang="en-US"/>
        </a:p>
      </dgm:t>
    </dgm:pt>
    <dgm:pt modelId="{5278CF04-A981-440B-95B9-A66CD910ADD3}">
      <dgm:prSet/>
      <dgm:spPr/>
      <dgm:t>
        <a:bodyPr/>
        <a:lstStyle/>
        <a:p>
          <a:pPr>
            <a:lnSpc>
              <a:spcPct val="100000"/>
            </a:lnSpc>
          </a:pPr>
          <a:r>
            <a:rPr lang="en-US">
              <a:effectLst/>
              <a:latin typeface="Arial (Body)"/>
              <a:ea typeface="Calibri" panose="020F0502020204030204" pitchFamily="34" charset="0"/>
              <a:cs typeface="Times New Roman" panose="02020603050405020304" pitchFamily="18" charset="0"/>
            </a:rPr>
            <a:t>Nếu đặt thuộc tính hoặc phương thức của class cơ sở là protected, thì chỉ class cơ sở và class dẫn xuất có thể truy cập trực tiếp vào thuộc tính hoặc phương thức đó.</a:t>
          </a:r>
        </a:p>
      </dgm:t>
    </dgm:pt>
    <dgm:pt modelId="{EFB35CA5-CFD5-4A7A-BE0F-B5C4A6FCF42D}" type="parTrans" cxnId="{0EFADFBC-C00B-4E53-BCAD-4A336E99E0B3}">
      <dgm:prSet/>
      <dgm:spPr/>
      <dgm:t>
        <a:bodyPr/>
        <a:lstStyle/>
        <a:p>
          <a:endParaRPr lang="en-US"/>
        </a:p>
      </dgm:t>
    </dgm:pt>
    <dgm:pt modelId="{BE6C8FFD-E911-4283-A922-EAD03EFB85C8}" type="sibTrans" cxnId="{0EFADFBC-C00B-4E53-BCAD-4A336E99E0B3}">
      <dgm:prSet/>
      <dgm:spPr/>
      <dgm:t>
        <a:bodyPr/>
        <a:lstStyle/>
        <a:p>
          <a:endParaRPr lang="en-US"/>
        </a:p>
      </dgm:t>
    </dgm:pt>
    <dgm:pt modelId="{7A3A38E6-3552-4859-AF0E-87873C7D2669}" type="pres">
      <dgm:prSet presAssocID="{FE97A044-12E3-4971-A1A1-34ED442BF464}" presName="linear" presStyleCnt="0">
        <dgm:presLayoutVars>
          <dgm:animLvl val="lvl"/>
          <dgm:resizeHandles val="exact"/>
        </dgm:presLayoutVars>
      </dgm:prSet>
      <dgm:spPr/>
    </dgm:pt>
    <dgm:pt modelId="{2696EA6E-1FB1-4092-8EB8-9A2F4AD19073}" type="pres">
      <dgm:prSet presAssocID="{F3020FDA-1E73-4E4B-9331-2D752B1E5A27}" presName="parentText" presStyleLbl="node1" presStyleIdx="0" presStyleCnt="5" custScaleY="103600" custLinFactNeighborX="-100" custLinFactNeighborY="75866">
        <dgm:presLayoutVars>
          <dgm:chMax val="0"/>
          <dgm:bulletEnabled val="1"/>
        </dgm:presLayoutVars>
      </dgm:prSet>
      <dgm:spPr/>
    </dgm:pt>
    <dgm:pt modelId="{15CFFD89-1241-4DA9-922F-44F59EA0E3FE}" type="pres">
      <dgm:prSet presAssocID="{E358D674-F483-4A41-8BFC-1998F5D21BEB}" presName="spacer" presStyleCnt="0"/>
      <dgm:spPr/>
    </dgm:pt>
    <dgm:pt modelId="{5C98A516-F5D5-44E5-832B-140C4E0BE6BD}" type="pres">
      <dgm:prSet presAssocID="{F0909732-9B1D-45FA-A720-8C7A0836019F}" presName="parentText" presStyleLbl="node1" presStyleIdx="1" presStyleCnt="5" custScaleY="103600" custLinFactNeighborX="-100" custLinFactNeighborY="75866">
        <dgm:presLayoutVars>
          <dgm:chMax val="0"/>
          <dgm:bulletEnabled val="1"/>
        </dgm:presLayoutVars>
      </dgm:prSet>
      <dgm:spPr/>
    </dgm:pt>
    <dgm:pt modelId="{4EA4E8D8-226B-4D9A-A2D9-700B62681A7C}" type="pres">
      <dgm:prSet presAssocID="{BFF76BCF-86DD-4927-B054-F0147C653202}" presName="spacer" presStyleCnt="0"/>
      <dgm:spPr/>
    </dgm:pt>
    <dgm:pt modelId="{41EB5891-FCD0-4D5B-B5F7-E5B98AA550CE}" type="pres">
      <dgm:prSet presAssocID="{272587A1-10C5-4B68-A7E5-39540041437E}" presName="parentText" presStyleLbl="node1" presStyleIdx="2" presStyleCnt="5" custScaleY="103600" custLinFactNeighborX="-100" custLinFactNeighborY="75866">
        <dgm:presLayoutVars>
          <dgm:chMax val="0"/>
          <dgm:bulletEnabled val="1"/>
        </dgm:presLayoutVars>
      </dgm:prSet>
      <dgm:spPr/>
    </dgm:pt>
    <dgm:pt modelId="{28DA74FB-1B94-4537-8F51-A4CEFB5C1703}" type="pres">
      <dgm:prSet presAssocID="{14B46BCB-0E55-4F45-8EC0-FF40556F7858}" presName="spacer" presStyleCnt="0"/>
      <dgm:spPr/>
    </dgm:pt>
    <dgm:pt modelId="{C7EE566E-4749-4899-BB71-D3954CA0829A}" type="pres">
      <dgm:prSet presAssocID="{D70F56A0-5B2D-4663-AF58-6D97534426F8}" presName="parentText" presStyleLbl="node1" presStyleIdx="3" presStyleCnt="5" custScaleY="103600" custLinFactNeighborX="-100" custLinFactNeighborY="75866">
        <dgm:presLayoutVars>
          <dgm:chMax val="0"/>
          <dgm:bulletEnabled val="1"/>
        </dgm:presLayoutVars>
      </dgm:prSet>
      <dgm:spPr/>
    </dgm:pt>
    <dgm:pt modelId="{7808B426-7B44-4AB2-A110-D7B74508F297}" type="pres">
      <dgm:prSet presAssocID="{F0D15412-418A-44DB-92E6-FC9A9E46C04F}" presName="spacer" presStyleCnt="0"/>
      <dgm:spPr/>
    </dgm:pt>
    <dgm:pt modelId="{715BAFE1-C43E-474F-9E8C-69E0A3014DBB}" type="pres">
      <dgm:prSet presAssocID="{5278CF04-A981-440B-95B9-A66CD910ADD3}" presName="parentText" presStyleLbl="node1" presStyleIdx="4" presStyleCnt="5" custScaleY="103600" custLinFactNeighborX="-100" custLinFactNeighborY="75866">
        <dgm:presLayoutVars>
          <dgm:chMax val="0"/>
          <dgm:bulletEnabled val="1"/>
        </dgm:presLayoutVars>
      </dgm:prSet>
      <dgm:spPr/>
    </dgm:pt>
  </dgm:ptLst>
  <dgm:cxnLst>
    <dgm:cxn modelId="{C0D9DA01-74E6-4A07-8E66-AE5A10774169}" srcId="{FE97A044-12E3-4971-A1A1-34ED442BF464}" destId="{272587A1-10C5-4B68-A7E5-39540041437E}" srcOrd="2" destOrd="0" parTransId="{8A97E49B-2947-46E9-9FB8-71934F05288C}" sibTransId="{14B46BCB-0E55-4F45-8EC0-FF40556F7858}"/>
    <dgm:cxn modelId="{D8B18615-7928-456F-B678-FDD43066224E}" srcId="{FE97A044-12E3-4971-A1A1-34ED442BF464}" destId="{F3020FDA-1E73-4E4B-9331-2D752B1E5A27}" srcOrd="0" destOrd="0" parTransId="{BEE6B416-811C-4589-8B0B-D9ADBA4DD1D1}" sibTransId="{E358D674-F483-4A41-8BFC-1998F5D21BEB}"/>
    <dgm:cxn modelId="{8FAC895C-C5CE-4FE5-A072-D95BC25D71AF}" type="presOf" srcId="{F3020FDA-1E73-4E4B-9331-2D752B1E5A27}" destId="{2696EA6E-1FB1-4092-8EB8-9A2F4AD19073}" srcOrd="0" destOrd="0" presId="urn:microsoft.com/office/officeart/2005/8/layout/vList2"/>
    <dgm:cxn modelId="{B9AD6273-3C24-420B-88BA-127D3CEF767F}" type="presOf" srcId="{FE97A044-12E3-4971-A1A1-34ED442BF464}" destId="{7A3A38E6-3552-4859-AF0E-87873C7D2669}" srcOrd="0" destOrd="0" presId="urn:microsoft.com/office/officeart/2005/8/layout/vList2"/>
    <dgm:cxn modelId="{14125657-C453-45F2-98C3-C93347E2A89D}" srcId="{FE97A044-12E3-4971-A1A1-34ED442BF464}" destId="{D70F56A0-5B2D-4663-AF58-6D97534426F8}" srcOrd="3" destOrd="0" parTransId="{9F5BF7F7-5BA1-4ACB-8E0F-C86D8A5F0D24}" sibTransId="{F0D15412-418A-44DB-92E6-FC9A9E46C04F}"/>
    <dgm:cxn modelId="{A3FD94AB-6082-4260-B1C1-1D5D01EB092B}" type="presOf" srcId="{5278CF04-A981-440B-95B9-A66CD910ADD3}" destId="{715BAFE1-C43E-474F-9E8C-69E0A3014DBB}" srcOrd="0" destOrd="0" presId="urn:microsoft.com/office/officeart/2005/8/layout/vList2"/>
    <dgm:cxn modelId="{0EFADFBC-C00B-4E53-BCAD-4A336E99E0B3}" srcId="{FE97A044-12E3-4971-A1A1-34ED442BF464}" destId="{5278CF04-A981-440B-95B9-A66CD910ADD3}" srcOrd="4" destOrd="0" parTransId="{EFB35CA5-CFD5-4A7A-BE0F-B5C4A6FCF42D}" sibTransId="{BE6C8FFD-E911-4283-A922-EAD03EFB85C8}"/>
    <dgm:cxn modelId="{254956C2-5A67-482B-B6D5-A894234F9E3E}" type="presOf" srcId="{272587A1-10C5-4B68-A7E5-39540041437E}" destId="{41EB5891-FCD0-4D5B-B5F7-E5B98AA550CE}" srcOrd="0" destOrd="0" presId="urn:microsoft.com/office/officeart/2005/8/layout/vList2"/>
    <dgm:cxn modelId="{6C8DB7E4-B97D-4C21-8DEC-AD4DA37826AF}" type="presOf" srcId="{D70F56A0-5B2D-4663-AF58-6D97534426F8}" destId="{C7EE566E-4749-4899-BB71-D3954CA0829A}" srcOrd="0" destOrd="0" presId="urn:microsoft.com/office/officeart/2005/8/layout/vList2"/>
    <dgm:cxn modelId="{2A7018E6-E6AF-4865-AE3B-EBB126509D68}" type="presOf" srcId="{F0909732-9B1D-45FA-A720-8C7A0836019F}" destId="{5C98A516-F5D5-44E5-832B-140C4E0BE6BD}" srcOrd="0" destOrd="0" presId="urn:microsoft.com/office/officeart/2005/8/layout/vList2"/>
    <dgm:cxn modelId="{A03E8CF7-A19B-4375-8C10-70E1EDC161EE}" srcId="{FE97A044-12E3-4971-A1A1-34ED442BF464}" destId="{F0909732-9B1D-45FA-A720-8C7A0836019F}" srcOrd="1" destOrd="0" parTransId="{A2E7566F-5DD4-4D4A-99A4-4BE7FCDF467E}" sibTransId="{BFF76BCF-86DD-4927-B054-F0147C653202}"/>
    <dgm:cxn modelId="{DD143E47-0E7B-48CA-8AE9-FE46DC94640A}" type="presParOf" srcId="{7A3A38E6-3552-4859-AF0E-87873C7D2669}" destId="{2696EA6E-1FB1-4092-8EB8-9A2F4AD19073}" srcOrd="0" destOrd="0" presId="urn:microsoft.com/office/officeart/2005/8/layout/vList2"/>
    <dgm:cxn modelId="{8BEAE329-1C24-4C2A-9750-78500BA46942}" type="presParOf" srcId="{7A3A38E6-3552-4859-AF0E-87873C7D2669}" destId="{15CFFD89-1241-4DA9-922F-44F59EA0E3FE}" srcOrd="1" destOrd="0" presId="urn:microsoft.com/office/officeart/2005/8/layout/vList2"/>
    <dgm:cxn modelId="{7B77F802-F1C5-4B7A-AB65-0775A05BECD8}" type="presParOf" srcId="{7A3A38E6-3552-4859-AF0E-87873C7D2669}" destId="{5C98A516-F5D5-44E5-832B-140C4E0BE6BD}" srcOrd="2" destOrd="0" presId="urn:microsoft.com/office/officeart/2005/8/layout/vList2"/>
    <dgm:cxn modelId="{F1A4CECF-4EB7-471D-B02E-9998F82868F7}" type="presParOf" srcId="{7A3A38E6-3552-4859-AF0E-87873C7D2669}" destId="{4EA4E8D8-226B-4D9A-A2D9-700B62681A7C}" srcOrd="3" destOrd="0" presId="urn:microsoft.com/office/officeart/2005/8/layout/vList2"/>
    <dgm:cxn modelId="{89625704-9D91-4648-8751-0F08202A2F77}" type="presParOf" srcId="{7A3A38E6-3552-4859-AF0E-87873C7D2669}" destId="{41EB5891-FCD0-4D5B-B5F7-E5B98AA550CE}" srcOrd="4" destOrd="0" presId="urn:microsoft.com/office/officeart/2005/8/layout/vList2"/>
    <dgm:cxn modelId="{D9A226C2-1E2E-4353-A68A-C88DA3B02EB7}" type="presParOf" srcId="{7A3A38E6-3552-4859-AF0E-87873C7D2669}" destId="{28DA74FB-1B94-4537-8F51-A4CEFB5C1703}" srcOrd="5" destOrd="0" presId="urn:microsoft.com/office/officeart/2005/8/layout/vList2"/>
    <dgm:cxn modelId="{C7ADAC20-797C-415D-99AE-15248D9F7E62}" type="presParOf" srcId="{7A3A38E6-3552-4859-AF0E-87873C7D2669}" destId="{C7EE566E-4749-4899-BB71-D3954CA0829A}" srcOrd="6" destOrd="0" presId="urn:microsoft.com/office/officeart/2005/8/layout/vList2"/>
    <dgm:cxn modelId="{61077DC3-3CD7-4F8B-9116-903D218488E6}" type="presParOf" srcId="{7A3A38E6-3552-4859-AF0E-87873C7D2669}" destId="{7808B426-7B44-4AB2-A110-D7B74508F297}" srcOrd="7" destOrd="0" presId="urn:microsoft.com/office/officeart/2005/8/layout/vList2"/>
    <dgm:cxn modelId="{6275ADCB-D7B0-4489-B308-47ECD689AE03}" type="presParOf" srcId="{7A3A38E6-3552-4859-AF0E-87873C7D2669}" destId="{715BAFE1-C43E-474F-9E8C-69E0A3014DBB}"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D180165-23EB-4506-96EB-485279F52AFA}"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90F13BFE-DF36-4361-A773-29761F58BA03}">
      <dgm:prSet phldrT="[Text]"/>
      <dgm:spPr/>
      <dgm:t>
        <a:bodyPr/>
        <a:lstStyle/>
        <a:p>
          <a:pPr>
            <a:lnSpc>
              <a:spcPct val="100000"/>
            </a:lnSpc>
          </a:pPr>
          <a:r>
            <a:rPr lang="en-US" b="0">
              <a:latin typeface="Arial (Body)"/>
            </a:rPr>
            <a:t>Khi một class dẫn xuất kế thừa một phương thức từ một class cơ sở, nó sẽ kế thừa việc triển khai phương thức đó. </a:t>
          </a:r>
        </a:p>
      </dgm:t>
    </dgm:pt>
    <dgm:pt modelId="{9D4DE374-A7C9-487C-92E3-AE7F70653CB5}" type="parTrans" cxnId="{A412CB71-3DCB-4013-943F-A3B7D53D39EF}">
      <dgm:prSet/>
      <dgm:spPr/>
      <dgm:t>
        <a:bodyPr/>
        <a:lstStyle/>
        <a:p>
          <a:endParaRPr lang="en-US"/>
        </a:p>
      </dgm:t>
    </dgm:pt>
    <dgm:pt modelId="{5F6E9B33-2F5F-4590-B26E-3CD77264B6D2}" type="sibTrans" cxnId="{A412CB71-3DCB-4013-943F-A3B7D53D39EF}">
      <dgm:prSet/>
      <dgm:spPr/>
      <dgm:t>
        <a:bodyPr/>
        <a:lstStyle/>
        <a:p>
          <a:endParaRPr lang="en-US"/>
        </a:p>
      </dgm:t>
    </dgm:pt>
    <dgm:pt modelId="{656FE00A-965F-4572-A32F-3DD64211E62F}">
      <dgm:prSet/>
      <dgm:spPr/>
      <dgm:t>
        <a:bodyPr/>
        <a:lstStyle/>
        <a:p>
          <a:pPr>
            <a:lnSpc>
              <a:spcPct val="100000"/>
            </a:lnSpc>
          </a:pPr>
          <a:r>
            <a:rPr lang="en-US" b="0">
              <a:latin typeface="Arial (Body)"/>
            </a:rPr>
            <a:t>Theo mặc định, một class dẫn xuất </a:t>
          </a:r>
          <a:r>
            <a:rPr lang="en-US" b="1">
              <a:solidFill>
                <a:srgbClr val="FFFF00"/>
              </a:solidFill>
              <a:latin typeface="Arial (Body)"/>
            </a:rPr>
            <a:t>không thể </a:t>
          </a:r>
          <a:r>
            <a:rPr lang="en-US" b="0">
              <a:latin typeface="Arial (Body)"/>
            </a:rPr>
            <a:t>ghi đè mã triển khai của class cơ sở của nó. </a:t>
          </a:r>
        </a:p>
      </dgm:t>
    </dgm:pt>
    <dgm:pt modelId="{F83E49D5-96D5-4BCD-823A-2356AE05863E}" type="parTrans" cxnId="{AAEE9705-E85B-4E9D-B130-85E0A89458DF}">
      <dgm:prSet/>
      <dgm:spPr/>
      <dgm:t>
        <a:bodyPr/>
        <a:lstStyle/>
        <a:p>
          <a:endParaRPr lang="en-US"/>
        </a:p>
      </dgm:t>
    </dgm:pt>
    <dgm:pt modelId="{09AE6BB0-3259-4103-A07D-A0C695AB4E2C}" type="sibTrans" cxnId="{AAEE9705-E85B-4E9D-B130-85E0A89458DF}">
      <dgm:prSet/>
      <dgm:spPr/>
      <dgm:t>
        <a:bodyPr/>
        <a:lstStyle/>
        <a:p>
          <a:endParaRPr lang="en-US"/>
        </a:p>
      </dgm:t>
    </dgm:pt>
    <dgm:pt modelId="{52A85482-C1C0-42AA-B668-53FB68F8C653}">
      <dgm:prSet/>
      <dgm:spPr/>
      <dgm:t>
        <a:bodyPr/>
        <a:lstStyle/>
        <a:p>
          <a:pPr>
            <a:lnSpc>
              <a:spcPct val="100000"/>
            </a:lnSpc>
          </a:pPr>
          <a:r>
            <a:rPr lang="en-US" b="0">
              <a:latin typeface="Arial (Body)"/>
            </a:rPr>
            <a:t>Để cho phép một phương thức class cơ sở được ghi đè, bạn phải đưa từ khóa </a:t>
          </a:r>
          <a:r>
            <a:rPr lang="en-US" b="1">
              <a:solidFill>
                <a:srgbClr val="FFFF00"/>
              </a:solidFill>
              <a:latin typeface="Arial (Body)"/>
            </a:rPr>
            <a:t>virtual</a:t>
          </a:r>
          <a:r>
            <a:rPr lang="en-US" b="0">
              <a:latin typeface="Arial (Body)"/>
            </a:rPr>
            <a:t> vào định nghĩa phương thức. </a:t>
          </a:r>
        </a:p>
      </dgm:t>
    </dgm:pt>
    <dgm:pt modelId="{8D83872F-C170-4101-9A78-386A8A479353}" type="parTrans" cxnId="{3EA4E6B8-CF14-4C12-96ED-EA894E0B40EB}">
      <dgm:prSet/>
      <dgm:spPr/>
      <dgm:t>
        <a:bodyPr/>
        <a:lstStyle/>
        <a:p>
          <a:endParaRPr lang="en-US"/>
        </a:p>
      </dgm:t>
    </dgm:pt>
    <dgm:pt modelId="{79094668-EC49-4178-8342-CD5C065B37F8}" type="sibTrans" cxnId="{3EA4E6B8-CF14-4C12-96ED-EA894E0B40EB}">
      <dgm:prSet/>
      <dgm:spPr/>
      <dgm:t>
        <a:bodyPr/>
        <a:lstStyle/>
        <a:p>
          <a:endParaRPr lang="en-US"/>
        </a:p>
      </dgm:t>
    </dgm:pt>
    <dgm:pt modelId="{1BAC2402-78C0-4F5C-B049-01DDD4F3C7BA}">
      <dgm:prSet/>
      <dgm:spPr/>
      <dgm:t>
        <a:bodyPr/>
        <a:lstStyle/>
        <a:p>
          <a:pPr>
            <a:lnSpc>
              <a:spcPct val="100000"/>
            </a:lnSpc>
          </a:pPr>
          <a:r>
            <a:rPr lang="en-US" b="0">
              <a:latin typeface="Arial (Body)"/>
            </a:rPr>
            <a:t>Trong class dẫn xuất, bạn xác định một phương thức có cùng chữ ký phương thức và cho biết nó đang ghi đè một phương thức class cơ sở bằng từ khóa </a:t>
          </a:r>
          <a:r>
            <a:rPr lang="en-US" b="1">
              <a:solidFill>
                <a:srgbClr val="FFFF00"/>
              </a:solidFill>
              <a:latin typeface="Arial (Body)"/>
            </a:rPr>
            <a:t>override</a:t>
          </a:r>
          <a:r>
            <a:rPr lang="en-US" b="0">
              <a:latin typeface="Arial (Body)"/>
            </a:rPr>
            <a:t>.</a:t>
          </a:r>
        </a:p>
      </dgm:t>
    </dgm:pt>
    <dgm:pt modelId="{95514214-802D-476B-9293-30BFD116CE94}" type="parTrans" cxnId="{4085A734-415E-4043-909C-30EF5095A36F}">
      <dgm:prSet/>
      <dgm:spPr/>
      <dgm:t>
        <a:bodyPr/>
        <a:lstStyle/>
        <a:p>
          <a:endParaRPr lang="en-US"/>
        </a:p>
      </dgm:t>
    </dgm:pt>
    <dgm:pt modelId="{1B240858-B009-4E21-AAD0-BC1EAF097EAB}" type="sibTrans" cxnId="{4085A734-415E-4043-909C-30EF5095A36F}">
      <dgm:prSet/>
      <dgm:spPr/>
      <dgm:t>
        <a:bodyPr/>
        <a:lstStyle/>
        <a:p>
          <a:endParaRPr lang="en-US"/>
        </a:p>
      </dgm:t>
    </dgm:pt>
    <dgm:pt modelId="{6A1B9C10-9410-4517-A0AB-2BC479393E94}">
      <dgm:prSet phldrT="[Text]"/>
      <dgm:spPr/>
      <dgm:t>
        <a:bodyPr/>
        <a:lstStyle/>
        <a:p>
          <a:pPr>
            <a:lnSpc>
              <a:spcPct val="100000"/>
            </a:lnSpc>
          </a:pPr>
          <a:r>
            <a:rPr lang="en-US" b="0">
              <a:latin typeface="Arial (Body)"/>
            </a:rPr>
            <a:t>Là người thiết kế class cơ sở, chúng ta có thể muốn để một class dẫn xuất triển khai phương thức theo cách riêng của nó. Điều này được gọi là </a:t>
          </a:r>
          <a:r>
            <a:rPr lang="en-US" b="0">
              <a:solidFill>
                <a:srgbClr val="FFFF00"/>
              </a:solidFill>
              <a:latin typeface="Arial (Body)"/>
            </a:rPr>
            <a:t>ghi đè </a:t>
          </a:r>
          <a:r>
            <a:rPr lang="en-US" b="0">
              <a:latin typeface="Arial (Body)"/>
            </a:rPr>
            <a:t>(</a:t>
          </a:r>
          <a:r>
            <a:rPr lang="en-US" b="0">
              <a:solidFill>
                <a:srgbClr val="FFFF00"/>
              </a:solidFill>
              <a:latin typeface="Arial (Body)"/>
            </a:rPr>
            <a:t>overriding</a:t>
          </a:r>
          <a:r>
            <a:rPr lang="en-US" b="0">
              <a:latin typeface="Arial (Body)"/>
            </a:rPr>
            <a:t>) phương thức class cơ sở.</a:t>
          </a:r>
        </a:p>
      </dgm:t>
    </dgm:pt>
    <dgm:pt modelId="{BC3D14AE-AED7-4215-AE45-36C560B39426}" type="parTrans" cxnId="{36CCC7C8-87EC-4CA6-BFFE-E0917A3EE328}">
      <dgm:prSet/>
      <dgm:spPr/>
      <dgm:t>
        <a:bodyPr/>
        <a:lstStyle/>
        <a:p>
          <a:endParaRPr lang="en-US"/>
        </a:p>
      </dgm:t>
    </dgm:pt>
    <dgm:pt modelId="{029ACB86-8159-41CC-A5DE-DEA39DBF6814}" type="sibTrans" cxnId="{36CCC7C8-87EC-4CA6-BFFE-E0917A3EE328}">
      <dgm:prSet/>
      <dgm:spPr/>
      <dgm:t>
        <a:bodyPr/>
        <a:lstStyle/>
        <a:p>
          <a:endParaRPr lang="en-US"/>
        </a:p>
      </dgm:t>
    </dgm:pt>
    <dgm:pt modelId="{4591F0C7-DFF2-4317-B99B-517B6EBDE4AF}" type="pres">
      <dgm:prSet presAssocID="{5D180165-23EB-4506-96EB-485279F52AFA}" presName="linear" presStyleCnt="0">
        <dgm:presLayoutVars>
          <dgm:animLvl val="lvl"/>
          <dgm:resizeHandles val="exact"/>
        </dgm:presLayoutVars>
      </dgm:prSet>
      <dgm:spPr/>
    </dgm:pt>
    <dgm:pt modelId="{7CAD3E06-3142-4B3B-8572-3D5C7252ED82}" type="pres">
      <dgm:prSet presAssocID="{90F13BFE-DF36-4361-A773-29761F58BA03}" presName="parentText" presStyleLbl="node1" presStyleIdx="0" presStyleCnt="5" custScaleY="109694">
        <dgm:presLayoutVars>
          <dgm:chMax val="0"/>
          <dgm:bulletEnabled val="1"/>
        </dgm:presLayoutVars>
      </dgm:prSet>
      <dgm:spPr/>
    </dgm:pt>
    <dgm:pt modelId="{0EA9AA2C-7746-4888-A1E6-3873921ED000}" type="pres">
      <dgm:prSet presAssocID="{5F6E9B33-2F5F-4590-B26E-3CD77264B6D2}" presName="spacer" presStyleCnt="0"/>
      <dgm:spPr/>
    </dgm:pt>
    <dgm:pt modelId="{6D3E73EF-448D-4729-A5DE-04EE7732B70E}" type="pres">
      <dgm:prSet presAssocID="{6A1B9C10-9410-4517-A0AB-2BC479393E94}" presName="parentText" presStyleLbl="node1" presStyleIdx="1" presStyleCnt="5" custScaleY="109694" custLinFactNeighborY="18966">
        <dgm:presLayoutVars>
          <dgm:chMax val="0"/>
          <dgm:bulletEnabled val="1"/>
        </dgm:presLayoutVars>
      </dgm:prSet>
      <dgm:spPr/>
    </dgm:pt>
    <dgm:pt modelId="{E917274A-4672-4D3E-943B-F92F2EE5189B}" type="pres">
      <dgm:prSet presAssocID="{029ACB86-8159-41CC-A5DE-DEA39DBF6814}" presName="spacer" presStyleCnt="0"/>
      <dgm:spPr/>
    </dgm:pt>
    <dgm:pt modelId="{6CD40A4F-BB1D-440A-A02B-782A124B6F9D}" type="pres">
      <dgm:prSet presAssocID="{656FE00A-965F-4572-A32F-3DD64211E62F}" presName="parentText" presStyleLbl="node1" presStyleIdx="2" presStyleCnt="5" custScaleY="109694" custLinFactNeighborY="56896">
        <dgm:presLayoutVars>
          <dgm:chMax val="0"/>
          <dgm:bulletEnabled val="1"/>
        </dgm:presLayoutVars>
      </dgm:prSet>
      <dgm:spPr/>
    </dgm:pt>
    <dgm:pt modelId="{534AC25B-F92B-4870-AC8E-F0CAF477D124}" type="pres">
      <dgm:prSet presAssocID="{09AE6BB0-3259-4103-A07D-A0C695AB4E2C}" presName="spacer" presStyleCnt="0"/>
      <dgm:spPr/>
    </dgm:pt>
    <dgm:pt modelId="{7C8D58E2-C726-4FA7-B682-60ADC8C868AB}" type="pres">
      <dgm:prSet presAssocID="{52A85482-C1C0-42AA-B668-53FB68F8C653}" presName="parentText" presStyleLbl="node1" presStyleIdx="3" presStyleCnt="5" custScaleY="109694" custLinFactNeighborY="60246">
        <dgm:presLayoutVars>
          <dgm:chMax val="0"/>
          <dgm:bulletEnabled val="1"/>
        </dgm:presLayoutVars>
      </dgm:prSet>
      <dgm:spPr/>
    </dgm:pt>
    <dgm:pt modelId="{8E305501-4FFB-4D8B-BD85-DF054031A348}" type="pres">
      <dgm:prSet presAssocID="{79094668-EC49-4178-8342-CD5C065B37F8}" presName="spacer" presStyleCnt="0"/>
      <dgm:spPr/>
    </dgm:pt>
    <dgm:pt modelId="{89FEF44F-80C6-4436-A4E2-C2CD32F913FF}" type="pres">
      <dgm:prSet presAssocID="{1BAC2402-78C0-4F5C-B049-01DDD4F3C7BA}" presName="parentText" presStyleLbl="node1" presStyleIdx="4" presStyleCnt="5" custScaleY="109694" custLinFactNeighborY="75864">
        <dgm:presLayoutVars>
          <dgm:chMax val="0"/>
          <dgm:bulletEnabled val="1"/>
        </dgm:presLayoutVars>
      </dgm:prSet>
      <dgm:spPr/>
    </dgm:pt>
  </dgm:ptLst>
  <dgm:cxnLst>
    <dgm:cxn modelId="{AAEE9705-E85B-4E9D-B130-85E0A89458DF}" srcId="{5D180165-23EB-4506-96EB-485279F52AFA}" destId="{656FE00A-965F-4572-A32F-3DD64211E62F}" srcOrd="2" destOrd="0" parTransId="{F83E49D5-96D5-4BCD-823A-2356AE05863E}" sibTransId="{09AE6BB0-3259-4103-A07D-A0C695AB4E2C}"/>
    <dgm:cxn modelId="{4085A734-415E-4043-909C-30EF5095A36F}" srcId="{5D180165-23EB-4506-96EB-485279F52AFA}" destId="{1BAC2402-78C0-4F5C-B049-01DDD4F3C7BA}" srcOrd="4" destOrd="0" parTransId="{95514214-802D-476B-9293-30BFD116CE94}" sibTransId="{1B240858-B009-4E21-AAD0-BC1EAF097EAB}"/>
    <dgm:cxn modelId="{5CE6386F-297A-44F4-BBE7-E39F77D508FF}" type="presOf" srcId="{1BAC2402-78C0-4F5C-B049-01DDD4F3C7BA}" destId="{89FEF44F-80C6-4436-A4E2-C2CD32F913FF}" srcOrd="0" destOrd="0" presId="urn:microsoft.com/office/officeart/2005/8/layout/vList2"/>
    <dgm:cxn modelId="{A412CB71-3DCB-4013-943F-A3B7D53D39EF}" srcId="{5D180165-23EB-4506-96EB-485279F52AFA}" destId="{90F13BFE-DF36-4361-A773-29761F58BA03}" srcOrd="0" destOrd="0" parTransId="{9D4DE374-A7C9-487C-92E3-AE7F70653CB5}" sibTransId="{5F6E9B33-2F5F-4590-B26E-3CD77264B6D2}"/>
    <dgm:cxn modelId="{831D4A53-B124-4A9E-AF80-4BC4E820362B}" type="presOf" srcId="{6A1B9C10-9410-4517-A0AB-2BC479393E94}" destId="{6D3E73EF-448D-4729-A5DE-04EE7732B70E}" srcOrd="0" destOrd="0" presId="urn:microsoft.com/office/officeart/2005/8/layout/vList2"/>
    <dgm:cxn modelId="{3865BC88-8146-4D25-AFFA-E43071F4127E}" type="presOf" srcId="{90F13BFE-DF36-4361-A773-29761F58BA03}" destId="{7CAD3E06-3142-4B3B-8572-3D5C7252ED82}" srcOrd="0" destOrd="0" presId="urn:microsoft.com/office/officeart/2005/8/layout/vList2"/>
    <dgm:cxn modelId="{3EA4E6B8-CF14-4C12-96ED-EA894E0B40EB}" srcId="{5D180165-23EB-4506-96EB-485279F52AFA}" destId="{52A85482-C1C0-42AA-B668-53FB68F8C653}" srcOrd="3" destOrd="0" parTransId="{8D83872F-C170-4101-9A78-386A8A479353}" sibTransId="{79094668-EC49-4178-8342-CD5C065B37F8}"/>
    <dgm:cxn modelId="{36CCC7C8-87EC-4CA6-BFFE-E0917A3EE328}" srcId="{5D180165-23EB-4506-96EB-485279F52AFA}" destId="{6A1B9C10-9410-4517-A0AB-2BC479393E94}" srcOrd="1" destOrd="0" parTransId="{BC3D14AE-AED7-4215-AE45-36C560B39426}" sibTransId="{029ACB86-8159-41CC-A5DE-DEA39DBF6814}"/>
    <dgm:cxn modelId="{E3EA0BD8-4EB8-4EB4-A83A-60F10B5D0414}" type="presOf" srcId="{5D180165-23EB-4506-96EB-485279F52AFA}" destId="{4591F0C7-DFF2-4317-B99B-517B6EBDE4AF}" srcOrd="0" destOrd="0" presId="urn:microsoft.com/office/officeart/2005/8/layout/vList2"/>
    <dgm:cxn modelId="{52DD96DD-5C54-46EB-9FFA-83AB363ECAB9}" type="presOf" srcId="{656FE00A-965F-4572-A32F-3DD64211E62F}" destId="{6CD40A4F-BB1D-440A-A02B-782A124B6F9D}" srcOrd="0" destOrd="0" presId="urn:microsoft.com/office/officeart/2005/8/layout/vList2"/>
    <dgm:cxn modelId="{0DD45FE0-BB4D-426A-BF01-3C8313D883C0}" type="presOf" srcId="{52A85482-C1C0-42AA-B668-53FB68F8C653}" destId="{7C8D58E2-C726-4FA7-B682-60ADC8C868AB}" srcOrd="0" destOrd="0" presId="urn:microsoft.com/office/officeart/2005/8/layout/vList2"/>
    <dgm:cxn modelId="{DEA59EE2-7BF9-4842-B601-1CDE9F293862}" type="presParOf" srcId="{4591F0C7-DFF2-4317-B99B-517B6EBDE4AF}" destId="{7CAD3E06-3142-4B3B-8572-3D5C7252ED82}" srcOrd="0" destOrd="0" presId="urn:microsoft.com/office/officeart/2005/8/layout/vList2"/>
    <dgm:cxn modelId="{875448CF-976E-4EC3-995C-5FEA4DD58D4C}" type="presParOf" srcId="{4591F0C7-DFF2-4317-B99B-517B6EBDE4AF}" destId="{0EA9AA2C-7746-4888-A1E6-3873921ED000}" srcOrd="1" destOrd="0" presId="urn:microsoft.com/office/officeart/2005/8/layout/vList2"/>
    <dgm:cxn modelId="{6B68FD3C-651B-4562-A007-0D3F531B1B49}" type="presParOf" srcId="{4591F0C7-DFF2-4317-B99B-517B6EBDE4AF}" destId="{6D3E73EF-448D-4729-A5DE-04EE7732B70E}" srcOrd="2" destOrd="0" presId="urn:microsoft.com/office/officeart/2005/8/layout/vList2"/>
    <dgm:cxn modelId="{F4B277BB-98F3-43E8-8B6D-06FEB8256E6A}" type="presParOf" srcId="{4591F0C7-DFF2-4317-B99B-517B6EBDE4AF}" destId="{E917274A-4672-4D3E-943B-F92F2EE5189B}" srcOrd="3" destOrd="0" presId="urn:microsoft.com/office/officeart/2005/8/layout/vList2"/>
    <dgm:cxn modelId="{54C08B8A-FC75-4325-A006-2DF93A195EE8}" type="presParOf" srcId="{4591F0C7-DFF2-4317-B99B-517B6EBDE4AF}" destId="{6CD40A4F-BB1D-440A-A02B-782A124B6F9D}" srcOrd="4" destOrd="0" presId="urn:microsoft.com/office/officeart/2005/8/layout/vList2"/>
    <dgm:cxn modelId="{C90BF657-19C8-4474-AA5E-797A0D170875}" type="presParOf" srcId="{4591F0C7-DFF2-4317-B99B-517B6EBDE4AF}" destId="{534AC25B-F92B-4870-AC8E-F0CAF477D124}" srcOrd="5" destOrd="0" presId="urn:microsoft.com/office/officeart/2005/8/layout/vList2"/>
    <dgm:cxn modelId="{790550DB-49AC-42AC-954E-6F0C7B7C5461}" type="presParOf" srcId="{4591F0C7-DFF2-4317-B99B-517B6EBDE4AF}" destId="{7C8D58E2-C726-4FA7-B682-60ADC8C868AB}" srcOrd="6" destOrd="0" presId="urn:microsoft.com/office/officeart/2005/8/layout/vList2"/>
    <dgm:cxn modelId="{65836C32-10F0-4750-AD11-EBA22A6D9B6D}" type="presParOf" srcId="{4591F0C7-DFF2-4317-B99B-517B6EBDE4AF}" destId="{8E305501-4FFB-4D8B-BD85-DF054031A348}" srcOrd="7" destOrd="0" presId="urn:microsoft.com/office/officeart/2005/8/layout/vList2"/>
    <dgm:cxn modelId="{ADA52EE0-FDB1-4560-999B-AE13E6315E34}" type="presParOf" srcId="{4591F0C7-DFF2-4317-B99B-517B6EBDE4AF}" destId="{89FEF44F-80C6-4436-A4E2-C2CD32F913FF}"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7C1E91B-B36F-4574-ADD8-31CCC60C4CDF}"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AE21E63F-3452-42C1-A55C-73D1E6611E7D}">
      <dgm:prSet phldrT="[Text]" custT="1"/>
      <dgm:spPr/>
      <dgm:t>
        <a:bodyPr/>
        <a:lstStyle/>
        <a:p>
          <a:pPr>
            <a:lnSpc>
              <a:spcPct val="100000"/>
            </a:lnSpc>
          </a:pPr>
          <a:r>
            <a:rPr lang="vi-VN" sz="1800">
              <a:effectLst/>
              <a:latin typeface="Arial" panose="020B0604020202020204" pitchFamily="34" charset="0"/>
              <a:cs typeface="Arial" panose="020B0604020202020204" pitchFamily="34" charset="0"/>
            </a:rPr>
            <a:t>Tính đa hình có thể được thực hiện trong C# thông qua việc nạp chồng phương thức </a:t>
          </a:r>
          <a:r>
            <a:rPr lang="en-US" sz="1800">
              <a:effectLst/>
              <a:latin typeface="Arial" panose="020B0604020202020204" pitchFamily="34" charset="0"/>
              <a:cs typeface="Arial" panose="020B0604020202020204" pitchFamily="34" charset="0"/>
            </a:rPr>
            <a:t>(overloading) </a:t>
          </a:r>
          <a:r>
            <a:rPr lang="vi-VN" sz="1800">
              <a:effectLst/>
              <a:latin typeface="Arial" panose="020B0604020202020204" pitchFamily="34" charset="0"/>
              <a:cs typeface="Arial" panose="020B0604020202020204" pitchFamily="34" charset="0"/>
            </a:rPr>
            <a:t>và ghi đè phương thức</a:t>
          </a:r>
          <a:r>
            <a:rPr lang="en-US" sz="1800">
              <a:effectLst/>
              <a:latin typeface="Arial" panose="020B0604020202020204" pitchFamily="34" charset="0"/>
              <a:cs typeface="Arial" panose="020B0604020202020204" pitchFamily="34" charset="0"/>
            </a:rPr>
            <a:t> (overriding)</a:t>
          </a:r>
          <a:r>
            <a:rPr lang="vi-VN" sz="1800">
              <a:effectLst/>
              <a:latin typeface="Arial" panose="020B0604020202020204" pitchFamily="34" charset="0"/>
              <a:cs typeface="Arial" panose="020B0604020202020204" pitchFamily="34" charset="0"/>
            </a:rPr>
            <a:t>.</a:t>
          </a:r>
          <a:endParaRPr lang="en-US" sz="1800">
            <a:latin typeface="Arial" panose="020B0604020202020204" pitchFamily="34" charset="0"/>
            <a:cs typeface="Arial" panose="020B0604020202020204" pitchFamily="34" charset="0"/>
          </a:endParaRPr>
        </a:p>
      </dgm:t>
    </dgm:pt>
    <dgm:pt modelId="{6D66C91F-A3BE-4F8F-A4F2-1EAF85279773}" type="parTrans" cxnId="{AB6CBD61-4139-411D-943F-9F877C5EA9E2}">
      <dgm:prSet/>
      <dgm:spPr/>
      <dgm:t>
        <a:bodyPr/>
        <a:lstStyle/>
        <a:p>
          <a:endParaRPr lang="en-US"/>
        </a:p>
      </dgm:t>
    </dgm:pt>
    <dgm:pt modelId="{ADE1FECE-8668-494C-8269-06E5A4805275}" type="sibTrans" cxnId="{AB6CBD61-4139-411D-943F-9F877C5EA9E2}">
      <dgm:prSet/>
      <dgm:spPr/>
      <dgm:t>
        <a:bodyPr/>
        <a:lstStyle/>
        <a:p>
          <a:endParaRPr lang="en-US"/>
        </a:p>
      </dgm:t>
    </dgm:pt>
    <dgm:pt modelId="{CC8F7307-5119-4D4D-9B6B-069030A800B6}">
      <dgm:prSet custT="1"/>
      <dgm:spPr/>
      <dgm:t>
        <a:bodyPr/>
        <a:lstStyle/>
        <a:p>
          <a:pPr>
            <a:lnSpc>
              <a:spcPct val="100000"/>
            </a:lnSpc>
          </a:pPr>
          <a:r>
            <a:rPr lang="en-US" sz="1800">
              <a:effectLst/>
              <a:latin typeface="Arial" panose="020B0604020202020204" pitchFamily="34" charset="0"/>
              <a:ea typeface="Calibri" panose="020F0502020204030204" pitchFamily="34" charset="0"/>
              <a:cs typeface="Arial" panose="020B0604020202020204" pitchFamily="34" charset="0"/>
            </a:rPr>
            <a:t>Overloading (nạp chồng) là dùng cùng một phương thức nhưng khác nhau về tham số trong cùng một lớp.</a:t>
          </a:r>
        </a:p>
      </dgm:t>
    </dgm:pt>
    <dgm:pt modelId="{4488C8AF-5142-402E-AFD7-6880D2570891}" type="parTrans" cxnId="{1488EFE0-73E2-474C-9925-46517755BE03}">
      <dgm:prSet/>
      <dgm:spPr/>
      <dgm:t>
        <a:bodyPr/>
        <a:lstStyle/>
        <a:p>
          <a:endParaRPr lang="en-US"/>
        </a:p>
      </dgm:t>
    </dgm:pt>
    <dgm:pt modelId="{5BDC7576-F7A8-4BE6-8927-77FE596246AA}" type="sibTrans" cxnId="{1488EFE0-73E2-474C-9925-46517755BE03}">
      <dgm:prSet/>
      <dgm:spPr/>
      <dgm:t>
        <a:bodyPr/>
        <a:lstStyle/>
        <a:p>
          <a:endParaRPr lang="en-US"/>
        </a:p>
      </dgm:t>
    </dgm:pt>
    <dgm:pt modelId="{178329BF-4605-45E3-89FA-1B6D2FD5AE7E}">
      <dgm:prSet custT="1"/>
      <dgm:spPr/>
      <dgm:t>
        <a:bodyPr/>
        <a:lstStyle/>
        <a:p>
          <a:pPr>
            <a:lnSpc>
              <a:spcPct val="100000"/>
            </a:lnSpc>
          </a:pPr>
          <a:r>
            <a:rPr lang="en-US" sz="1800">
              <a:effectLst/>
              <a:latin typeface="Arial" panose="020B0604020202020204" pitchFamily="34" charset="0"/>
              <a:ea typeface="Calibri" panose="020F0502020204030204" pitchFamily="34" charset="0"/>
              <a:cs typeface="Arial" panose="020B0604020202020204" pitchFamily="34" charset="0"/>
            </a:rPr>
            <a:t>Overriding (ghi đè) là dùng cùng một phương thức, cùng một chữ ký (signatures) nhưng ở các lớp khác nhau được kết nối thông qua kế thừa. </a:t>
          </a:r>
        </a:p>
      </dgm:t>
    </dgm:pt>
    <dgm:pt modelId="{A6043AE8-6ADF-4DCD-8504-0B9ACDBD0564}" type="parTrans" cxnId="{A51EB02A-E01D-494B-BAFD-2C658A8095CD}">
      <dgm:prSet/>
      <dgm:spPr/>
      <dgm:t>
        <a:bodyPr/>
        <a:lstStyle/>
        <a:p>
          <a:endParaRPr lang="en-US"/>
        </a:p>
      </dgm:t>
    </dgm:pt>
    <dgm:pt modelId="{2ABC535F-FCC8-429B-BF5A-2B2FC9FE1F61}" type="sibTrans" cxnId="{A51EB02A-E01D-494B-BAFD-2C658A8095CD}">
      <dgm:prSet/>
      <dgm:spPr/>
      <dgm:t>
        <a:bodyPr/>
        <a:lstStyle/>
        <a:p>
          <a:endParaRPr lang="en-US"/>
        </a:p>
      </dgm:t>
    </dgm:pt>
    <dgm:pt modelId="{9DC6D634-E813-4D0F-BF18-E620D11D9B7E}">
      <dgm:prSet custT="1"/>
      <dgm:spPr/>
      <dgm:t>
        <a:bodyPr/>
        <a:lstStyle/>
        <a:p>
          <a:pPr>
            <a:lnSpc>
              <a:spcPct val="100000"/>
            </a:lnSpc>
          </a:pPr>
          <a:r>
            <a:rPr lang="en-US" sz="1800">
              <a:effectLst/>
              <a:latin typeface="Arial" panose="020B0604020202020204" pitchFamily="34" charset="0"/>
              <a:ea typeface="Calibri" panose="020F0502020204030204" pitchFamily="34" charset="0"/>
              <a:cs typeface="Arial" panose="020B0604020202020204" pitchFamily="34" charset="0"/>
            </a:rPr>
            <a:t>Nạp chồng (overloading) phương thức là một ví dụ về Đa hình tĩnh (Static or Complile Time). </a:t>
          </a:r>
        </a:p>
      </dgm:t>
    </dgm:pt>
    <dgm:pt modelId="{7E82F6C6-EFB3-4D76-B865-0CB95B2A0BF2}" type="parTrans" cxnId="{03FD6561-5110-44C7-83D3-4D468FED0569}">
      <dgm:prSet/>
      <dgm:spPr/>
      <dgm:t>
        <a:bodyPr/>
        <a:lstStyle/>
        <a:p>
          <a:endParaRPr lang="en-US"/>
        </a:p>
      </dgm:t>
    </dgm:pt>
    <dgm:pt modelId="{AFB13DF9-CF56-440A-A41B-0CAD6D5ACA25}" type="sibTrans" cxnId="{03FD6561-5110-44C7-83D3-4D468FED0569}">
      <dgm:prSet/>
      <dgm:spPr/>
      <dgm:t>
        <a:bodyPr/>
        <a:lstStyle/>
        <a:p>
          <a:endParaRPr lang="en-US"/>
        </a:p>
      </dgm:t>
    </dgm:pt>
    <dgm:pt modelId="{3F3E7B3C-2A87-4A11-B49B-3760FAF75A42}">
      <dgm:prSet custT="1"/>
      <dgm:spPr/>
      <dgm:t>
        <a:bodyPr/>
        <a:lstStyle/>
        <a:p>
          <a:pPr>
            <a:lnSpc>
              <a:spcPct val="100000"/>
            </a:lnSpc>
          </a:pPr>
          <a:r>
            <a:rPr lang="en-US" sz="1800">
              <a:latin typeface="Arial" panose="020B0604020202020204" pitchFamily="34" charset="0"/>
              <a:ea typeface="Calibri" panose="020F0502020204030204" pitchFamily="34" charset="0"/>
              <a:cs typeface="Arial" panose="020B0604020202020204" pitchFamily="34" charset="0"/>
            </a:rPr>
            <a:t>Ghi đè (overriding) phương thức là ví dụ về Đa hình động (Dynamic or Runtime).</a:t>
          </a:r>
          <a:endParaRPr lang="en-US" sz="1800">
            <a:effectLst/>
            <a:latin typeface="Arial" panose="020B0604020202020204" pitchFamily="34" charset="0"/>
            <a:ea typeface="Calibri" panose="020F0502020204030204" pitchFamily="34" charset="0"/>
            <a:cs typeface="Arial" panose="020B0604020202020204" pitchFamily="34" charset="0"/>
          </a:endParaRPr>
        </a:p>
      </dgm:t>
    </dgm:pt>
    <dgm:pt modelId="{F3A90305-9291-424B-98A4-C3F27C61086C}" type="parTrans" cxnId="{821B05D6-47AE-4E55-87C2-7DA114EF15CB}">
      <dgm:prSet/>
      <dgm:spPr/>
      <dgm:t>
        <a:bodyPr/>
        <a:lstStyle/>
        <a:p>
          <a:endParaRPr lang="en-US"/>
        </a:p>
      </dgm:t>
    </dgm:pt>
    <dgm:pt modelId="{458BDD15-9F35-48AA-96A1-97B44BACB892}" type="sibTrans" cxnId="{821B05D6-47AE-4E55-87C2-7DA114EF15CB}">
      <dgm:prSet/>
      <dgm:spPr/>
      <dgm:t>
        <a:bodyPr/>
        <a:lstStyle/>
        <a:p>
          <a:endParaRPr lang="en-US"/>
        </a:p>
      </dgm:t>
    </dgm:pt>
    <dgm:pt modelId="{F3EC8AD8-D3B2-418E-AD7B-3B204F9F5CA7}" type="pres">
      <dgm:prSet presAssocID="{67C1E91B-B36F-4574-ADD8-31CCC60C4CDF}" presName="linear" presStyleCnt="0">
        <dgm:presLayoutVars>
          <dgm:animLvl val="lvl"/>
          <dgm:resizeHandles val="exact"/>
        </dgm:presLayoutVars>
      </dgm:prSet>
      <dgm:spPr/>
    </dgm:pt>
    <dgm:pt modelId="{6BD8F0A3-8B52-44B6-BA05-0A8426DCF2A9}" type="pres">
      <dgm:prSet presAssocID="{AE21E63F-3452-42C1-A55C-73D1E6611E7D}" presName="parentText" presStyleLbl="node1" presStyleIdx="0" presStyleCnt="5" custLinFactNeighborX="-18576" custLinFactNeighborY="-2810">
        <dgm:presLayoutVars>
          <dgm:chMax val="0"/>
          <dgm:bulletEnabled val="1"/>
        </dgm:presLayoutVars>
      </dgm:prSet>
      <dgm:spPr/>
    </dgm:pt>
    <dgm:pt modelId="{1E9184E2-C313-403D-AE8D-812509335688}" type="pres">
      <dgm:prSet presAssocID="{ADE1FECE-8668-494C-8269-06E5A4805275}" presName="spacer" presStyleCnt="0"/>
      <dgm:spPr/>
    </dgm:pt>
    <dgm:pt modelId="{74F906FA-659F-407C-8715-68DB55B15784}" type="pres">
      <dgm:prSet presAssocID="{CC8F7307-5119-4D4D-9B6B-069030A800B6}" presName="parentText" presStyleLbl="node1" presStyleIdx="1" presStyleCnt="5">
        <dgm:presLayoutVars>
          <dgm:chMax val="0"/>
          <dgm:bulletEnabled val="1"/>
        </dgm:presLayoutVars>
      </dgm:prSet>
      <dgm:spPr/>
    </dgm:pt>
    <dgm:pt modelId="{7F5E055D-2828-410A-9F7D-E400B32BDC01}" type="pres">
      <dgm:prSet presAssocID="{5BDC7576-F7A8-4BE6-8927-77FE596246AA}" presName="spacer" presStyleCnt="0"/>
      <dgm:spPr/>
    </dgm:pt>
    <dgm:pt modelId="{CEB398D2-D1F8-4AF1-8BC3-93332640F139}" type="pres">
      <dgm:prSet presAssocID="{178329BF-4605-45E3-89FA-1B6D2FD5AE7E}" presName="parentText" presStyleLbl="node1" presStyleIdx="2" presStyleCnt="5">
        <dgm:presLayoutVars>
          <dgm:chMax val="0"/>
          <dgm:bulletEnabled val="1"/>
        </dgm:presLayoutVars>
      </dgm:prSet>
      <dgm:spPr/>
    </dgm:pt>
    <dgm:pt modelId="{FB59262D-7208-4018-BF33-C57EE8A358AE}" type="pres">
      <dgm:prSet presAssocID="{2ABC535F-FCC8-429B-BF5A-2B2FC9FE1F61}" presName="spacer" presStyleCnt="0"/>
      <dgm:spPr/>
    </dgm:pt>
    <dgm:pt modelId="{67E7B795-5158-4EEE-A3CC-0ECAB1EE75B3}" type="pres">
      <dgm:prSet presAssocID="{9DC6D634-E813-4D0F-BF18-E620D11D9B7E}" presName="parentText" presStyleLbl="node1" presStyleIdx="3" presStyleCnt="5">
        <dgm:presLayoutVars>
          <dgm:chMax val="0"/>
          <dgm:bulletEnabled val="1"/>
        </dgm:presLayoutVars>
      </dgm:prSet>
      <dgm:spPr/>
    </dgm:pt>
    <dgm:pt modelId="{A46D4659-3D92-4D17-9CBF-4CE0EF25CB82}" type="pres">
      <dgm:prSet presAssocID="{AFB13DF9-CF56-440A-A41B-0CAD6D5ACA25}" presName="spacer" presStyleCnt="0"/>
      <dgm:spPr/>
    </dgm:pt>
    <dgm:pt modelId="{71681009-956F-4A2A-874E-291ECB1CEBDA}" type="pres">
      <dgm:prSet presAssocID="{3F3E7B3C-2A87-4A11-B49B-3760FAF75A42}" presName="parentText" presStyleLbl="node1" presStyleIdx="4" presStyleCnt="5">
        <dgm:presLayoutVars>
          <dgm:chMax val="0"/>
          <dgm:bulletEnabled val="1"/>
        </dgm:presLayoutVars>
      </dgm:prSet>
      <dgm:spPr/>
    </dgm:pt>
  </dgm:ptLst>
  <dgm:cxnLst>
    <dgm:cxn modelId="{F8A8601A-F81B-4E68-84D7-74072756E081}" type="presOf" srcId="{CC8F7307-5119-4D4D-9B6B-069030A800B6}" destId="{74F906FA-659F-407C-8715-68DB55B15784}" srcOrd="0" destOrd="0" presId="urn:microsoft.com/office/officeart/2005/8/layout/vList2"/>
    <dgm:cxn modelId="{A51EB02A-E01D-494B-BAFD-2C658A8095CD}" srcId="{67C1E91B-B36F-4574-ADD8-31CCC60C4CDF}" destId="{178329BF-4605-45E3-89FA-1B6D2FD5AE7E}" srcOrd="2" destOrd="0" parTransId="{A6043AE8-6ADF-4DCD-8504-0B9ACDBD0564}" sibTransId="{2ABC535F-FCC8-429B-BF5A-2B2FC9FE1F61}"/>
    <dgm:cxn modelId="{03FD6561-5110-44C7-83D3-4D468FED0569}" srcId="{67C1E91B-B36F-4574-ADD8-31CCC60C4CDF}" destId="{9DC6D634-E813-4D0F-BF18-E620D11D9B7E}" srcOrd="3" destOrd="0" parTransId="{7E82F6C6-EFB3-4D76-B865-0CB95B2A0BF2}" sibTransId="{AFB13DF9-CF56-440A-A41B-0CAD6D5ACA25}"/>
    <dgm:cxn modelId="{AB6CBD61-4139-411D-943F-9F877C5EA9E2}" srcId="{67C1E91B-B36F-4574-ADD8-31CCC60C4CDF}" destId="{AE21E63F-3452-42C1-A55C-73D1E6611E7D}" srcOrd="0" destOrd="0" parTransId="{6D66C91F-A3BE-4F8F-A4F2-1EAF85279773}" sibTransId="{ADE1FECE-8668-494C-8269-06E5A4805275}"/>
    <dgm:cxn modelId="{4799E777-88EA-40D3-A4FA-8189CF646E5C}" type="presOf" srcId="{AE21E63F-3452-42C1-A55C-73D1E6611E7D}" destId="{6BD8F0A3-8B52-44B6-BA05-0A8426DCF2A9}" srcOrd="0" destOrd="0" presId="urn:microsoft.com/office/officeart/2005/8/layout/vList2"/>
    <dgm:cxn modelId="{1528758C-7BA2-4717-B694-2B88616E7949}" type="presOf" srcId="{178329BF-4605-45E3-89FA-1B6D2FD5AE7E}" destId="{CEB398D2-D1F8-4AF1-8BC3-93332640F139}" srcOrd="0" destOrd="0" presId="urn:microsoft.com/office/officeart/2005/8/layout/vList2"/>
    <dgm:cxn modelId="{22A44BB0-8764-4556-AD0B-105F11AF5797}" type="presOf" srcId="{3F3E7B3C-2A87-4A11-B49B-3760FAF75A42}" destId="{71681009-956F-4A2A-874E-291ECB1CEBDA}" srcOrd="0" destOrd="0" presId="urn:microsoft.com/office/officeart/2005/8/layout/vList2"/>
    <dgm:cxn modelId="{CE0B92B3-0134-4E0F-9E75-4D4D597AA36A}" type="presOf" srcId="{9DC6D634-E813-4D0F-BF18-E620D11D9B7E}" destId="{67E7B795-5158-4EEE-A3CC-0ECAB1EE75B3}" srcOrd="0" destOrd="0" presId="urn:microsoft.com/office/officeart/2005/8/layout/vList2"/>
    <dgm:cxn modelId="{821B05D6-47AE-4E55-87C2-7DA114EF15CB}" srcId="{67C1E91B-B36F-4574-ADD8-31CCC60C4CDF}" destId="{3F3E7B3C-2A87-4A11-B49B-3760FAF75A42}" srcOrd="4" destOrd="0" parTransId="{F3A90305-9291-424B-98A4-C3F27C61086C}" sibTransId="{458BDD15-9F35-48AA-96A1-97B44BACB892}"/>
    <dgm:cxn modelId="{31B5CEDE-F656-4904-92FD-DE9E1D765919}" type="presOf" srcId="{67C1E91B-B36F-4574-ADD8-31CCC60C4CDF}" destId="{F3EC8AD8-D3B2-418E-AD7B-3B204F9F5CA7}" srcOrd="0" destOrd="0" presId="urn:microsoft.com/office/officeart/2005/8/layout/vList2"/>
    <dgm:cxn modelId="{1488EFE0-73E2-474C-9925-46517755BE03}" srcId="{67C1E91B-B36F-4574-ADD8-31CCC60C4CDF}" destId="{CC8F7307-5119-4D4D-9B6B-069030A800B6}" srcOrd="1" destOrd="0" parTransId="{4488C8AF-5142-402E-AFD7-6880D2570891}" sibTransId="{5BDC7576-F7A8-4BE6-8927-77FE596246AA}"/>
    <dgm:cxn modelId="{8A09B748-9ED3-4DBC-8AE3-768B34D9B02E}" type="presParOf" srcId="{F3EC8AD8-D3B2-418E-AD7B-3B204F9F5CA7}" destId="{6BD8F0A3-8B52-44B6-BA05-0A8426DCF2A9}" srcOrd="0" destOrd="0" presId="urn:microsoft.com/office/officeart/2005/8/layout/vList2"/>
    <dgm:cxn modelId="{25C17FCA-DDBE-4D95-8890-10310F2A4805}" type="presParOf" srcId="{F3EC8AD8-D3B2-418E-AD7B-3B204F9F5CA7}" destId="{1E9184E2-C313-403D-AE8D-812509335688}" srcOrd="1" destOrd="0" presId="urn:microsoft.com/office/officeart/2005/8/layout/vList2"/>
    <dgm:cxn modelId="{AB09DE5C-26B5-4EBD-8CB0-44EF6FAC76AA}" type="presParOf" srcId="{F3EC8AD8-D3B2-418E-AD7B-3B204F9F5CA7}" destId="{74F906FA-659F-407C-8715-68DB55B15784}" srcOrd="2" destOrd="0" presId="urn:microsoft.com/office/officeart/2005/8/layout/vList2"/>
    <dgm:cxn modelId="{A879E29F-A111-4EEC-8B24-9C82F53C3D9F}" type="presParOf" srcId="{F3EC8AD8-D3B2-418E-AD7B-3B204F9F5CA7}" destId="{7F5E055D-2828-410A-9F7D-E400B32BDC01}" srcOrd="3" destOrd="0" presId="urn:microsoft.com/office/officeart/2005/8/layout/vList2"/>
    <dgm:cxn modelId="{430AA776-CCB2-4519-876B-63DBA823DDB3}" type="presParOf" srcId="{F3EC8AD8-D3B2-418E-AD7B-3B204F9F5CA7}" destId="{CEB398D2-D1F8-4AF1-8BC3-93332640F139}" srcOrd="4" destOrd="0" presId="urn:microsoft.com/office/officeart/2005/8/layout/vList2"/>
    <dgm:cxn modelId="{5DBDFCA7-8AAE-4299-B645-A8344564A5D6}" type="presParOf" srcId="{F3EC8AD8-D3B2-418E-AD7B-3B204F9F5CA7}" destId="{FB59262D-7208-4018-BF33-C57EE8A358AE}" srcOrd="5" destOrd="0" presId="urn:microsoft.com/office/officeart/2005/8/layout/vList2"/>
    <dgm:cxn modelId="{A5D53E5D-4C92-4C7B-92D4-9345D7DB95B4}" type="presParOf" srcId="{F3EC8AD8-D3B2-418E-AD7B-3B204F9F5CA7}" destId="{67E7B795-5158-4EEE-A3CC-0ECAB1EE75B3}" srcOrd="6" destOrd="0" presId="urn:microsoft.com/office/officeart/2005/8/layout/vList2"/>
    <dgm:cxn modelId="{59FB0585-6785-4C8A-9952-B2AF682731EE}" type="presParOf" srcId="{F3EC8AD8-D3B2-418E-AD7B-3B204F9F5CA7}" destId="{A46D4659-3D92-4D17-9CBF-4CE0EF25CB82}" srcOrd="7" destOrd="0" presId="urn:microsoft.com/office/officeart/2005/8/layout/vList2"/>
    <dgm:cxn modelId="{C419B9FD-3C3D-454E-AC5A-87D3F91EE7BC}" type="presParOf" srcId="{F3EC8AD8-D3B2-418E-AD7B-3B204F9F5CA7}" destId="{71681009-956F-4A2A-874E-291ECB1CEBDA}"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36E4740-C81F-482D-A78F-4B1F3FDD7C1F}"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DC5AAFE8-547F-4CF7-903A-8AF30275C5E2}">
      <dgm:prSet phldrT="[Text]"/>
      <dgm:spPr/>
      <dgm:t>
        <a:bodyPr/>
        <a:lstStyle/>
        <a:p>
          <a:pPr>
            <a:lnSpc>
              <a:spcPct val="120000"/>
            </a:lnSpc>
          </a:pPr>
          <a:r>
            <a:rPr lang="en-US">
              <a:latin typeface="Arial" panose="020B0604020202020204" pitchFamily="34" charset="0"/>
              <a:cs typeface="Arial" panose="020B0604020202020204" pitchFamily="34" charset="0"/>
            </a:rPr>
            <a:t>Một lớp trừu tượng là một lớp không hoàn chỉnh hoặc một lớp đặc biệt mà chúng ta </a:t>
          </a:r>
          <a:r>
            <a:rPr lang="en-US" b="1">
              <a:latin typeface="Arial" panose="020B0604020202020204" pitchFamily="34" charset="0"/>
              <a:cs typeface="Arial" panose="020B0604020202020204" pitchFamily="34" charset="0"/>
            </a:rPr>
            <a:t>không thể khởi tạo được</a:t>
          </a:r>
          <a:r>
            <a:rPr lang="en-US">
              <a:latin typeface="Arial" panose="020B0604020202020204" pitchFamily="34" charset="0"/>
              <a:cs typeface="Arial" panose="020B0604020202020204" pitchFamily="34" charset="0"/>
            </a:rPr>
            <a:t>. </a:t>
          </a:r>
        </a:p>
      </dgm:t>
    </dgm:pt>
    <dgm:pt modelId="{5C465E83-3054-4E63-8522-F9059EA05ABF}" type="parTrans" cxnId="{5DA91CA6-B61E-4566-90C3-E3E0791C6768}">
      <dgm:prSet/>
      <dgm:spPr/>
      <dgm:t>
        <a:bodyPr/>
        <a:lstStyle/>
        <a:p>
          <a:endParaRPr lang="en-US"/>
        </a:p>
      </dgm:t>
    </dgm:pt>
    <dgm:pt modelId="{01BFD23D-04D3-41BF-9558-D41B605A51F2}" type="sibTrans" cxnId="{5DA91CA6-B61E-4566-90C3-E3E0791C6768}">
      <dgm:prSet/>
      <dgm:spPr/>
      <dgm:t>
        <a:bodyPr/>
        <a:lstStyle/>
        <a:p>
          <a:endParaRPr lang="en-US"/>
        </a:p>
      </dgm:t>
    </dgm:pt>
    <dgm:pt modelId="{CCD3D259-A414-4573-979E-4AECAE17C659}">
      <dgm:prSet phldrT="[Text]"/>
      <dgm:spPr/>
      <dgm:t>
        <a:bodyPr/>
        <a:lstStyle/>
        <a:p>
          <a:pPr>
            <a:lnSpc>
              <a:spcPct val="120000"/>
            </a:lnSpc>
          </a:pPr>
          <a:r>
            <a:rPr lang="en-US">
              <a:latin typeface="Arial" panose="020B0604020202020204" pitchFamily="34" charset="0"/>
              <a:cs typeface="Arial" panose="020B0604020202020204" pitchFamily="34" charset="0"/>
            </a:rPr>
            <a:t>Mục đích của một lớp trừu tượng là cung cấp một bản thiết kế cho các lớp dẫn xuất và thiết lập một số quy tắc mà các lớp dẫn xuất phải thực hiện khi chúng kế thừa một lớp trừu tượng. </a:t>
          </a:r>
        </a:p>
      </dgm:t>
    </dgm:pt>
    <dgm:pt modelId="{AA6B42FB-59F0-498F-8684-613A055CAE49}" type="parTrans" cxnId="{56D46DFC-4BDD-4702-95D8-A8F7FEA19DDE}">
      <dgm:prSet/>
      <dgm:spPr/>
      <dgm:t>
        <a:bodyPr/>
        <a:lstStyle/>
        <a:p>
          <a:endParaRPr lang="en-US"/>
        </a:p>
      </dgm:t>
    </dgm:pt>
    <dgm:pt modelId="{0ABE0E7E-6259-4234-B582-24A6E7C193D7}" type="sibTrans" cxnId="{56D46DFC-4BDD-4702-95D8-A8F7FEA19DDE}">
      <dgm:prSet/>
      <dgm:spPr/>
      <dgm:t>
        <a:bodyPr/>
        <a:lstStyle/>
        <a:p>
          <a:endParaRPr lang="en-US"/>
        </a:p>
      </dgm:t>
    </dgm:pt>
    <dgm:pt modelId="{127F5131-7BD7-4490-8500-DE71AE5FCEAD}">
      <dgm:prSet phldrT="[Text]"/>
      <dgm:spPr/>
      <dgm:t>
        <a:bodyPr/>
        <a:lstStyle/>
        <a:p>
          <a:pPr>
            <a:lnSpc>
              <a:spcPct val="120000"/>
            </a:lnSpc>
          </a:pPr>
          <a:r>
            <a:rPr lang="en-US">
              <a:latin typeface="Arial" panose="020B0604020202020204" pitchFamily="34" charset="0"/>
              <a:cs typeface="Arial" panose="020B0604020202020204" pitchFamily="34" charset="0"/>
            </a:rPr>
            <a:t>Trong lớp trừu tượng có thể chứa các phương thức, thuộc tính… là trừu tượng.</a:t>
          </a:r>
        </a:p>
      </dgm:t>
    </dgm:pt>
    <dgm:pt modelId="{2A410D41-6D6E-45CE-A166-19A0199F2A51}" type="parTrans" cxnId="{EEB02AD1-ECB2-45E7-966D-5AD9C2C86A47}">
      <dgm:prSet/>
      <dgm:spPr/>
      <dgm:t>
        <a:bodyPr/>
        <a:lstStyle/>
        <a:p>
          <a:endParaRPr lang="en-US"/>
        </a:p>
      </dgm:t>
    </dgm:pt>
    <dgm:pt modelId="{C8080D26-E5BB-4D5E-BC41-FB8E0A8317E6}" type="sibTrans" cxnId="{EEB02AD1-ECB2-45E7-966D-5AD9C2C86A47}">
      <dgm:prSet/>
      <dgm:spPr/>
      <dgm:t>
        <a:bodyPr/>
        <a:lstStyle/>
        <a:p>
          <a:endParaRPr lang="en-US"/>
        </a:p>
      </dgm:t>
    </dgm:pt>
    <dgm:pt modelId="{BAD02412-201D-4FDA-8F28-141D2FCF0090}">
      <dgm:prSet phldrT="[Text]"/>
      <dgm:spPr/>
      <dgm:t>
        <a:bodyPr/>
        <a:lstStyle/>
        <a:p>
          <a:pPr>
            <a:lnSpc>
              <a:spcPct val="120000"/>
            </a:lnSpc>
          </a:pPr>
          <a:r>
            <a:rPr lang="en-US">
              <a:latin typeface="Arial" panose="020B0604020202020204" pitchFamily="34" charset="0"/>
              <a:cs typeface="Arial" panose="020B0604020202020204" pitchFamily="34" charset="0"/>
            </a:rPr>
            <a:t>Một phương thức là trừu tượng thì phương thức này không thể có mã thực thi.</a:t>
          </a:r>
        </a:p>
      </dgm:t>
    </dgm:pt>
    <dgm:pt modelId="{90B39D7C-F881-4B0C-B496-E9F4E13E5FE6}" type="parTrans" cxnId="{32DA7BDC-E3F6-4BBB-B253-BA12F5583C61}">
      <dgm:prSet/>
      <dgm:spPr/>
      <dgm:t>
        <a:bodyPr/>
        <a:lstStyle/>
        <a:p>
          <a:endParaRPr lang="en-US"/>
        </a:p>
      </dgm:t>
    </dgm:pt>
    <dgm:pt modelId="{3CD05421-8A53-46C4-A890-632C3E50BA98}" type="sibTrans" cxnId="{32DA7BDC-E3F6-4BBB-B253-BA12F5583C61}">
      <dgm:prSet/>
      <dgm:spPr/>
      <dgm:t>
        <a:bodyPr/>
        <a:lstStyle/>
        <a:p>
          <a:endParaRPr lang="en-US"/>
        </a:p>
      </dgm:t>
    </dgm:pt>
    <dgm:pt modelId="{D9DA8730-E5AE-459C-9643-FC42419CF9C7}" type="pres">
      <dgm:prSet presAssocID="{D36E4740-C81F-482D-A78F-4B1F3FDD7C1F}" presName="linear" presStyleCnt="0">
        <dgm:presLayoutVars>
          <dgm:animLvl val="lvl"/>
          <dgm:resizeHandles val="exact"/>
        </dgm:presLayoutVars>
      </dgm:prSet>
      <dgm:spPr/>
    </dgm:pt>
    <dgm:pt modelId="{30D54478-AFD6-49ED-BB0F-6C6EFF1CA867}" type="pres">
      <dgm:prSet presAssocID="{DC5AAFE8-547F-4CF7-903A-8AF30275C5E2}" presName="parentText" presStyleLbl="node1" presStyleIdx="0" presStyleCnt="4">
        <dgm:presLayoutVars>
          <dgm:chMax val="0"/>
          <dgm:bulletEnabled val="1"/>
        </dgm:presLayoutVars>
      </dgm:prSet>
      <dgm:spPr/>
    </dgm:pt>
    <dgm:pt modelId="{2691B5C1-1663-4F04-931E-6308F0F4C208}" type="pres">
      <dgm:prSet presAssocID="{01BFD23D-04D3-41BF-9558-D41B605A51F2}" presName="spacer" presStyleCnt="0"/>
      <dgm:spPr/>
    </dgm:pt>
    <dgm:pt modelId="{25A8C1F2-516D-4F4E-91E8-0985ADCD80AB}" type="pres">
      <dgm:prSet presAssocID="{CCD3D259-A414-4573-979E-4AECAE17C659}" presName="parentText" presStyleLbl="node1" presStyleIdx="1" presStyleCnt="4">
        <dgm:presLayoutVars>
          <dgm:chMax val="0"/>
          <dgm:bulletEnabled val="1"/>
        </dgm:presLayoutVars>
      </dgm:prSet>
      <dgm:spPr/>
    </dgm:pt>
    <dgm:pt modelId="{F8366DE5-07C0-43A1-8599-30A5D0C36C33}" type="pres">
      <dgm:prSet presAssocID="{0ABE0E7E-6259-4234-B582-24A6E7C193D7}" presName="spacer" presStyleCnt="0"/>
      <dgm:spPr/>
    </dgm:pt>
    <dgm:pt modelId="{1588CBDC-44C8-4138-8AF2-B046D26A3E6A}" type="pres">
      <dgm:prSet presAssocID="{127F5131-7BD7-4490-8500-DE71AE5FCEAD}" presName="parentText" presStyleLbl="node1" presStyleIdx="2" presStyleCnt="4">
        <dgm:presLayoutVars>
          <dgm:chMax val="0"/>
          <dgm:bulletEnabled val="1"/>
        </dgm:presLayoutVars>
      </dgm:prSet>
      <dgm:spPr/>
    </dgm:pt>
    <dgm:pt modelId="{07C9571E-AAB3-470E-A0ED-759ADDECABCC}" type="pres">
      <dgm:prSet presAssocID="{C8080D26-E5BB-4D5E-BC41-FB8E0A8317E6}" presName="spacer" presStyleCnt="0"/>
      <dgm:spPr/>
    </dgm:pt>
    <dgm:pt modelId="{032C3041-2C7E-4A89-A5C7-5B97711FE2F2}" type="pres">
      <dgm:prSet presAssocID="{BAD02412-201D-4FDA-8F28-141D2FCF0090}" presName="parentText" presStyleLbl="node1" presStyleIdx="3" presStyleCnt="4">
        <dgm:presLayoutVars>
          <dgm:chMax val="0"/>
          <dgm:bulletEnabled val="1"/>
        </dgm:presLayoutVars>
      </dgm:prSet>
      <dgm:spPr/>
    </dgm:pt>
  </dgm:ptLst>
  <dgm:cxnLst>
    <dgm:cxn modelId="{2772AB02-F4E3-418B-95B5-38BCF0B5F0CD}" type="presOf" srcId="{CCD3D259-A414-4573-979E-4AECAE17C659}" destId="{25A8C1F2-516D-4F4E-91E8-0985ADCD80AB}" srcOrd="0" destOrd="0" presId="urn:microsoft.com/office/officeart/2005/8/layout/vList2"/>
    <dgm:cxn modelId="{88F9BF10-CCD8-4A2D-A966-B7B4ADEB93B9}" type="presOf" srcId="{D36E4740-C81F-482D-A78F-4B1F3FDD7C1F}" destId="{D9DA8730-E5AE-459C-9643-FC42419CF9C7}" srcOrd="0" destOrd="0" presId="urn:microsoft.com/office/officeart/2005/8/layout/vList2"/>
    <dgm:cxn modelId="{B13A8594-BA27-4208-963E-9EFAB8D867CE}" type="presOf" srcId="{DC5AAFE8-547F-4CF7-903A-8AF30275C5E2}" destId="{30D54478-AFD6-49ED-BB0F-6C6EFF1CA867}" srcOrd="0" destOrd="0" presId="urn:microsoft.com/office/officeart/2005/8/layout/vList2"/>
    <dgm:cxn modelId="{688E2D9A-5465-43D5-A0BE-E03F3E0A7111}" type="presOf" srcId="{BAD02412-201D-4FDA-8F28-141D2FCF0090}" destId="{032C3041-2C7E-4A89-A5C7-5B97711FE2F2}" srcOrd="0" destOrd="0" presId="urn:microsoft.com/office/officeart/2005/8/layout/vList2"/>
    <dgm:cxn modelId="{5DA91CA6-B61E-4566-90C3-E3E0791C6768}" srcId="{D36E4740-C81F-482D-A78F-4B1F3FDD7C1F}" destId="{DC5AAFE8-547F-4CF7-903A-8AF30275C5E2}" srcOrd="0" destOrd="0" parTransId="{5C465E83-3054-4E63-8522-F9059EA05ABF}" sibTransId="{01BFD23D-04D3-41BF-9558-D41B605A51F2}"/>
    <dgm:cxn modelId="{EEB02AD1-ECB2-45E7-966D-5AD9C2C86A47}" srcId="{D36E4740-C81F-482D-A78F-4B1F3FDD7C1F}" destId="{127F5131-7BD7-4490-8500-DE71AE5FCEAD}" srcOrd="2" destOrd="0" parTransId="{2A410D41-6D6E-45CE-A166-19A0199F2A51}" sibTransId="{C8080D26-E5BB-4D5E-BC41-FB8E0A8317E6}"/>
    <dgm:cxn modelId="{32DA7BDC-E3F6-4BBB-B253-BA12F5583C61}" srcId="{D36E4740-C81F-482D-A78F-4B1F3FDD7C1F}" destId="{BAD02412-201D-4FDA-8F28-141D2FCF0090}" srcOrd="3" destOrd="0" parTransId="{90B39D7C-F881-4B0C-B496-E9F4E13E5FE6}" sibTransId="{3CD05421-8A53-46C4-A890-632C3E50BA98}"/>
    <dgm:cxn modelId="{B6B0B7E7-60BB-4E7B-8D3B-7C9E45D6264D}" type="presOf" srcId="{127F5131-7BD7-4490-8500-DE71AE5FCEAD}" destId="{1588CBDC-44C8-4138-8AF2-B046D26A3E6A}" srcOrd="0" destOrd="0" presId="urn:microsoft.com/office/officeart/2005/8/layout/vList2"/>
    <dgm:cxn modelId="{56D46DFC-4BDD-4702-95D8-A8F7FEA19DDE}" srcId="{D36E4740-C81F-482D-A78F-4B1F3FDD7C1F}" destId="{CCD3D259-A414-4573-979E-4AECAE17C659}" srcOrd="1" destOrd="0" parTransId="{AA6B42FB-59F0-498F-8684-613A055CAE49}" sibTransId="{0ABE0E7E-6259-4234-B582-24A6E7C193D7}"/>
    <dgm:cxn modelId="{5CF571F2-FE68-4510-A5A0-032FEA42A1F1}" type="presParOf" srcId="{D9DA8730-E5AE-459C-9643-FC42419CF9C7}" destId="{30D54478-AFD6-49ED-BB0F-6C6EFF1CA867}" srcOrd="0" destOrd="0" presId="urn:microsoft.com/office/officeart/2005/8/layout/vList2"/>
    <dgm:cxn modelId="{32F3B562-C57E-4F93-AD2D-5E529CBF200F}" type="presParOf" srcId="{D9DA8730-E5AE-459C-9643-FC42419CF9C7}" destId="{2691B5C1-1663-4F04-931E-6308F0F4C208}" srcOrd="1" destOrd="0" presId="urn:microsoft.com/office/officeart/2005/8/layout/vList2"/>
    <dgm:cxn modelId="{91368F3C-CC57-4EB2-B878-397ACF6FAF4E}" type="presParOf" srcId="{D9DA8730-E5AE-459C-9643-FC42419CF9C7}" destId="{25A8C1F2-516D-4F4E-91E8-0985ADCD80AB}" srcOrd="2" destOrd="0" presId="urn:microsoft.com/office/officeart/2005/8/layout/vList2"/>
    <dgm:cxn modelId="{E6CDC0B1-F74E-4339-9DDB-4258F56CB42F}" type="presParOf" srcId="{D9DA8730-E5AE-459C-9643-FC42419CF9C7}" destId="{F8366DE5-07C0-43A1-8599-30A5D0C36C33}" srcOrd="3" destOrd="0" presId="urn:microsoft.com/office/officeart/2005/8/layout/vList2"/>
    <dgm:cxn modelId="{7C26630D-602B-4FE2-BF1C-1B8420566D17}" type="presParOf" srcId="{D9DA8730-E5AE-459C-9643-FC42419CF9C7}" destId="{1588CBDC-44C8-4138-8AF2-B046D26A3E6A}" srcOrd="4" destOrd="0" presId="urn:microsoft.com/office/officeart/2005/8/layout/vList2"/>
    <dgm:cxn modelId="{57941C8A-BBC5-4594-8263-706224B11674}" type="presParOf" srcId="{D9DA8730-E5AE-459C-9643-FC42419CF9C7}" destId="{07C9571E-AAB3-470E-A0ED-759ADDECABCC}" srcOrd="5" destOrd="0" presId="urn:microsoft.com/office/officeart/2005/8/layout/vList2"/>
    <dgm:cxn modelId="{E64BEDCE-78BB-45E1-939B-7A314F149945}" type="presParOf" srcId="{D9DA8730-E5AE-459C-9643-FC42419CF9C7}" destId="{032C3041-2C7E-4A89-A5C7-5B97711FE2F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711CADD-A0FE-4A24-814A-BA73148D53EC}" type="doc">
      <dgm:prSet loTypeId="urn:microsoft.com/office/officeart/2008/layout/PictureStrips" loCatId="list" qsTypeId="urn:microsoft.com/office/officeart/2005/8/quickstyle/simple1" qsCatId="simple" csTypeId="urn:microsoft.com/office/officeart/2005/8/colors/accent3_1" csCatId="accent3" phldr="1"/>
      <dgm:spPr/>
      <dgm:t>
        <a:bodyPr/>
        <a:lstStyle/>
        <a:p>
          <a:endParaRPr lang="en-US"/>
        </a:p>
      </dgm:t>
    </dgm:pt>
    <dgm:pt modelId="{2E6C795C-5C24-4BB7-85B6-B7AE47EB0859}">
      <dgm:prSet phldrT="[Text]"/>
      <dgm:spPr/>
      <dgm:t>
        <a:bodyPr/>
        <a:lstStyle/>
        <a:p>
          <a:r>
            <a:rPr lang="vi-VN"/>
            <a:t>Các phương thức này sẽ được thực thi trong lớp dẫn xuất.</a:t>
          </a:r>
          <a:endParaRPr lang="en-US"/>
        </a:p>
      </dgm:t>
    </dgm:pt>
    <dgm:pt modelId="{D3A4AC37-CB2D-4E5C-813E-B27E76C63197}" type="parTrans" cxnId="{694130C2-C03E-477B-AACD-FD80AF8098D6}">
      <dgm:prSet/>
      <dgm:spPr/>
      <dgm:t>
        <a:bodyPr/>
        <a:lstStyle/>
        <a:p>
          <a:endParaRPr lang="en-US">
            <a:solidFill>
              <a:schemeClr val="bg1">
                <a:lumMod val="85000"/>
                <a:lumOff val="15000"/>
              </a:schemeClr>
            </a:solidFill>
          </a:endParaRPr>
        </a:p>
      </dgm:t>
    </dgm:pt>
    <dgm:pt modelId="{5C5CF0E6-1947-4BE8-BCD8-9B3088EC255C}" type="sibTrans" cxnId="{694130C2-C03E-477B-AACD-FD80AF8098D6}">
      <dgm:prSet/>
      <dgm:spPr/>
      <dgm:t>
        <a:bodyPr/>
        <a:lstStyle/>
        <a:p>
          <a:endParaRPr lang="en-US">
            <a:solidFill>
              <a:schemeClr val="bg1">
                <a:lumMod val="85000"/>
                <a:lumOff val="15000"/>
              </a:schemeClr>
            </a:solidFill>
          </a:endParaRPr>
        </a:p>
      </dgm:t>
    </dgm:pt>
    <dgm:pt modelId="{F153999D-67BD-4CD3-BA4E-60581F6FE275}">
      <dgm:prSet/>
      <dgm:spPr/>
      <dgm:t>
        <a:bodyPr/>
        <a:lstStyle/>
        <a:p>
          <a:r>
            <a:rPr lang="vi-VN"/>
            <a:t>Được khai báo là abstract và không có mã bên trong, kết thúc là dấu chấm phẩy (;). </a:t>
          </a:r>
          <a:endParaRPr lang="en-US"/>
        </a:p>
      </dgm:t>
    </dgm:pt>
    <dgm:pt modelId="{4A949426-EF9C-4CA0-856A-A0C0692A1422}" type="parTrans" cxnId="{478F7176-8568-46B0-A580-2FD671BE7CE3}">
      <dgm:prSet/>
      <dgm:spPr/>
      <dgm:t>
        <a:bodyPr/>
        <a:lstStyle/>
        <a:p>
          <a:endParaRPr lang="en-US">
            <a:solidFill>
              <a:schemeClr val="bg1">
                <a:lumMod val="85000"/>
                <a:lumOff val="15000"/>
              </a:schemeClr>
            </a:solidFill>
          </a:endParaRPr>
        </a:p>
      </dgm:t>
    </dgm:pt>
    <dgm:pt modelId="{2E64DFFC-AC82-487A-A657-D20C253A266B}" type="sibTrans" cxnId="{478F7176-8568-46B0-A580-2FD671BE7CE3}">
      <dgm:prSet/>
      <dgm:spPr/>
      <dgm:t>
        <a:bodyPr/>
        <a:lstStyle/>
        <a:p>
          <a:endParaRPr lang="en-US">
            <a:solidFill>
              <a:schemeClr val="bg1">
                <a:lumMod val="85000"/>
                <a:lumOff val="15000"/>
              </a:schemeClr>
            </a:solidFill>
          </a:endParaRPr>
        </a:p>
      </dgm:t>
    </dgm:pt>
    <dgm:pt modelId="{C4820C08-4A65-40D1-B06D-922D04A660BA}">
      <dgm:prSet/>
      <dgm:spPr/>
      <dgm:t>
        <a:bodyPr/>
        <a:lstStyle/>
        <a:p>
          <a:r>
            <a:rPr lang="vi-VN"/>
            <a:t>Cung cấp một chức năng chung cho các lớp kế thừa lớp trừu tượng. </a:t>
          </a:r>
          <a:endParaRPr lang="en-US"/>
        </a:p>
      </dgm:t>
    </dgm:pt>
    <dgm:pt modelId="{D8141CF8-0366-4775-BCA2-AF6A7DE6D753}" type="parTrans" cxnId="{97E9B286-17F3-481B-BAB0-2DC5E52A3258}">
      <dgm:prSet/>
      <dgm:spPr/>
      <dgm:t>
        <a:bodyPr/>
        <a:lstStyle/>
        <a:p>
          <a:endParaRPr lang="en-US">
            <a:solidFill>
              <a:schemeClr val="bg1">
                <a:lumMod val="85000"/>
                <a:lumOff val="15000"/>
              </a:schemeClr>
            </a:solidFill>
          </a:endParaRPr>
        </a:p>
      </dgm:t>
    </dgm:pt>
    <dgm:pt modelId="{53589619-34D8-48AB-BF4A-AA12905285E2}" type="sibTrans" cxnId="{97E9B286-17F3-481B-BAB0-2DC5E52A3258}">
      <dgm:prSet/>
      <dgm:spPr/>
      <dgm:t>
        <a:bodyPr/>
        <a:lstStyle/>
        <a:p>
          <a:endParaRPr lang="en-US">
            <a:solidFill>
              <a:schemeClr val="bg1">
                <a:lumMod val="85000"/>
                <a:lumOff val="15000"/>
              </a:schemeClr>
            </a:solidFill>
          </a:endParaRPr>
        </a:p>
      </dgm:t>
    </dgm:pt>
    <dgm:pt modelId="{2411AE45-43E2-42B3-9B21-05B7D1D74409}">
      <dgm:prSet/>
      <dgm:spPr/>
      <dgm:t>
        <a:bodyPr/>
        <a:lstStyle/>
        <a:p>
          <a:r>
            <a:rPr lang="vi-VN"/>
            <a:t>Các lớp dẫn xuất của lớp trừu tượng có thể ghi đè và cụ thể hóa phần mã cho các phương thức trừu tượng.</a:t>
          </a:r>
          <a:endParaRPr lang="en-US"/>
        </a:p>
      </dgm:t>
    </dgm:pt>
    <dgm:pt modelId="{EE6B88A9-1242-4B6B-8951-E85DE4E4E098}" type="parTrans" cxnId="{96458AC5-86BB-4952-8846-543036CFD6C3}">
      <dgm:prSet/>
      <dgm:spPr/>
      <dgm:t>
        <a:bodyPr/>
        <a:lstStyle/>
        <a:p>
          <a:endParaRPr lang="en-US">
            <a:solidFill>
              <a:schemeClr val="bg1">
                <a:lumMod val="85000"/>
                <a:lumOff val="15000"/>
              </a:schemeClr>
            </a:solidFill>
          </a:endParaRPr>
        </a:p>
      </dgm:t>
    </dgm:pt>
    <dgm:pt modelId="{18FB94F2-C5D9-4A41-A1DD-325A089AE323}" type="sibTrans" cxnId="{96458AC5-86BB-4952-8846-543036CFD6C3}">
      <dgm:prSet/>
      <dgm:spPr/>
      <dgm:t>
        <a:bodyPr/>
        <a:lstStyle/>
        <a:p>
          <a:endParaRPr lang="en-US">
            <a:solidFill>
              <a:schemeClr val="bg1">
                <a:lumMod val="85000"/>
                <a:lumOff val="15000"/>
              </a:schemeClr>
            </a:solidFill>
          </a:endParaRPr>
        </a:p>
      </dgm:t>
    </dgm:pt>
    <dgm:pt modelId="{F847F12B-4579-423A-AAD6-00A8B607EEA2}" type="pres">
      <dgm:prSet presAssocID="{6711CADD-A0FE-4A24-814A-BA73148D53EC}" presName="Name0" presStyleCnt="0">
        <dgm:presLayoutVars>
          <dgm:dir/>
          <dgm:resizeHandles val="exact"/>
        </dgm:presLayoutVars>
      </dgm:prSet>
      <dgm:spPr/>
    </dgm:pt>
    <dgm:pt modelId="{2FCD77B6-7BE4-485E-A739-CD992B881948}" type="pres">
      <dgm:prSet presAssocID="{2E6C795C-5C24-4BB7-85B6-B7AE47EB0859}" presName="composite" presStyleCnt="0"/>
      <dgm:spPr/>
    </dgm:pt>
    <dgm:pt modelId="{75C97CB8-ECB3-4160-9C76-F0A7B14D5C91}" type="pres">
      <dgm:prSet presAssocID="{2E6C795C-5C24-4BB7-85B6-B7AE47EB0859}" presName="rect1" presStyleLbl="trAlignAcc1" presStyleIdx="0" presStyleCnt="4">
        <dgm:presLayoutVars>
          <dgm:bulletEnabled val="1"/>
        </dgm:presLayoutVars>
      </dgm:prSet>
      <dgm:spPr/>
    </dgm:pt>
    <dgm:pt modelId="{BE932677-93AB-4E90-BF77-9E05F1171316}" type="pres">
      <dgm:prSet presAssocID="{2E6C795C-5C24-4BB7-85B6-B7AE47EB0859}" presName="rect2" presStyleLbl="fgImgPlace1" presStyleIdx="0" presStyleCnt="4"/>
      <dgm:spPr/>
    </dgm:pt>
    <dgm:pt modelId="{86A2B363-0211-41F4-BE1C-F579332F4BFB}" type="pres">
      <dgm:prSet presAssocID="{5C5CF0E6-1947-4BE8-BCD8-9B3088EC255C}" presName="sibTrans" presStyleCnt="0"/>
      <dgm:spPr/>
    </dgm:pt>
    <dgm:pt modelId="{9969306C-845E-40CA-BA9D-8F3711CD506F}" type="pres">
      <dgm:prSet presAssocID="{F153999D-67BD-4CD3-BA4E-60581F6FE275}" presName="composite" presStyleCnt="0"/>
      <dgm:spPr/>
    </dgm:pt>
    <dgm:pt modelId="{2AF6589A-4BF4-438D-A9F1-83B086BCBC15}" type="pres">
      <dgm:prSet presAssocID="{F153999D-67BD-4CD3-BA4E-60581F6FE275}" presName="rect1" presStyleLbl="trAlignAcc1" presStyleIdx="1" presStyleCnt="4">
        <dgm:presLayoutVars>
          <dgm:bulletEnabled val="1"/>
        </dgm:presLayoutVars>
      </dgm:prSet>
      <dgm:spPr/>
    </dgm:pt>
    <dgm:pt modelId="{FA145AC0-B21C-45BA-8BAE-8E44F641E151}" type="pres">
      <dgm:prSet presAssocID="{F153999D-67BD-4CD3-BA4E-60581F6FE275}" presName="rect2" presStyleLbl="fgImgPlace1" presStyleIdx="1" presStyleCnt="4"/>
      <dgm:spPr/>
    </dgm:pt>
    <dgm:pt modelId="{38FD044E-B76D-4A7E-8859-E8F99A31DB7D}" type="pres">
      <dgm:prSet presAssocID="{2E64DFFC-AC82-487A-A657-D20C253A266B}" presName="sibTrans" presStyleCnt="0"/>
      <dgm:spPr/>
    </dgm:pt>
    <dgm:pt modelId="{B5433192-810C-4263-8FF4-9351F51B7E36}" type="pres">
      <dgm:prSet presAssocID="{C4820C08-4A65-40D1-B06D-922D04A660BA}" presName="composite" presStyleCnt="0"/>
      <dgm:spPr/>
    </dgm:pt>
    <dgm:pt modelId="{AC760BDA-F6B7-462B-B742-A8FBD976FD5C}" type="pres">
      <dgm:prSet presAssocID="{C4820C08-4A65-40D1-B06D-922D04A660BA}" presName="rect1" presStyleLbl="trAlignAcc1" presStyleIdx="2" presStyleCnt="4">
        <dgm:presLayoutVars>
          <dgm:bulletEnabled val="1"/>
        </dgm:presLayoutVars>
      </dgm:prSet>
      <dgm:spPr/>
    </dgm:pt>
    <dgm:pt modelId="{221456C8-8959-4E12-B840-BC344D511CEB}" type="pres">
      <dgm:prSet presAssocID="{C4820C08-4A65-40D1-B06D-922D04A660BA}" presName="rect2" presStyleLbl="fgImgPlace1" presStyleIdx="2" presStyleCnt="4"/>
      <dgm:spPr/>
    </dgm:pt>
    <dgm:pt modelId="{EC3FCD8E-E94E-4B20-A727-4540E0295CFC}" type="pres">
      <dgm:prSet presAssocID="{53589619-34D8-48AB-BF4A-AA12905285E2}" presName="sibTrans" presStyleCnt="0"/>
      <dgm:spPr/>
    </dgm:pt>
    <dgm:pt modelId="{79E6E0FB-F8BF-467F-B128-D272894AF6A8}" type="pres">
      <dgm:prSet presAssocID="{2411AE45-43E2-42B3-9B21-05B7D1D74409}" presName="composite" presStyleCnt="0"/>
      <dgm:spPr/>
    </dgm:pt>
    <dgm:pt modelId="{DB133209-56CE-4CEE-A37B-21F03679746C}" type="pres">
      <dgm:prSet presAssocID="{2411AE45-43E2-42B3-9B21-05B7D1D74409}" presName="rect1" presStyleLbl="trAlignAcc1" presStyleIdx="3" presStyleCnt="4">
        <dgm:presLayoutVars>
          <dgm:bulletEnabled val="1"/>
        </dgm:presLayoutVars>
      </dgm:prSet>
      <dgm:spPr/>
    </dgm:pt>
    <dgm:pt modelId="{5038198C-A8C0-4278-A844-0C6E90CEEC0B}" type="pres">
      <dgm:prSet presAssocID="{2411AE45-43E2-42B3-9B21-05B7D1D74409}" presName="rect2" presStyleLbl="fgImgPlace1" presStyleIdx="3" presStyleCnt="4"/>
      <dgm:spPr/>
    </dgm:pt>
  </dgm:ptLst>
  <dgm:cxnLst>
    <dgm:cxn modelId="{41B39D00-06E8-42D0-8BFC-B7516702915E}" type="presOf" srcId="{6711CADD-A0FE-4A24-814A-BA73148D53EC}" destId="{F847F12B-4579-423A-AAD6-00A8B607EEA2}" srcOrd="0" destOrd="0" presId="urn:microsoft.com/office/officeart/2008/layout/PictureStrips"/>
    <dgm:cxn modelId="{A5933026-6605-4B5B-81EB-CF7049B37587}" type="presOf" srcId="{2E6C795C-5C24-4BB7-85B6-B7AE47EB0859}" destId="{75C97CB8-ECB3-4160-9C76-F0A7B14D5C91}" srcOrd="0" destOrd="0" presId="urn:microsoft.com/office/officeart/2008/layout/PictureStrips"/>
    <dgm:cxn modelId="{ACA4FD39-972D-455F-9F63-DED48340938B}" type="presOf" srcId="{F153999D-67BD-4CD3-BA4E-60581F6FE275}" destId="{2AF6589A-4BF4-438D-A9F1-83B086BCBC15}" srcOrd="0" destOrd="0" presId="urn:microsoft.com/office/officeart/2008/layout/PictureStrips"/>
    <dgm:cxn modelId="{478F7176-8568-46B0-A580-2FD671BE7CE3}" srcId="{6711CADD-A0FE-4A24-814A-BA73148D53EC}" destId="{F153999D-67BD-4CD3-BA4E-60581F6FE275}" srcOrd="1" destOrd="0" parTransId="{4A949426-EF9C-4CA0-856A-A0C0692A1422}" sibTransId="{2E64DFFC-AC82-487A-A657-D20C253A266B}"/>
    <dgm:cxn modelId="{97E9B286-17F3-481B-BAB0-2DC5E52A3258}" srcId="{6711CADD-A0FE-4A24-814A-BA73148D53EC}" destId="{C4820C08-4A65-40D1-B06D-922D04A660BA}" srcOrd="2" destOrd="0" parTransId="{D8141CF8-0366-4775-BCA2-AF6A7DE6D753}" sibTransId="{53589619-34D8-48AB-BF4A-AA12905285E2}"/>
    <dgm:cxn modelId="{11D4DDB5-5EBF-47B7-AC0D-E8E27A4CE064}" type="presOf" srcId="{C4820C08-4A65-40D1-B06D-922D04A660BA}" destId="{AC760BDA-F6B7-462B-B742-A8FBD976FD5C}" srcOrd="0" destOrd="0" presId="urn:microsoft.com/office/officeart/2008/layout/PictureStrips"/>
    <dgm:cxn modelId="{650001C0-0888-43C2-93E5-AD098F77631E}" type="presOf" srcId="{2411AE45-43E2-42B3-9B21-05B7D1D74409}" destId="{DB133209-56CE-4CEE-A37B-21F03679746C}" srcOrd="0" destOrd="0" presId="urn:microsoft.com/office/officeart/2008/layout/PictureStrips"/>
    <dgm:cxn modelId="{694130C2-C03E-477B-AACD-FD80AF8098D6}" srcId="{6711CADD-A0FE-4A24-814A-BA73148D53EC}" destId="{2E6C795C-5C24-4BB7-85B6-B7AE47EB0859}" srcOrd="0" destOrd="0" parTransId="{D3A4AC37-CB2D-4E5C-813E-B27E76C63197}" sibTransId="{5C5CF0E6-1947-4BE8-BCD8-9B3088EC255C}"/>
    <dgm:cxn modelId="{96458AC5-86BB-4952-8846-543036CFD6C3}" srcId="{6711CADD-A0FE-4A24-814A-BA73148D53EC}" destId="{2411AE45-43E2-42B3-9B21-05B7D1D74409}" srcOrd="3" destOrd="0" parTransId="{EE6B88A9-1242-4B6B-8951-E85DE4E4E098}" sibTransId="{18FB94F2-C5D9-4A41-A1DD-325A089AE323}"/>
    <dgm:cxn modelId="{94A9323B-E91B-405F-AAF5-67FBFC359434}" type="presParOf" srcId="{F847F12B-4579-423A-AAD6-00A8B607EEA2}" destId="{2FCD77B6-7BE4-485E-A739-CD992B881948}" srcOrd="0" destOrd="0" presId="urn:microsoft.com/office/officeart/2008/layout/PictureStrips"/>
    <dgm:cxn modelId="{207DA45E-347D-4BCB-A858-FE3010287640}" type="presParOf" srcId="{2FCD77B6-7BE4-485E-A739-CD992B881948}" destId="{75C97CB8-ECB3-4160-9C76-F0A7B14D5C91}" srcOrd="0" destOrd="0" presId="urn:microsoft.com/office/officeart/2008/layout/PictureStrips"/>
    <dgm:cxn modelId="{4D6181B7-62DA-4B7C-B4A1-545B42B6D0AD}" type="presParOf" srcId="{2FCD77B6-7BE4-485E-A739-CD992B881948}" destId="{BE932677-93AB-4E90-BF77-9E05F1171316}" srcOrd="1" destOrd="0" presId="urn:microsoft.com/office/officeart/2008/layout/PictureStrips"/>
    <dgm:cxn modelId="{2E156602-78A9-4C3D-B775-D53775B39435}" type="presParOf" srcId="{F847F12B-4579-423A-AAD6-00A8B607EEA2}" destId="{86A2B363-0211-41F4-BE1C-F579332F4BFB}" srcOrd="1" destOrd="0" presId="urn:microsoft.com/office/officeart/2008/layout/PictureStrips"/>
    <dgm:cxn modelId="{A782D2CB-0FA3-45BA-8804-DBEDAEEFFA45}" type="presParOf" srcId="{F847F12B-4579-423A-AAD6-00A8B607EEA2}" destId="{9969306C-845E-40CA-BA9D-8F3711CD506F}" srcOrd="2" destOrd="0" presId="urn:microsoft.com/office/officeart/2008/layout/PictureStrips"/>
    <dgm:cxn modelId="{8A696C83-1219-4651-A42E-F023FFAD5F54}" type="presParOf" srcId="{9969306C-845E-40CA-BA9D-8F3711CD506F}" destId="{2AF6589A-4BF4-438D-A9F1-83B086BCBC15}" srcOrd="0" destOrd="0" presId="urn:microsoft.com/office/officeart/2008/layout/PictureStrips"/>
    <dgm:cxn modelId="{F6F818C0-41D9-4ED7-BC80-7DE80D767BFE}" type="presParOf" srcId="{9969306C-845E-40CA-BA9D-8F3711CD506F}" destId="{FA145AC0-B21C-45BA-8BAE-8E44F641E151}" srcOrd="1" destOrd="0" presId="urn:microsoft.com/office/officeart/2008/layout/PictureStrips"/>
    <dgm:cxn modelId="{AE7ED615-BF16-4358-AB98-EEBE27436638}" type="presParOf" srcId="{F847F12B-4579-423A-AAD6-00A8B607EEA2}" destId="{38FD044E-B76D-4A7E-8859-E8F99A31DB7D}" srcOrd="3" destOrd="0" presId="urn:microsoft.com/office/officeart/2008/layout/PictureStrips"/>
    <dgm:cxn modelId="{C3068C1D-9EBC-4C48-8A59-1FCD8B078D27}" type="presParOf" srcId="{F847F12B-4579-423A-AAD6-00A8B607EEA2}" destId="{B5433192-810C-4263-8FF4-9351F51B7E36}" srcOrd="4" destOrd="0" presId="urn:microsoft.com/office/officeart/2008/layout/PictureStrips"/>
    <dgm:cxn modelId="{B5FB1944-3458-4165-9BAF-5FA4C45E0EF1}" type="presParOf" srcId="{B5433192-810C-4263-8FF4-9351F51B7E36}" destId="{AC760BDA-F6B7-462B-B742-A8FBD976FD5C}" srcOrd="0" destOrd="0" presId="urn:microsoft.com/office/officeart/2008/layout/PictureStrips"/>
    <dgm:cxn modelId="{F4D10A32-B799-4F1A-AD20-0E9FA00CE0CA}" type="presParOf" srcId="{B5433192-810C-4263-8FF4-9351F51B7E36}" destId="{221456C8-8959-4E12-B840-BC344D511CEB}" srcOrd="1" destOrd="0" presId="urn:microsoft.com/office/officeart/2008/layout/PictureStrips"/>
    <dgm:cxn modelId="{9C48FD01-94C5-4A0E-8AC5-CEA5A2C94280}" type="presParOf" srcId="{F847F12B-4579-423A-AAD6-00A8B607EEA2}" destId="{EC3FCD8E-E94E-4B20-A727-4540E0295CFC}" srcOrd="5" destOrd="0" presId="urn:microsoft.com/office/officeart/2008/layout/PictureStrips"/>
    <dgm:cxn modelId="{0EECF141-7DBD-4D3F-A022-7E8B9D5D3DCB}" type="presParOf" srcId="{F847F12B-4579-423A-AAD6-00A8B607EEA2}" destId="{79E6E0FB-F8BF-467F-B128-D272894AF6A8}" srcOrd="6" destOrd="0" presId="urn:microsoft.com/office/officeart/2008/layout/PictureStrips"/>
    <dgm:cxn modelId="{CF01F3AC-57EC-4B37-9CC2-042BCAD8FDE2}" type="presParOf" srcId="{79E6E0FB-F8BF-467F-B128-D272894AF6A8}" destId="{DB133209-56CE-4CEE-A37B-21F03679746C}" srcOrd="0" destOrd="0" presId="urn:microsoft.com/office/officeart/2008/layout/PictureStrips"/>
    <dgm:cxn modelId="{5A135450-44E3-4851-B7F6-2A3764256AA4}" type="presParOf" srcId="{79E6E0FB-F8BF-467F-B128-D272894AF6A8}" destId="{5038198C-A8C0-4278-A844-0C6E90CEEC0B}"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C94362-23FB-4BA7-839A-21AB3624E32D}">
      <dsp:nvSpPr>
        <dsp:cNvPr id="0" name=""/>
        <dsp:cNvSpPr/>
      </dsp:nvSpPr>
      <dsp:spPr>
        <a:xfrm>
          <a:off x="0" y="185869"/>
          <a:ext cx="6151417" cy="902508"/>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vi-VN" sz="1700" kern="1200">
              <a:latin typeface="Arial (Body)"/>
            </a:rPr>
            <a:t>Kế thừa</a:t>
          </a:r>
          <a:r>
            <a:rPr lang="en-US" sz="1700" kern="1200">
              <a:latin typeface="Arial (Body)"/>
            </a:rPr>
            <a:t> </a:t>
          </a:r>
          <a:r>
            <a:rPr lang="vi-VN" sz="1700" kern="1200">
              <a:latin typeface="Arial (Body)"/>
            </a:rPr>
            <a:t>là một trong </a:t>
          </a:r>
          <a:r>
            <a:rPr lang="en-US" sz="1700" kern="1200">
              <a:latin typeface="Arial (Body)"/>
            </a:rPr>
            <a:t>bốn </a:t>
          </a:r>
          <a:r>
            <a:rPr lang="vi-VN" sz="1700" kern="1200">
              <a:latin typeface="Arial (Body)"/>
            </a:rPr>
            <a:t>đặc điểm chính của lập trình hướng đối tượng. </a:t>
          </a:r>
          <a:endParaRPr lang="en-US" sz="1700" kern="1200">
            <a:latin typeface="Arial (Body)"/>
          </a:endParaRPr>
        </a:p>
      </dsp:txBody>
      <dsp:txXfrm>
        <a:off x="44057" y="229926"/>
        <a:ext cx="6063303" cy="814394"/>
      </dsp:txXfrm>
    </dsp:sp>
    <dsp:sp modelId="{6E867F13-7444-4C1B-ABC6-902927559F27}">
      <dsp:nvSpPr>
        <dsp:cNvPr id="0" name=""/>
        <dsp:cNvSpPr/>
      </dsp:nvSpPr>
      <dsp:spPr>
        <a:xfrm>
          <a:off x="0" y="1137338"/>
          <a:ext cx="6151417" cy="902508"/>
        </a:xfrm>
        <a:prstGeom prst="roundRect">
          <a:avLst/>
        </a:prstGeom>
        <a:solidFill>
          <a:schemeClr val="accent2">
            <a:hueOff val="737640"/>
            <a:satOff val="3400"/>
            <a:lumOff val="52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vi-VN" sz="1700" kern="1200">
              <a:latin typeface="Arial (Body)"/>
            </a:rPr>
            <a:t>Kế thừa cho phép bạn tạo các lớp mới sử dụng lại, mở rộng và sửa đổi hành vi được xác định trong các lớp khác. </a:t>
          </a:r>
          <a:endParaRPr lang="en-US" sz="1700" kern="1200">
            <a:latin typeface="Arial (Body)"/>
          </a:endParaRPr>
        </a:p>
      </dsp:txBody>
      <dsp:txXfrm>
        <a:off x="44057" y="1181395"/>
        <a:ext cx="6063303" cy="814394"/>
      </dsp:txXfrm>
    </dsp:sp>
    <dsp:sp modelId="{9D32C642-5FEC-467C-8823-04BAEAB2EFFC}">
      <dsp:nvSpPr>
        <dsp:cNvPr id="0" name=""/>
        <dsp:cNvSpPr/>
      </dsp:nvSpPr>
      <dsp:spPr>
        <a:xfrm>
          <a:off x="0" y="2088807"/>
          <a:ext cx="6151417" cy="902508"/>
        </a:xfrm>
        <a:prstGeom prst="roundRect">
          <a:avLst/>
        </a:prstGeom>
        <a:solidFill>
          <a:schemeClr val="accent2">
            <a:hueOff val="1475280"/>
            <a:satOff val="6801"/>
            <a:lumOff val="1046"/>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vi-VN" sz="1700" kern="1200">
              <a:latin typeface="Arial (Body)"/>
            </a:rPr>
            <a:t>Lớp có các thành viên được kế thừa được gọi là lớp cơ sở </a:t>
          </a:r>
          <a:r>
            <a:rPr lang="en-US" sz="1700" kern="1200">
              <a:latin typeface="Arial (Body)"/>
            </a:rPr>
            <a:t>(base) </a:t>
          </a:r>
          <a:r>
            <a:rPr lang="vi-VN" sz="1700" kern="1200">
              <a:latin typeface="Arial (Body)"/>
            </a:rPr>
            <a:t>và lớp kế thừa các thành viên đó được gọi là lớp dẫn xuất</a:t>
          </a:r>
          <a:r>
            <a:rPr lang="en-US" sz="1700" kern="1200">
              <a:latin typeface="Arial (Body)"/>
            </a:rPr>
            <a:t> (derived)</a:t>
          </a:r>
          <a:r>
            <a:rPr lang="vi-VN" sz="1700" kern="1200">
              <a:latin typeface="Arial (Body)"/>
            </a:rPr>
            <a:t>.</a:t>
          </a:r>
          <a:endParaRPr lang="en-US" sz="1700" kern="1200">
            <a:latin typeface="Arial (Body)"/>
          </a:endParaRPr>
        </a:p>
      </dsp:txBody>
      <dsp:txXfrm>
        <a:off x="44057" y="2132864"/>
        <a:ext cx="6063303" cy="814394"/>
      </dsp:txXfrm>
    </dsp:sp>
    <dsp:sp modelId="{BDA9B23B-48F2-4879-AA32-CCC0FC687DA9}">
      <dsp:nvSpPr>
        <dsp:cNvPr id="0" name=""/>
        <dsp:cNvSpPr/>
      </dsp:nvSpPr>
      <dsp:spPr>
        <a:xfrm>
          <a:off x="0" y="3040276"/>
          <a:ext cx="6151417" cy="902508"/>
        </a:xfrm>
        <a:prstGeom prst="roundRect">
          <a:avLst/>
        </a:prstGeom>
        <a:solidFill>
          <a:schemeClr val="accent2">
            <a:hueOff val="2212920"/>
            <a:satOff val="10201"/>
            <a:lumOff val="156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latin typeface="Arial (Body)"/>
            </a:rPr>
            <a:t>K</a:t>
          </a:r>
          <a:r>
            <a:rPr lang="vi-VN" sz="1700" kern="1200">
              <a:latin typeface="Arial (Body)"/>
            </a:rPr>
            <a:t>ế thừa có tính bắc cầu. Nếu ClassC có nguồn gốc từ ClassB và ClassB có nguồn gốc từ ClassA, thì ClassC kế thừa các thành viên được khai báo trong ClassB và ClassA.</a:t>
          </a:r>
          <a:endParaRPr lang="en-US" sz="1700" kern="1200">
            <a:latin typeface="Arial (Body)"/>
          </a:endParaRPr>
        </a:p>
      </dsp:txBody>
      <dsp:txXfrm>
        <a:off x="44057" y="3084333"/>
        <a:ext cx="6063303" cy="81439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29A9D5-EC12-4DDA-93F4-2C816C1E3BA4}">
      <dsp:nvSpPr>
        <dsp:cNvPr id="0" name=""/>
        <dsp:cNvSpPr/>
      </dsp:nvSpPr>
      <dsp:spPr>
        <a:xfrm>
          <a:off x="0" y="0"/>
          <a:ext cx="9975274" cy="1349093"/>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vi-VN" sz="2800" kern="1200">
              <a:latin typeface="Arial (Body)"/>
            </a:rPr>
            <a:t>Nhiều giao diện có thể được thực </a:t>
          </a:r>
          <a:r>
            <a:rPr lang="en-US" sz="2800" kern="1200">
              <a:latin typeface="Arial (Body)"/>
            </a:rPr>
            <a:t>thi</a:t>
          </a:r>
          <a:r>
            <a:rPr lang="vi-VN" sz="2800" kern="1200">
              <a:latin typeface="Arial (Body)"/>
            </a:rPr>
            <a:t> trong một lớp duy nhất</a:t>
          </a:r>
          <a:r>
            <a:rPr lang="en-US" sz="2800" kern="1200">
              <a:latin typeface="Arial (Body)"/>
            </a:rPr>
            <a:t>,</a:t>
          </a:r>
          <a:r>
            <a:rPr lang="vi-VN" sz="2800" kern="1200">
              <a:latin typeface="Arial (Body)"/>
            </a:rPr>
            <a:t> cung cấp chức năng của đa kế thừa.</a:t>
          </a:r>
          <a:endParaRPr lang="en-US" sz="2800" kern="1200">
            <a:latin typeface="Arial (Body)"/>
          </a:endParaRPr>
        </a:p>
      </dsp:txBody>
      <dsp:txXfrm>
        <a:off x="2129964" y="0"/>
        <a:ext cx="7845309" cy="1349093"/>
      </dsp:txXfrm>
    </dsp:sp>
    <dsp:sp modelId="{B9A2666A-4FE7-4608-B142-26E4C19A62BD}">
      <dsp:nvSpPr>
        <dsp:cNvPr id="0" name=""/>
        <dsp:cNvSpPr/>
      </dsp:nvSpPr>
      <dsp:spPr>
        <a:xfrm>
          <a:off x="134909" y="134909"/>
          <a:ext cx="1995054" cy="1079274"/>
        </a:xfrm>
        <a:prstGeom prst="roundRect">
          <a:avLst>
            <a:gd name="adj" fmla="val 10000"/>
          </a:avLst>
        </a:prstGeom>
        <a:solidFill>
          <a:schemeClr val="accent2">
            <a:tint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B1FD2C-1CA5-4946-B9CE-5BDE189C148D}">
      <dsp:nvSpPr>
        <dsp:cNvPr id="0" name=""/>
        <dsp:cNvSpPr/>
      </dsp:nvSpPr>
      <dsp:spPr>
        <a:xfrm>
          <a:off x="0" y="1484002"/>
          <a:ext cx="9975274" cy="1349093"/>
        </a:xfrm>
        <a:prstGeom prst="roundRect">
          <a:avLst>
            <a:gd name="adj" fmla="val 10000"/>
          </a:avLst>
        </a:prstGeom>
        <a:solidFill>
          <a:schemeClr val="accent2">
            <a:hueOff val="1106460"/>
            <a:satOff val="5101"/>
            <a:lumOff val="784"/>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vi-VN" sz="2800" kern="1200">
              <a:latin typeface="Arial (Body)"/>
            </a:rPr>
            <a:t>Một lớp thực thi nhiều giao diện phải triển khai tất cả các phương thức được khai báo trong các giao diện.</a:t>
          </a:r>
          <a:endParaRPr lang="en-US" sz="2800" kern="1200">
            <a:latin typeface="Arial (Body)"/>
          </a:endParaRPr>
        </a:p>
      </dsp:txBody>
      <dsp:txXfrm>
        <a:off x="2129964" y="1484002"/>
        <a:ext cx="7845309" cy="1349093"/>
      </dsp:txXfrm>
    </dsp:sp>
    <dsp:sp modelId="{E79B66EA-787D-4609-8ECC-6EB7CFA6EB13}">
      <dsp:nvSpPr>
        <dsp:cNvPr id="0" name=""/>
        <dsp:cNvSpPr/>
      </dsp:nvSpPr>
      <dsp:spPr>
        <a:xfrm>
          <a:off x="134909" y="1618911"/>
          <a:ext cx="1995054" cy="1079274"/>
        </a:xfrm>
        <a:prstGeom prst="roundRect">
          <a:avLst>
            <a:gd name="adj" fmla="val 10000"/>
          </a:avLst>
        </a:prstGeom>
        <a:solidFill>
          <a:schemeClr val="accent2">
            <a:tint val="50000"/>
            <a:hueOff val="1436210"/>
            <a:satOff val="4905"/>
            <a:lumOff val="472"/>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D3DB899-08B7-48E7-8793-8EAE8465DD3A}">
      <dsp:nvSpPr>
        <dsp:cNvPr id="0" name=""/>
        <dsp:cNvSpPr/>
      </dsp:nvSpPr>
      <dsp:spPr>
        <a:xfrm>
          <a:off x="0" y="2968004"/>
          <a:ext cx="9975274" cy="1349093"/>
        </a:xfrm>
        <a:prstGeom prst="roundRect">
          <a:avLst>
            <a:gd name="adj" fmla="val 10000"/>
          </a:avLst>
        </a:prstGeom>
        <a:solidFill>
          <a:schemeClr val="accent2">
            <a:hueOff val="2212920"/>
            <a:satOff val="10201"/>
            <a:lumOff val="156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vi-VN" sz="2800" kern="1200">
              <a:latin typeface="Arial (Body)"/>
            </a:rPr>
            <a:t>Từ khóa ghi đè không được sử dụng trong khi triển khai các phương thức trừu tượng của một giao diện.</a:t>
          </a:r>
          <a:endParaRPr lang="en-US" sz="2800" kern="1200">
            <a:latin typeface="Arial (Body)"/>
          </a:endParaRPr>
        </a:p>
      </dsp:txBody>
      <dsp:txXfrm>
        <a:off x="2129964" y="2968004"/>
        <a:ext cx="7845309" cy="1349093"/>
      </dsp:txXfrm>
    </dsp:sp>
    <dsp:sp modelId="{26FA2AF2-FD6A-4ECD-8C4B-21D9B57D8DAE}">
      <dsp:nvSpPr>
        <dsp:cNvPr id="0" name=""/>
        <dsp:cNvSpPr/>
      </dsp:nvSpPr>
      <dsp:spPr>
        <a:xfrm>
          <a:off x="134909" y="3102914"/>
          <a:ext cx="1995054" cy="1079274"/>
        </a:xfrm>
        <a:prstGeom prst="roundRect">
          <a:avLst>
            <a:gd name="adj" fmla="val 10000"/>
          </a:avLst>
        </a:prstGeom>
        <a:solidFill>
          <a:schemeClr val="accent2">
            <a:tint val="50000"/>
            <a:hueOff val="2872420"/>
            <a:satOff val="9811"/>
            <a:lumOff val="944"/>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71B12-AE3F-439E-B144-78FAF7B39DCB}">
      <dsp:nvSpPr>
        <dsp:cNvPr id="0" name=""/>
        <dsp:cNvSpPr/>
      </dsp:nvSpPr>
      <dsp:spPr>
        <a:xfrm>
          <a:off x="1995054" y="2190926"/>
          <a:ext cx="1091788" cy="378967"/>
        </a:xfrm>
        <a:custGeom>
          <a:avLst/>
          <a:gdLst/>
          <a:ahLst/>
          <a:cxnLst/>
          <a:rect l="0" t="0" r="0" b="0"/>
          <a:pathLst>
            <a:path>
              <a:moveTo>
                <a:pt x="0" y="0"/>
              </a:moveTo>
              <a:lnTo>
                <a:pt x="0" y="189483"/>
              </a:lnTo>
              <a:lnTo>
                <a:pt x="1091788" y="189483"/>
              </a:lnTo>
              <a:lnTo>
                <a:pt x="1091788" y="378967"/>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8A067D-ECB6-4575-AC12-7528E9FA0920}">
      <dsp:nvSpPr>
        <dsp:cNvPr id="0" name=""/>
        <dsp:cNvSpPr/>
      </dsp:nvSpPr>
      <dsp:spPr>
        <a:xfrm>
          <a:off x="903266" y="2190926"/>
          <a:ext cx="1091788" cy="378967"/>
        </a:xfrm>
        <a:custGeom>
          <a:avLst/>
          <a:gdLst/>
          <a:ahLst/>
          <a:cxnLst/>
          <a:rect l="0" t="0" r="0" b="0"/>
          <a:pathLst>
            <a:path>
              <a:moveTo>
                <a:pt x="1091788" y="0"/>
              </a:moveTo>
              <a:lnTo>
                <a:pt x="1091788" y="189483"/>
              </a:lnTo>
              <a:lnTo>
                <a:pt x="0" y="189483"/>
              </a:lnTo>
              <a:lnTo>
                <a:pt x="0" y="378967"/>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6C9751-D30C-4BAD-B18D-4CDD3D8459E6}">
      <dsp:nvSpPr>
        <dsp:cNvPr id="0" name=""/>
        <dsp:cNvSpPr/>
      </dsp:nvSpPr>
      <dsp:spPr>
        <a:xfrm>
          <a:off x="1949334" y="909654"/>
          <a:ext cx="91440" cy="378967"/>
        </a:xfrm>
        <a:custGeom>
          <a:avLst/>
          <a:gdLst/>
          <a:ahLst/>
          <a:cxnLst/>
          <a:rect l="0" t="0" r="0" b="0"/>
          <a:pathLst>
            <a:path>
              <a:moveTo>
                <a:pt x="45720" y="0"/>
              </a:moveTo>
              <a:lnTo>
                <a:pt x="45720" y="378967"/>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CBE9AA-9FEE-460E-9703-2A5B79BFF711}">
      <dsp:nvSpPr>
        <dsp:cNvPr id="0" name=""/>
        <dsp:cNvSpPr/>
      </dsp:nvSpPr>
      <dsp:spPr>
        <a:xfrm>
          <a:off x="1092750" y="7349"/>
          <a:ext cx="1804608" cy="90230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a:latin typeface="Arial" panose="020B0604020202020204" pitchFamily="34" charset="0"/>
              <a:ea typeface="Tahoma" panose="020B0604030504040204" pitchFamily="34" charset="0"/>
              <a:cs typeface="Arial" panose="020B0604020202020204" pitchFamily="34" charset="0"/>
            </a:rPr>
            <a:t>Person</a:t>
          </a:r>
        </a:p>
      </dsp:txBody>
      <dsp:txXfrm>
        <a:off x="1092750" y="7349"/>
        <a:ext cx="1804608" cy="902304"/>
      </dsp:txXfrm>
    </dsp:sp>
    <dsp:sp modelId="{994BC63D-EC55-430C-B96D-FCEC395A5E2C}">
      <dsp:nvSpPr>
        <dsp:cNvPr id="0" name=""/>
        <dsp:cNvSpPr/>
      </dsp:nvSpPr>
      <dsp:spPr>
        <a:xfrm>
          <a:off x="1092750" y="1288621"/>
          <a:ext cx="1804608" cy="902304"/>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a:solidFill>
                <a:prstClr val="white"/>
              </a:solidFill>
              <a:latin typeface="Arial" panose="020B0604020202020204" pitchFamily="34" charset="0"/>
              <a:ea typeface="Tahoma" panose="020B0604030504040204" pitchFamily="34" charset="0"/>
              <a:cs typeface="Arial" panose="020B0604020202020204" pitchFamily="34" charset="0"/>
            </a:rPr>
            <a:t>Staff</a:t>
          </a:r>
        </a:p>
      </dsp:txBody>
      <dsp:txXfrm>
        <a:off x="1092750" y="1288621"/>
        <a:ext cx="1804608" cy="902304"/>
      </dsp:txXfrm>
    </dsp:sp>
    <dsp:sp modelId="{FBDF6283-CD11-4FCE-B0A7-03C8286DB55E}">
      <dsp:nvSpPr>
        <dsp:cNvPr id="0" name=""/>
        <dsp:cNvSpPr/>
      </dsp:nvSpPr>
      <dsp:spPr>
        <a:xfrm>
          <a:off x="961" y="2569893"/>
          <a:ext cx="1804608" cy="902304"/>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a:solidFill>
                <a:prstClr val="white"/>
              </a:solidFill>
              <a:latin typeface="Arial" panose="020B0604020202020204" pitchFamily="34" charset="0"/>
              <a:ea typeface="Tahoma" panose="020B0604030504040204" pitchFamily="34" charset="0"/>
              <a:cs typeface="Arial" panose="020B0604020202020204" pitchFamily="34" charset="0"/>
            </a:rPr>
            <a:t>Teacher</a:t>
          </a:r>
          <a:endParaRPr lang="en-US" sz="3200" kern="1200">
            <a:solidFill>
              <a:prstClr val="white"/>
            </a:solidFill>
            <a:latin typeface="Arial" panose="020B0604020202020204" pitchFamily="34" charset="0"/>
            <a:ea typeface="Tahoma" panose="020B0604030504040204" pitchFamily="34" charset="0"/>
            <a:cs typeface="Arial" panose="020B0604020202020204" pitchFamily="34" charset="0"/>
          </a:endParaRPr>
        </a:p>
      </dsp:txBody>
      <dsp:txXfrm>
        <a:off x="961" y="2569893"/>
        <a:ext cx="1804608" cy="902304"/>
      </dsp:txXfrm>
    </dsp:sp>
    <dsp:sp modelId="{7CCAB6E1-CA94-4582-BCC6-37F2F61A043E}">
      <dsp:nvSpPr>
        <dsp:cNvPr id="0" name=""/>
        <dsp:cNvSpPr/>
      </dsp:nvSpPr>
      <dsp:spPr>
        <a:xfrm>
          <a:off x="2184538" y="2569893"/>
          <a:ext cx="1804608" cy="902304"/>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422400">
            <a:lnSpc>
              <a:spcPct val="90000"/>
            </a:lnSpc>
            <a:spcBef>
              <a:spcPct val="0"/>
            </a:spcBef>
            <a:spcAft>
              <a:spcPct val="35000"/>
            </a:spcAft>
            <a:buNone/>
          </a:pPr>
          <a:r>
            <a:rPr lang="en-US" sz="2800" kern="1200">
              <a:solidFill>
                <a:prstClr val="white"/>
              </a:solidFill>
              <a:latin typeface="Arial" panose="020B0604020202020204" pitchFamily="34" charset="0"/>
              <a:ea typeface="+mn-ea"/>
              <a:cs typeface="Arial" panose="020B0604020202020204" pitchFamily="34" charset="0"/>
            </a:rPr>
            <a:t>Cleaner</a:t>
          </a:r>
        </a:p>
      </dsp:txBody>
      <dsp:txXfrm>
        <a:off x="2184538" y="2569893"/>
        <a:ext cx="1804608" cy="9023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5CEBB5-2657-4AFC-9764-97080D13DE90}">
      <dsp:nvSpPr>
        <dsp:cNvPr id="0" name=""/>
        <dsp:cNvSpPr/>
      </dsp:nvSpPr>
      <dsp:spPr>
        <a:xfrm>
          <a:off x="1985818" y="1980165"/>
          <a:ext cx="1086733" cy="377213"/>
        </a:xfrm>
        <a:custGeom>
          <a:avLst/>
          <a:gdLst/>
          <a:ahLst/>
          <a:cxnLst/>
          <a:rect l="0" t="0" r="0" b="0"/>
          <a:pathLst>
            <a:path>
              <a:moveTo>
                <a:pt x="0" y="0"/>
              </a:moveTo>
              <a:lnTo>
                <a:pt x="0" y="188606"/>
              </a:lnTo>
              <a:lnTo>
                <a:pt x="1086733" y="188606"/>
              </a:lnTo>
              <a:lnTo>
                <a:pt x="1086733" y="377213"/>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B40D1D-4A8D-40DF-A180-0ED38FE076C4}">
      <dsp:nvSpPr>
        <dsp:cNvPr id="0" name=""/>
        <dsp:cNvSpPr/>
      </dsp:nvSpPr>
      <dsp:spPr>
        <a:xfrm>
          <a:off x="899084" y="1980165"/>
          <a:ext cx="1086733" cy="377213"/>
        </a:xfrm>
        <a:custGeom>
          <a:avLst/>
          <a:gdLst/>
          <a:ahLst/>
          <a:cxnLst/>
          <a:rect l="0" t="0" r="0" b="0"/>
          <a:pathLst>
            <a:path>
              <a:moveTo>
                <a:pt x="1086733" y="0"/>
              </a:moveTo>
              <a:lnTo>
                <a:pt x="1086733" y="188606"/>
              </a:lnTo>
              <a:lnTo>
                <a:pt x="0" y="188606"/>
              </a:lnTo>
              <a:lnTo>
                <a:pt x="0" y="377213"/>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2E9B3C-326B-4C7F-94F5-EC9C598FA74A}">
      <dsp:nvSpPr>
        <dsp:cNvPr id="0" name=""/>
        <dsp:cNvSpPr/>
      </dsp:nvSpPr>
      <dsp:spPr>
        <a:xfrm>
          <a:off x="1087691" y="730574"/>
          <a:ext cx="1796253" cy="124959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tabLst>
              <a:tab pos="360363" algn="l"/>
            </a:tabLst>
          </a:pPr>
          <a:r>
            <a:rPr lang="en-US" sz="1600" b="0" kern="1200">
              <a:latin typeface="Arial" panose="020B0604020202020204" pitchFamily="34" charset="0"/>
              <a:cs typeface="Arial" panose="020B0604020202020204" pitchFamily="34" charset="0"/>
            </a:rPr>
            <a:t>Employee</a:t>
          </a:r>
        </a:p>
        <a:p>
          <a:pPr marL="0" lvl="0" indent="0" algn="ctr" defTabSz="711200">
            <a:lnSpc>
              <a:spcPct val="90000"/>
            </a:lnSpc>
            <a:spcBef>
              <a:spcPct val="0"/>
            </a:spcBef>
            <a:spcAft>
              <a:spcPct val="35000"/>
            </a:spcAft>
            <a:buNone/>
            <a:tabLst>
              <a:tab pos="360363" algn="l"/>
            </a:tabLst>
          </a:pPr>
          <a:r>
            <a:rPr lang="en-US" sz="1400" kern="1200">
              <a:latin typeface="Arial" panose="020B0604020202020204" pitchFamily="34" charset="0"/>
              <a:cs typeface="Arial" panose="020B0604020202020204" pitchFamily="34" charset="0"/>
            </a:rPr>
            <a:t>---</a:t>
          </a:r>
          <a:br>
            <a:rPr lang="en-US" sz="1400" kern="1200">
              <a:latin typeface="Arial" panose="020B0604020202020204" pitchFamily="34" charset="0"/>
              <a:cs typeface="Arial" panose="020B0604020202020204" pitchFamily="34" charset="0"/>
            </a:rPr>
          </a:br>
          <a:r>
            <a:rPr lang="en-US" sz="1400" kern="1200">
              <a:latin typeface="Arial" panose="020B0604020202020204" pitchFamily="34" charset="0"/>
              <a:cs typeface="Arial" panose="020B0604020202020204" pitchFamily="34" charset="0"/>
            </a:rPr>
            <a:t>Name</a:t>
          </a:r>
          <a:br>
            <a:rPr lang="en-US" sz="1400" kern="1200">
              <a:latin typeface="Arial" panose="020B0604020202020204" pitchFamily="34" charset="0"/>
              <a:cs typeface="Arial" panose="020B0604020202020204" pitchFamily="34" charset="0"/>
            </a:rPr>
          </a:br>
          <a:r>
            <a:rPr lang="en-US" sz="1400" kern="1200">
              <a:latin typeface="Arial" panose="020B0604020202020204" pitchFamily="34" charset="0"/>
              <a:cs typeface="Arial" panose="020B0604020202020204" pitchFamily="34" charset="0"/>
            </a:rPr>
            <a:t>Age</a:t>
          </a:r>
          <a:endParaRPr lang="en-US" sz="1600" kern="1200">
            <a:latin typeface="Arial" panose="020B0604020202020204" pitchFamily="34" charset="0"/>
            <a:cs typeface="Arial" panose="020B0604020202020204" pitchFamily="34" charset="0"/>
          </a:endParaRPr>
        </a:p>
      </dsp:txBody>
      <dsp:txXfrm>
        <a:off x="1087691" y="730574"/>
        <a:ext cx="1796253" cy="1249590"/>
      </dsp:txXfrm>
    </dsp:sp>
    <dsp:sp modelId="{36ACFAB7-27EC-4510-966B-627870600A3F}">
      <dsp:nvSpPr>
        <dsp:cNvPr id="0" name=""/>
        <dsp:cNvSpPr/>
      </dsp:nvSpPr>
      <dsp:spPr>
        <a:xfrm>
          <a:off x="957" y="2357378"/>
          <a:ext cx="1796253" cy="1114593"/>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100000"/>
            </a:lnSpc>
            <a:spcBef>
              <a:spcPct val="0"/>
            </a:spcBef>
            <a:spcAft>
              <a:spcPct val="35000"/>
            </a:spcAft>
            <a:buNone/>
          </a:pPr>
          <a:r>
            <a:rPr lang="en-US" sz="1400" b="0" kern="1200">
              <a:latin typeface="Arial" panose="020B0604020202020204" pitchFamily="34" charset="0"/>
              <a:cs typeface="Arial" panose="020B0604020202020204" pitchFamily="34" charset="0"/>
            </a:rPr>
            <a:t>PermanentEmployee</a:t>
          </a:r>
        </a:p>
        <a:p>
          <a:pPr marL="0" lvl="0" indent="0" algn="ctr" defTabSz="622300">
            <a:lnSpc>
              <a:spcPct val="100000"/>
            </a:lnSpc>
            <a:spcBef>
              <a:spcPct val="0"/>
            </a:spcBef>
            <a:spcAft>
              <a:spcPct val="35000"/>
            </a:spcAft>
            <a:buNone/>
          </a:pPr>
          <a:r>
            <a:rPr lang="en-US" sz="1200" kern="1200">
              <a:latin typeface="Arial" panose="020B0604020202020204" pitchFamily="34" charset="0"/>
              <a:cs typeface="Arial" panose="020B0604020202020204" pitchFamily="34" charset="0"/>
            </a:rPr>
            <a:t>---</a:t>
          </a:r>
          <a:br>
            <a:rPr lang="en-US" sz="1200" kern="1200">
              <a:latin typeface="Arial" panose="020B0604020202020204" pitchFamily="34" charset="0"/>
              <a:cs typeface="Arial" panose="020B0604020202020204" pitchFamily="34" charset="0"/>
            </a:rPr>
          </a:br>
          <a:r>
            <a:rPr lang="en-US" sz="1200" kern="1200">
              <a:latin typeface="Arial" panose="020B0604020202020204" pitchFamily="34" charset="0"/>
              <a:cs typeface="Arial" panose="020B0604020202020204" pitchFamily="34" charset="0"/>
            </a:rPr>
            <a:t>Name</a:t>
          </a:r>
          <a:br>
            <a:rPr lang="en-US" sz="1200" kern="1200">
              <a:latin typeface="Arial" panose="020B0604020202020204" pitchFamily="34" charset="0"/>
              <a:cs typeface="Arial" panose="020B0604020202020204" pitchFamily="34" charset="0"/>
            </a:rPr>
          </a:br>
          <a:r>
            <a:rPr lang="en-US" sz="1200" kern="1200">
              <a:latin typeface="Arial" panose="020B0604020202020204" pitchFamily="34" charset="0"/>
              <a:cs typeface="Arial" panose="020B0604020202020204" pitchFamily="34" charset="0"/>
            </a:rPr>
            <a:t>Age</a:t>
          </a:r>
          <a:br>
            <a:rPr lang="en-US" sz="1200" kern="1200">
              <a:latin typeface="Arial" panose="020B0604020202020204" pitchFamily="34" charset="0"/>
              <a:cs typeface="Arial" panose="020B0604020202020204" pitchFamily="34" charset="0"/>
            </a:rPr>
          </a:br>
          <a:r>
            <a:rPr lang="en-US" sz="1200" kern="1200">
              <a:solidFill>
                <a:srgbClr val="FFFF00"/>
              </a:solidFill>
              <a:latin typeface="Arial" panose="020B0604020202020204" pitchFamily="34" charset="0"/>
              <a:cs typeface="Arial" panose="020B0604020202020204" pitchFamily="34" charset="0"/>
            </a:rPr>
            <a:t>Salary</a:t>
          </a:r>
        </a:p>
      </dsp:txBody>
      <dsp:txXfrm>
        <a:off x="957" y="2357378"/>
        <a:ext cx="1796253" cy="1114593"/>
      </dsp:txXfrm>
    </dsp:sp>
    <dsp:sp modelId="{8CD8948F-7C6D-4B37-8BD6-9CA682DD168D}">
      <dsp:nvSpPr>
        <dsp:cNvPr id="0" name=""/>
        <dsp:cNvSpPr/>
      </dsp:nvSpPr>
      <dsp:spPr>
        <a:xfrm>
          <a:off x="2174424" y="2357378"/>
          <a:ext cx="1796253" cy="1114593"/>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100000"/>
            </a:lnSpc>
            <a:spcBef>
              <a:spcPct val="0"/>
            </a:spcBef>
            <a:spcAft>
              <a:spcPct val="35000"/>
            </a:spcAft>
            <a:buNone/>
          </a:pPr>
          <a:r>
            <a:rPr lang="en-US" sz="1400" b="0" kern="1200">
              <a:latin typeface="Arial" panose="020B0604020202020204" pitchFamily="34" charset="0"/>
              <a:cs typeface="Arial" panose="020B0604020202020204" pitchFamily="34" charset="0"/>
            </a:rPr>
            <a:t>ContractEmployee</a:t>
          </a:r>
        </a:p>
        <a:p>
          <a:pPr marL="0" lvl="0" indent="0" algn="ctr" defTabSz="622300">
            <a:lnSpc>
              <a:spcPct val="100000"/>
            </a:lnSpc>
            <a:spcBef>
              <a:spcPct val="0"/>
            </a:spcBef>
            <a:spcAft>
              <a:spcPct val="35000"/>
            </a:spcAft>
            <a:buNone/>
          </a:pPr>
          <a:r>
            <a:rPr lang="en-US" sz="1200" kern="1200">
              <a:latin typeface="Arial" panose="020B0604020202020204" pitchFamily="34" charset="0"/>
              <a:cs typeface="Arial" panose="020B0604020202020204" pitchFamily="34" charset="0"/>
            </a:rPr>
            <a:t>---</a:t>
          </a:r>
          <a:br>
            <a:rPr lang="en-US" sz="1200" kern="1200">
              <a:latin typeface="Arial" panose="020B0604020202020204" pitchFamily="34" charset="0"/>
              <a:cs typeface="Arial" panose="020B0604020202020204" pitchFamily="34" charset="0"/>
            </a:rPr>
          </a:br>
          <a:r>
            <a:rPr lang="en-US" sz="1200" kern="1200">
              <a:latin typeface="Arial" panose="020B0604020202020204" pitchFamily="34" charset="0"/>
              <a:cs typeface="Arial" panose="020B0604020202020204" pitchFamily="34" charset="0"/>
            </a:rPr>
            <a:t>Name</a:t>
          </a:r>
          <a:br>
            <a:rPr lang="en-US" sz="1200" kern="1200">
              <a:latin typeface="Arial" panose="020B0604020202020204" pitchFamily="34" charset="0"/>
              <a:cs typeface="Arial" panose="020B0604020202020204" pitchFamily="34" charset="0"/>
            </a:rPr>
          </a:br>
          <a:r>
            <a:rPr lang="en-US" sz="1200" kern="1200">
              <a:latin typeface="Arial" panose="020B0604020202020204" pitchFamily="34" charset="0"/>
              <a:cs typeface="Arial" panose="020B0604020202020204" pitchFamily="34" charset="0"/>
            </a:rPr>
            <a:t>Age</a:t>
          </a:r>
          <a:br>
            <a:rPr lang="en-US" sz="1200" kern="1200">
              <a:latin typeface="Arial" panose="020B0604020202020204" pitchFamily="34" charset="0"/>
              <a:cs typeface="Arial" panose="020B0604020202020204" pitchFamily="34" charset="0"/>
            </a:rPr>
          </a:br>
          <a:r>
            <a:rPr lang="en-US" sz="1200" kern="1200">
              <a:solidFill>
                <a:srgbClr val="FFFF00"/>
              </a:solidFill>
              <a:latin typeface="Arial" panose="020B0604020202020204" pitchFamily="34" charset="0"/>
              <a:cs typeface="Arial" panose="020B0604020202020204" pitchFamily="34" charset="0"/>
            </a:rPr>
            <a:t>HourlyPay</a:t>
          </a:r>
        </a:p>
      </dsp:txBody>
      <dsp:txXfrm>
        <a:off x="2174424" y="2357378"/>
        <a:ext cx="1796253" cy="111459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CD8853-0175-4D20-AF7F-322F0C5A462A}">
      <dsp:nvSpPr>
        <dsp:cNvPr id="0" name=""/>
        <dsp:cNvSpPr/>
      </dsp:nvSpPr>
      <dsp:spPr>
        <a:xfrm>
          <a:off x="2698" y="246384"/>
          <a:ext cx="2631281" cy="826692"/>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a:latin typeface="Arial (Body)"/>
            </a:rPr>
            <a:t>Khái quát hóa</a:t>
          </a:r>
        </a:p>
      </dsp:txBody>
      <dsp:txXfrm>
        <a:off x="2698" y="246384"/>
        <a:ext cx="2631281" cy="826692"/>
      </dsp:txXfrm>
    </dsp:sp>
    <dsp:sp modelId="{08ACCD92-E1AB-4444-90CB-865265393AF9}">
      <dsp:nvSpPr>
        <dsp:cNvPr id="0" name=""/>
        <dsp:cNvSpPr/>
      </dsp:nvSpPr>
      <dsp:spPr>
        <a:xfrm>
          <a:off x="2698" y="1073076"/>
          <a:ext cx="2631281" cy="2818428"/>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100000"/>
            </a:lnSpc>
            <a:spcBef>
              <a:spcPct val="0"/>
            </a:spcBef>
            <a:spcAft>
              <a:spcPct val="15000"/>
            </a:spcAft>
            <a:buChar char="•"/>
          </a:pPr>
          <a:r>
            <a:rPr lang="vi-VN" sz="2400" kern="1200">
              <a:latin typeface="Arial (Body)"/>
            </a:rPr>
            <a:t>Kế thừa cho phép bạn thực hiện tổng quát hóa bằng cách tạo các lớp cơ sở.</a:t>
          </a:r>
          <a:endParaRPr lang="en-US" sz="2400" kern="1200">
            <a:latin typeface="Arial (Body)"/>
          </a:endParaRPr>
        </a:p>
      </dsp:txBody>
      <dsp:txXfrm>
        <a:off x="2698" y="1073076"/>
        <a:ext cx="2631281" cy="2818428"/>
      </dsp:txXfrm>
    </dsp:sp>
    <dsp:sp modelId="{D2CA3288-909F-485B-9D01-BBF5D42E7FE2}">
      <dsp:nvSpPr>
        <dsp:cNvPr id="0" name=""/>
        <dsp:cNvSpPr/>
      </dsp:nvSpPr>
      <dsp:spPr>
        <a:xfrm>
          <a:off x="3002359" y="246384"/>
          <a:ext cx="2631281" cy="826692"/>
        </a:xfrm>
        <a:prstGeom prst="rect">
          <a:avLst/>
        </a:prstGeom>
        <a:solidFill>
          <a:schemeClr val="accent2">
            <a:hueOff val="1106460"/>
            <a:satOff val="5101"/>
            <a:lumOff val="784"/>
            <a:alphaOff val="0"/>
          </a:schemeClr>
        </a:solidFill>
        <a:ln w="19050" cap="flat" cmpd="sng" algn="ctr">
          <a:solidFill>
            <a:schemeClr val="accent2">
              <a:hueOff val="1106460"/>
              <a:satOff val="5101"/>
              <a:lumOff val="78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a:latin typeface="Arial (Body)"/>
            </a:rPr>
            <a:t>Chuyên môn hóa</a:t>
          </a:r>
        </a:p>
      </dsp:txBody>
      <dsp:txXfrm>
        <a:off x="3002359" y="246384"/>
        <a:ext cx="2631281" cy="826692"/>
      </dsp:txXfrm>
    </dsp:sp>
    <dsp:sp modelId="{7B4420C9-6393-4BB6-B968-84EEEA9386D0}">
      <dsp:nvSpPr>
        <dsp:cNvPr id="0" name=""/>
        <dsp:cNvSpPr/>
      </dsp:nvSpPr>
      <dsp:spPr>
        <a:xfrm>
          <a:off x="3002359" y="1073076"/>
          <a:ext cx="2631281" cy="2818428"/>
        </a:xfrm>
        <a:prstGeom prst="rect">
          <a:avLst/>
        </a:prstGeom>
        <a:solidFill>
          <a:schemeClr val="accent2">
            <a:tint val="40000"/>
            <a:alpha val="90000"/>
            <a:hueOff val="1461534"/>
            <a:satOff val="4861"/>
            <a:lumOff val="370"/>
            <a:alphaOff val="0"/>
          </a:schemeClr>
        </a:solidFill>
        <a:ln w="19050" cap="flat" cmpd="sng" algn="ctr">
          <a:solidFill>
            <a:schemeClr val="accent2">
              <a:tint val="40000"/>
              <a:alpha val="90000"/>
              <a:hueOff val="1461534"/>
              <a:satOff val="4861"/>
              <a:lumOff val="37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100000"/>
            </a:lnSpc>
            <a:spcBef>
              <a:spcPct val="0"/>
            </a:spcBef>
            <a:spcAft>
              <a:spcPct val="15000"/>
            </a:spcAft>
            <a:buChar char="•"/>
          </a:pPr>
          <a:r>
            <a:rPr lang="en-US" sz="2400" kern="1200">
              <a:latin typeface="Arial (Body)"/>
            </a:rPr>
            <a:t>Kế thừa cho phép bạn thực hiện chuyên môn hóa bằng cách tạo các lớp dẫn xuất.</a:t>
          </a:r>
        </a:p>
      </dsp:txBody>
      <dsp:txXfrm>
        <a:off x="3002359" y="1073076"/>
        <a:ext cx="2631281" cy="2818428"/>
      </dsp:txXfrm>
    </dsp:sp>
    <dsp:sp modelId="{B7D0171A-9736-4C01-976F-D1FB97029C7F}">
      <dsp:nvSpPr>
        <dsp:cNvPr id="0" name=""/>
        <dsp:cNvSpPr/>
      </dsp:nvSpPr>
      <dsp:spPr>
        <a:xfrm>
          <a:off x="6002019" y="246384"/>
          <a:ext cx="2631281" cy="826692"/>
        </a:xfrm>
        <a:prstGeom prst="rect">
          <a:avLst/>
        </a:prstGeom>
        <a:solidFill>
          <a:schemeClr val="accent2">
            <a:hueOff val="2212920"/>
            <a:satOff val="10201"/>
            <a:lumOff val="1569"/>
            <a:alphaOff val="0"/>
          </a:schemeClr>
        </a:solidFill>
        <a:ln w="19050" cap="flat" cmpd="sng" algn="ctr">
          <a:solidFill>
            <a:schemeClr val="accent2">
              <a:hueOff val="2212920"/>
              <a:satOff val="10201"/>
              <a:lumOff val="15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a:latin typeface="Arial (Body)"/>
            </a:rPr>
            <a:t>Mở rộng</a:t>
          </a:r>
        </a:p>
      </dsp:txBody>
      <dsp:txXfrm>
        <a:off x="6002019" y="246384"/>
        <a:ext cx="2631281" cy="826692"/>
      </dsp:txXfrm>
    </dsp:sp>
    <dsp:sp modelId="{FF87B451-6A5E-4304-A01D-C535D92F2A6F}">
      <dsp:nvSpPr>
        <dsp:cNvPr id="0" name=""/>
        <dsp:cNvSpPr/>
      </dsp:nvSpPr>
      <dsp:spPr>
        <a:xfrm>
          <a:off x="6002019" y="1073076"/>
          <a:ext cx="2631281" cy="2818428"/>
        </a:xfrm>
        <a:prstGeom prst="rect">
          <a:avLst/>
        </a:prstGeom>
        <a:solidFill>
          <a:schemeClr val="accent2">
            <a:tint val="40000"/>
            <a:alpha val="90000"/>
            <a:hueOff val="2923067"/>
            <a:satOff val="9722"/>
            <a:lumOff val="740"/>
            <a:alphaOff val="0"/>
          </a:schemeClr>
        </a:solidFill>
        <a:ln w="19050" cap="flat" cmpd="sng" algn="ctr">
          <a:solidFill>
            <a:schemeClr val="accent2">
              <a:tint val="40000"/>
              <a:alpha val="90000"/>
              <a:hueOff val="2923067"/>
              <a:satOff val="9722"/>
              <a:lumOff val="74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100000"/>
            </a:lnSpc>
            <a:spcBef>
              <a:spcPct val="0"/>
            </a:spcBef>
            <a:spcAft>
              <a:spcPct val="15000"/>
            </a:spcAft>
            <a:buChar char="•"/>
          </a:pPr>
          <a:r>
            <a:rPr lang="vi-VN" sz="2400" kern="1200">
              <a:latin typeface="Arial (Body)"/>
            </a:rPr>
            <a:t>Kế thừa cho phép bạn thêm các phương thức và thuộc tính không có trong lớp cơ sở</a:t>
          </a:r>
          <a:r>
            <a:rPr lang="en-US" sz="2400" kern="1200">
              <a:latin typeface="Arial (Body)"/>
            </a:rPr>
            <a:t>.</a:t>
          </a:r>
        </a:p>
      </dsp:txBody>
      <dsp:txXfrm>
        <a:off x="6002019" y="1073076"/>
        <a:ext cx="2631281" cy="28184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96EA6E-1FB1-4092-8EB8-9A2F4AD19073}">
      <dsp:nvSpPr>
        <dsp:cNvPr id="0" name=""/>
        <dsp:cNvSpPr/>
      </dsp:nvSpPr>
      <dsp:spPr>
        <a:xfrm>
          <a:off x="0" y="560824"/>
          <a:ext cx="9832257" cy="763635"/>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kern="1200">
              <a:effectLst/>
              <a:latin typeface="Arial (Body)"/>
              <a:ea typeface="Calibri" panose="020F0502020204030204" pitchFamily="34" charset="0"/>
              <a:cs typeface="Times New Roman" panose="02020603050405020304" pitchFamily="18" charset="0"/>
            </a:rPr>
            <a:t>Khi thiết lập phân cấp class bằng cách sử dụng kế thừa, chúng ta phải quản lý cách các thuộc tính và phương thức của các class được truy cập như thế nào. </a:t>
          </a:r>
        </a:p>
      </dsp:txBody>
      <dsp:txXfrm>
        <a:off x="37278" y="598102"/>
        <a:ext cx="9757701" cy="689079"/>
      </dsp:txXfrm>
    </dsp:sp>
    <dsp:sp modelId="{5C98A516-F5D5-44E5-832B-140C4E0BE6BD}">
      <dsp:nvSpPr>
        <dsp:cNvPr id="0" name=""/>
        <dsp:cNvSpPr/>
      </dsp:nvSpPr>
      <dsp:spPr>
        <a:xfrm>
          <a:off x="0" y="1376300"/>
          <a:ext cx="9832257" cy="763635"/>
        </a:xfrm>
        <a:prstGeom prst="roundRect">
          <a:avLst/>
        </a:prstGeom>
        <a:solidFill>
          <a:schemeClr val="accent2">
            <a:hueOff val="553230"/>
            <a:satOff val="2550"/>
            <a:lumOff val="392"/>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kern="1200">
              <a:effectLst/>
              <a:latin typeface="Arial (Body)"/>
              <a:ea typeface="Calibri" panose="020F0502020204030204" pitchFamily="34" charset="0"/>
              <a:cs typeface="Times New Roman" panose="02020603050405020304" pitchFamily="18" charset="0"/>
            </a:rPr>
            <a:t>Chúng ta thường hay sử quyền truy cập công khai (public) và riêng tư (private). </a:t>
          </a:r>
        </a:p>
      </dsp:txBody>
      <dsp:txXfrm>
        <a:off x="37278" y="1413578"/>
        <a:ext cx="9757701" cy="689079"/>
      </dsp:txXfrm>
    </dsp:sp>
    <dsp:sp modelId="{41EB5891-FCD0-4D5B-B5F7-E5B98AA550CE}">
      <dsp:nvSpPr>
        <dsp:cNvPr id="0" name=""/>
        <dsp:cNvSpPr/>
      </dsp:nvSpPr>
      <dsp:spPr>
        <a:xfrm>
          <a:off x="0" y="2191775"/>
          <a:ext cx="9832257" cy="763635"/>
        </a:xfrm>
        <a:prstGeom prst="roundRect">
          <a:avLst/>
        </a:prstGeom>
        <a:solidFill>
          <a:schemeClr val="accent2">
            <a:hueOff val="1106460"/>
            <a:satOff val="5101"/>
            <a:lumOff val="784"/>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kern="1200">
              <a:effectLst/>
              <a:latin typeface="Arial (Body)"/>
              <a:ea typeface="Calibri" panose="020F0502020204030204" pitchFamily="34" charset="0"/>
              <a:cs typeface="Times New Roman" panose="02020603050405020304" pitchFamily="18" charset="0"/>
            </a:rPr>
            <a:t>Nếu một phương thức hoặc thuộc tính của class cơ sở được hiển thị dưới dạng public, thì nó có thể được truy cập bởi cả class dẫn xuất và bất kỳ ứng dụng nào của class dẫn xuất. </a:t>
          </a:r>
        </a:p>
      </dsp:txBody>
      <dsp:txXfrm>
        <a:off x="37278" y="2229053"/>
        <a:ext cx="9757701" cy="689079"/>
      </dsp:txXfrm>
    </dsp:sp>
    <dsp:sp modelId="{C7EE566E-4749-4899-BB71-D3954CA0829A}">
      <dsp:nvSpPr>
        <dsp:cNvPr id="0" name=""/>
        <dsp:cNvSpPr/>
      </dsp:nvSpPr>
      <dsp:spPr>
        <a:xfrm>
          <a:off x="0" y="3007251"/>
          <a:ext cx="9832257" cy="763635"/>
        </a:xfrm>
        <a:prstGeom prst="roundRect">
          <a:avLst/>
        </a:prstGeom>
        <a:solidFill>
          <a:schemeClr val="accent2">
            <a:hueOff val="1659690"/>
            <a:satOff val="7651"/>
            <a:lumOff val="1177"/>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kern="1200">
              <a:effectLst/>
              <a:latin typeface="Arial (Body)"/>
              <a:ea typeface="Calibri" panose="020F0502020204030204" pitchFamily="34" charset="0"/>
              <a:cs typeface="Times New Roman" panose="02020603050405020304" pitchFamily="18" charset="0"/>
            </a:rPr>
            <a:t>Nếu đặt thuộc tính hoặc phương thức của class cơ sở là private, thì class dẫn xuất hoặc các class khác sẽ không thể truy cập trực tiếp vào thuộc tính hoặc phương thức đó.</a:t>
          </a:r>
        </a:p>
      </dsp:txBody>
      <dsp:txXfrm>
        <a:off x="37278" y="3044529"/>
        <a:ext cx="9757701" cy="689079"/>
      </dsp:txXfrm>
    </dsp:sp>
    <dsp:sp modelId="{715BAFE1-C43E-474F-9E8C-69E0A3014DBB}">
      <dsp:nvSpPr>
        <dsp:cNvPr id="0" name=""/>
        <dsp:cNvSpPr/>
      </dsp:nvSpPr>
      <dsp:spPr>
        <a:xfrm>
          <a:off x="0" y="3822726"/>
          <a:ext cx="9832257" cy="763635"/>
        </a:xfrm>
        <a:prstGeom prst="roundRect">
          <a:avLst/>
        </a:prstGeom>
        <a:solidFill>
          <a:schemeClr val="accent2">
            <a:hueOff val="2212920"/>
            <a:satOff val="10201"/>
            <a:lumOff val="156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kern="1200">
              <a:effectLst/>
              <a:latin typeface="Arial (Body)"/>
              <a:ea typeface="Calibri" panose="020F0502020204030204" pitchFamily="34" charset="0"/>
              <a:cs typeface="Times New Roman" panose="02020603050405020304" pitchFamily="18" charset="0"/>
            </a:rPr>
            <a:t>Nếu đặt thuộc tính hoặc phương thức của class cơ sở là protected, thì chỉ class cơ sở và class dẫn xuất có thể truy cập trực tiếp vào thuộc tính hoặc phương thức đó.</a:t>
          </a:r>
        </a:p>
      </dsp:txBody>
      <dsp:txXfrm>
        <a:off x="37278" y="3860004"/>
        <a:ext cx="9757701" cy="68907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AD3E06-3142-4B3B-8572-3D5C7252ED82}">
      <dsp:nvSpPr>
        <dsp:cNvPr id="0" name=""/>
        <dsp:cNvSpPr/>
      </dsp:nvSpPr>
      <dsp:spPr>
        <a:xfrm>
          <a:off x="0" y="187016"/>
          <a:ext cx="10022559" cy="808554"/>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0" kern="1200">
              <a:latin typeface="Arial (Body)"/>
            </a:rPr>
            <a:t>Khi một class dẫn xuất kế thừa một phương thức từ một class cơ sở, nó sẽ kế thừa việc triển khai phương thức đó. </a:t>
          </a:r>
        </a:p>
      </dsp:txBody>
      <dsp:txXfrm>
        <a:off x="39470" y="226486"/>
        <a:ext cx="9943619" cy="729614"/>
      </dsp:txXfrm>
    </dsp:sp>
    <dsp:sp modelId="{6D3E73EF-448D-4729-A5DE-04EE7732B70E}">
      <dsp:nvSpPr>
        <dsp:cNvPr id="0" name=""/>
        <dsp:cNvSpPr/>
      </dsp:nvSpPr>
      <dsp:spPr>
        <a:xfrm>
          <a:off x="0" y="1057242"/>
          <a:ext cx="10022559" cy="808554"/>
        </a:xfrm>
        <a:prstGeom prst="roundRect">
          <a:avLst/>
        </a:prstGeom>
        <a:solidFill>
          <a:schemeClr val="accent2">
            <a:hueOff val="553230"/>
            <a:satOff val="2550"/>
            <a:lumOff val="392"/>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0" kern="1200">
              <a:latin typeface="Arial (Body)"/>
            </a:rPr>
            <a:t>Là người thiết kế class cơ sở, chúng ta có thể muốn để một class dẫn xuất triển khai phương thức theo cách riêng của nó. Điều này được gọi là </a:t>
          </a:r>
          <a:r>
            <a:rPr lang="en-US" sz="1800" b="0" kern="1200">
              <a:solidFill>
                <a:srgbClr val="FFFF00"/>
              </a:solidFill>
              <a:latin typeface="Arial (Body)"/>
            </a:rPr>
            <a:t>ghi đè </a:t>
          </a:r>
          <a:r>
            <a:rPr lang="en-US" sz="1800" b="0" kern="1200">
              <a:latin typeface="Arial (Body)"/>
            </a:rPr>
            <a:t>(</a:t>
          </a:r>
          <a:r>
            <a:rPr lang="en-US" sz="1800" b="0" kern="1200">
              <a:solidFill>
                <a:srgbClr val="FFFF00"/>
              </a:solidFill>
              <a:latin typeface="Arial (Body)"/>
            </a:rPr>
            <a:t>overriding</a:t>
          </a:r>
          <a:r>
            <a:rPr lang="en-US" sz="1800" b="0" kern="1200">
              <a:latin typeface="Arial (Body)"/>
            </a:rPr>
            <a:t>) phương thức class cơ sở.</a:t>
          </a:r>
        </a:p>
      </dsp:txBody>
      <dsp:txXfrm>
        <a:off x="39470" y="1096712"/>
        <a:ext cx="9943619" cy="729614"/>
      </dsp:txXfrm>
    </dsp:sp>
    <dsp:sp modelId="{6CD40A4F-BB1D-440A-A02B-782A124B6F9D}">
      <dsp:nvSpPr>
        <dsp:cNvPr id="0" name=""/>
        <dsp:cNvSpPr/>
      </dsp:nvSpPr>
      <dsp:spPr>
        <a:xfrm>
          <a:off x="0" y="1937300"/>
          <a:ext cx="10022559" cy="808554"/>
        </a:xfrm>
        <a:prstGeom prst="roundRect">
          <a:avLst/>
        </a:prstGeom>
        <a:solidFill>
          <a:schemeClr val="accent2">
            <a:hueOff val="1106460"/>
            <a:satOff val="5101"/>
            <a:lumOff val="784"/>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0" kern="1200">
              <a:latin typeface="Arial (Body)"/>
            </a:rPr>
            <a:t>Theo mặc định, một class dẫn xuất </a:t>
          </a:r>
          <a:r>
            <a:rPr lang="en-US" sz="1800" b="1" kern="1200">
              <a:solidFill>
                <a:srgbClr val="FFFF00"/>
              </a:solidFill>
              <a:latin typeface="Arial (Body)"/>
            </a:rPr>
            <a:t>không thể </a:t>
          </a:r>
          <a:r>
            <a:rPr lang="en-US" sz="1800" b="0" kern="1200">
              <a:latin typeface="Arial (Body)"/>
            </a:rPr>
            <a:t>ghi đè mã triển khai của class cơ sở của nó. </a:t>
          </a:r>
        </a:p>
      </dsp:txBody>
      <dsp:txXfrm>
        <a:off x="39470" y="1976770"/>
        <a:ext cx="9943619" cy="729614"/>
      </dsp:txXfrm>
    </dsp:sp>
    <dsp:sp modelId="{7C8D58E2-C726-4FA7-B682-60ADC8C868AB}">
      <dsp:nvSpPr>
        <dsp:cNvPr id="0" name=""/>
        <dsp:cNvSpPr/>
      </dsp:nvSpPr>
      <dsp:spPr>
        <a:xfrm>
          <a:off x="0" y="2799431"/>
          <a:ext cx="10022559" cy="808554"/>
        </a:xfrm>
        <a:prstGeom prst="roundRect">
          <a:avLst/>
        </a:prstGeom>
        <a:solidFill>
          <a:schemeClr val="accent2">
            <a:hueOff val="1659690"/>
            <a:satOff val="7651"/>
            <a:lumOff val="1177"/>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0" kern="1200">
              <a:latin typeface="Arial (Body)"/>
            </a:rPr>
            <a:t>Để cho phép một phương thức class cơ sở được ghi đè, bạn phải đưa từ khóa </a:t>
          </a:r>
          <a:r>
            <a:rPr lang="en-US" sz="1800" b="1" kern="1200">
              <a:solidFill>
                <a:srgbClr val="FFFF00"/>
              </a:solidFill>
              <a:latin typeface="Arial (Body)"/>
            </a:rPr>
            <a:t>virtual</a:t>
          </a:r>
          <a:r>
            <a:rPr lang="en-US" sz="1800" b="0" kern="1200">
              <a:latin typeface="Arial (Body)"/>
            </a:rPr>
            <a:t> vào định nghĩa phương thức. </a:t>
          </a:r>
        </a:p>
      </dsp:txBody>
      <dsp:txXfrm>
        <a:off x="39470" y="2838901"/>
        <a:ext cx="9943619" cy="729614"/>
      </dsp:txXfrm>
    </dsp:sp>
    <dsp:sp modelId="{89FEF44F-80C6-4436-A4E2-C2CD32F913FF}">
      <dsp:nvSpPr>
        <dsp:cNvPr id="0" name=""/>
        <dsp:cNvSpPr/>
      </dsp:nvSpPr>
      <dsp:spPr>
        <a:xfrm>
          <a:off x="0" y="3667922"/>
          <a:ext cx="10022559" cy="808554"/>
        </a:xfrm>
        <a:prstGeom prst="roundRect">
          <a:avLst/>
        </a:prstGeom>
        <a:solidFill>
          <a:schemeClr val="accent2">
            <a:hueOff val="2212920"/>
            <a:satOff val="10201"/>
            <a:lumOff val="156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0" kern="1200">
              <a:latin typeface="Arial (Body)"/>
            </a:rPr>
            <a:t>Trong class dẫn xuất, bạn xác định một phương thức có cùng chữ ký phương thức và cho biết nó đang ghi đè một phương thức class cơ sở bằng từ khóa </a:t>
          </a:r>
          <a:r>
            <a:rPr lang="en-US" sz="1800" b="1" kern="1200">
              <a:solidFill>
                <a:srgbClr val="FFFF00"/>
              </a:solidFill>
              <a:latin typeface="Arial (Body)"/>
            </a:rPr>
            <a:t>override</a:t>
          </a:r>
          <a:r>
            <a:rPr lang="en-US" sz="1800" b="0" kern="1200">
              <a:latin typeface="Arial (Body)"/>
            </a:rPr>
            <a:t>.</a:t>
          </a:r>
        </a:p>
      </dsp:txBody>
      <dsp:txXfrm>
        <a:off x="39470" y="3707392"/>
        <a:ext cx="9943619" cy="72961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D8F0A3-8B52-44B6-BA05-0A8426DCF2A9}">
      <dsp:nvSpPr>
        <dsp:cNvPr id="0" name=""/>
        <dsp:cNvSpPr/>
      </dsp:nvSpPr>
      <dsp:spPr>
        <a:xfrm>
          <a:off x="0" y="1"/>
          <a:ext cx="9688050" cy="73710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vi-VN" sz="1800" kern="1200">
              <a:effectLst/>
              <a:latin typeface="Arial" panose="020B0604020202020204" pitchFamily="34" charset="0"/>
              <a:cs typeface="Arial" panose="020B0604020202020204" pitchFamily="34" charset="0"/>
            </a:rPr>
            <a:t>Tính đa hình có thể được thực hiện trong C# thông qua việc nạp chồng phương thức </a:t>
          </a:r>
          <a:r>
            <a:rPr lang="en-US" sz="1800" kern="1200">
              <a:effectLst/>
              <a:latin typeface="Arial" panose="020B0604020202020204" pitchFamily="34" charset="0"/>
              <a:cs typeface="Arial" panose="020B0604020202020204" pitchFamily="34" charset="0"/>
            </a:rPr>
            <a:t>(overloading) </a:t>
          </a:r>
          <a:r>
            <a:rPr lang="vi-VN" sz="1800" kern="1200">
              <a:effectLst/>
              <a:latin typeface="Arial" panose="020B0604020202020204" pitchFamily="34" charset="0"/>
              <a:cs typeface="Arial" panose="020B0604020202020204" pitchFamily="34" charset="0"/>
            </a:rPr>
            <a:t>và ghi đè phương thức</a:t>
          </a:r>
          <a:r>
            <a:rPr lang="en-US" sz="1800" kern="1200">
              <a:effectLst/>
              <a:latin typeface="Arial" panose="020B0604020202020204" pitchFamily="34" charset="0"/>
              <a:cs typeface="Arial" panose="020B0604020202020204" pitchFamily="34" charset="0"/>
            </a:rPr>
            <a:t> (overriding)</a:t>
          </a:r>
          <a:r>
            <a:rPr lang="vi-VN" sz="1800" kern="1200">
              <a:effectLst/>
              <a:latin typeface="Arial" panose="020B0604020202020204" pitchFamily="34" charset="0"/>
              <a:cs typeface="Arial" panose="020B0604020202020204" pitchFamily="34" charset="0"/>
            </a:rPr>
            <a:t>.</a:t>
          </a:r>
          <a:endParaRPr lang="en-US" sz="1800" kern="1200">
            <a:latin typeface="Arial" panose="020B0604020202020204" pitchFamily="34" charset="0"/>
            <a:cs typeface="Arial" panose="020B0604020202020204" pitchFamily="34" charset="0"/>
          </a:endParaRPr>
        </a:p>
      </dsp:txBody>
      <dsp:txXfrm>
        <a:off x="35982" y="35983"/>
        <a:ext cx="9616086" cy="665136"/>
      </dsp:txXfrm>
    </dsp:sp>
    <dsp:sp modelId="{74F906FA-659F-407C-8715-68DB55B15784}">
      <dsp:nvSpPr>
        <dsp:cNvPr id="0" name=""/>
        <dsp:cNvSpPr/>
      </dsp:nvSpPr>
      <dsp:spPr>
        <a:xfrm>
          <a:off x="0" y="820007"/>
          <a:ext cx="9688050" cy="737100"/>
        </a:xfrm>
        <a:prstGeom prst="roundRect">
          <a:avLst/>
        </a:prstGeom>
        <a:solidFill>
          <a:schemeClr val="accent2">
            <a:hueOff val="553230"/>
            <a:satOff val="2550"/>
            <a:lumOff val="392"/>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kern="1200">
              <a:effectLst/>
              <a:latin typeface="Arial" panose="020B0604020202020204" pitchFamily="34" charset="0"/>
              <a:ea typeface="Calibri" panose="020F0502020204030204" pitchFamily="34" charset="0"/>
              <a:cs typeface="Arial" panose="020B0604020202020204" pitchFamily="34" charset="0"/>
            </a:rPr>
            <a:t>Overloading (nạp chồng) là dùng cùng một phương thức nhưng khác nhau về tham số trong cùng một lớp.</a:t>
          </a:r>
        </a:p>
      </dsp:txBody>
      <dsp:txXfrm>
        <a:off x="35982" y="855989"/>
        <a:ext cx="9616086" cy="665136"/>
      </dsp:txXfrm>
    </dsp:sp>
    <dsp:sp modelId="{CEB398D2-D1F8-4AF1-8BC3-93332640F139}">
      <dsp:nvSpPr>
        <dsp:cNvPr id="0" name=""/>
        <dsp:cNvSpPr/>
      </dsp:nvSpPr>
      <dsp:spPr>
        <a:xfrm>
          <a:off x="0" y="1637747"/>
          <a:ext cx="9688050" cy="737100"/>
        </a:xfrm>
        <a:prstGeom prst="roundRect">
          <a:avLst/>
        </a:prstGeom>
        <a:solidFill>
          <a:schemeClr val="accent2">
            <a:hueOff val="1106460"/>
            <a:satOff val="5101"/>
            <a:lumOff val="784"/>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kern="1200">
              <a:effectLst/>
              <a:latin typeface="Arial" panose="020B0604020202020204" pitchFamily="34" charset="0"/>
              <a:ea typeface="Calibri" panose="020F0502020204030204" pitchFamily="34" charset="0"/>
              <a:cs typeface="Arial" panose="020B0604020202020204" pitchFamily="34" charset="0"/>
            </a:rPr>
            <a:t>Overriding (ghi đè) là dùng cùng một phương thức, cùng một chữ ký (signatures) nhưng ở các lớp khác nhau được kết nối thông qua kế thừa. </a:t>
          </a:r>
        </a:p>
      </dsp:txBody>
      <dsp:txXfrm>
        <a:off x="35982" y="1673729"/>
        <a:ext cx="9616086" cy="665136"/>
      </dsp:txXfrm>
    </dsp:sp>
    <dsp:sp modelId="{67E7B795-5158-4EEE-A3CC-0ECAB1EE75B3}">
      <dsp:nvSpPr>
        <dsp:cNvPr id="0" name=""/>
        <dsp:cNvSpPr/>
      </dsp:nvSpPr>
      <dsp:spPr>
        <a:xfrm>
          <a:off x="0" y="2455487"/>
          <a:ext cx="9688050" cy="737100"/>
        </a:xfrm>
        <a:prstGeom prst="roundRect">
          <a:avLst/>
        </a:prstGeom>
        <a:solidFill>
          <a:schemeClr val="accent2">
            <a:hueOff val="1659690"/>
            <a:satOff val="7651"/>
            <a:lumOff val="1177"/>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kern="1200">
              <a:effectLst/>
              <a:latin typeface="Arial" panose="020B0604020202020204" pitchFamily="34" charset="0"/>
              <a:ea typeface="Calibri" panose="020F0502020204030204" pitchFamily="34" charset="0"/>
              <a:cs typeface="Arial" panose="020B0604020202020204" pitchFamily="34" charset="0"/>
            </a:rPr>
            <a:t>Nạp chồng (overloading) phương thức là một ví dụ về Đa hình tĩnh (Static or Complile Time). </a:t>
          </a:r>
        </a:p>
      </dsp:txBody>
      <dsp:txXfrm>
        <a:off x="35982" y="2491469"/>
        <a:ext cx="9616086" cy="665136"/>
      </dsp:txXfrm>
    </dsp:sp>
    <dsp:sp modelId="{71681009-956F-4A2A-874E-291ECB1CEBDA}">
      <dsp:nvSpPr>
        <dsp:cNvPr id="0" name=""/>
        <dsp:cNvSpPr/>
      </dsp:nvSpPr>
      <dsp:spPr>
        <a:xfrm>
          <a:off x="0" y="3273227"/>
          <a:ext cx="9688050" cy="737100"/>
        </a:xfrm>
        <a:prstGeom prst="roundRect">
          <a:avLst/>
        </a:prstGeom>
        <a:solidFill>
          <a:schemeClr val="accent2">
            <a:hueOff val="2212920"/>
            <a:satOff val="10201"/>
            <a:lumOff val="156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kern="1200">
              <a:latin typeface="Arial" panose="020B0604020202020204" pitchFamily="34" charset="0"/>
              <a:ea typeface="Calibri" panose="020F0502020204030204" pitchFamily="34" charset="0"/>
              <a:cs typeface="Arial" panose="020B0604020202020204" pitchFamily="34" charset="0"/>
            </a:rPr>
            <a:t>Ghi đè (overriding) phương thức là ví dụ về Đa hình động (Dynamic or Runtime).</a:t>
          </a:r>
          <a:endParaRPr lang="en-US" sz="1800" kern="1200">
            <a:effectLst/>
            <a:latin typeface="Arial" panose="020B0604020202020204" pitchFamily="34" charset="0"/>
            <a:ea typeface="Calibri" panose="020F0502020204030204" pitchFamily="34" charset="0"/>
            <a:cs typeface="Arial" panose="020B0604020202020204" pitchFamily="34" charset="0"/>
          </a:endParaRPr>
        </a:p>
      </dsp:txBody>
      <dsp:txXfrm>
        <a:off x="35982" y="3309209"/>
        <a:ext cx="9616086" cy="66513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D54478-AFD6-49ED-BB0F-6C6EFF1CA867}">
      <dsp:nvSpPr>
        <dsp:cNvPr id="0" name=""/>
        <dsp:cNvSpPr/>
      </dsp:nvSpPr>
      <dsp:spPr>
        <a:xfrm>
          <a:off x="0" y="454723"/>
          <a:ext cx="9809019" cy="821339"/>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20000"/>
            </a:lnSpc>
            <a:spcBef>
              <a:spcPct val="0"/>
            </a:spcBef>
            <a:spcAft>
              <a:spcPct val="35000"/>
            </a:spcAft>
            <a:buNone/>
          </a:pPr>
          <a:r>
            <a:rPr lang="en-US" sz="1800" kern="1200">
              <a:latin typeface="Arial" panose="020B0604020202020204" pitchFamily="34" charset="0"/>
              <a:cs typeface="Arial" panose="020B0604020202020204" pitchFamily="34" charset="0"/>
            </a:rPr>
            <a:t>Một lớp trừu tượng là một lớp không hoàn chỉnh hoặc một lớp đặc biệt mà chúng ta </a:t>
          </a:r>
          <a:r>
            <a:rPr lang="en-US" sz="1800" b="1" kern="1200">
              <a:latin typeface="Arial" panose="020B0604020202020204" pitchFamily="34" charset="0"/>
              <a:cs typeface="Arial" panose="020B0604020202020204" pitchFamily="34" charset="0"/>
            </a:rPr>
            <a:t>không thể khởi tạo được</a:t>
          </a:r>
          <a:r>
            <a:rPr lang="en-US" sz="1800" kern="1200">
              <a:latin typeface="Arial" panose="020B0604020202020204" pitchFamily="34" charset="0"/>
              <a:cs typeface="Arial" panose="020B0604020202020204" pitchFamily="34" charset="0"/>
            </a:rPr>
            <a:t>. </a:t>
          </a:r>
        </a:p>
      </dsp:txBody>
      <dsp:txXfrm>
        <a:off x="40094" y="494817"/>
        <a:ext cx="9728831" cy="741151"/>
      </dsp:txXfrm>
    </dsp:sp>
    <dsp:sp modelId="{25A8C1F2-516D-4F4E-91E8-0985ADCD80AB}">
      <dsp:nvSpPr>
        <dsp:cNvPr id="0" name=""/>
        <dsp:cNvSpPr/>
      </dsp:nvSpPr>
      <dsp:spPr>
        <a:xfrm>
          <a:off x="0" y="1327903"/>
          <a:ext cx="9809019" cy="821339"/>
        </a:xfrm>
        <a:prstGeom prst="roundRect">
          <a:avLst/>
        </a:prstGeom>
        <a:solidFill>
          <a:schemeClr val="accent2">
            <a:hueOff val="737640"/>
            <a:satOff val="3400"/>
            <a:lumOff val="52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20000"/>
            </a:lnSpc>
            <a:spcBef>
              <a:spcPct val="0"/>
            </a:spcBef>
            <a:spcAft>
              <a:spcPct val="35000"/>
            </a:spcAft>
            <a:buNone/>
          </a:pPr>
          <a:r>
            <a:rPr lang="en-US" sz="1800" kern="1200">
              <a:latin typeface="Arial" panose="020B0604020202020204" pitchFamily="34" charset="0"/>
              <a:cs typeface="Arial" panose="020B0604020202020204" pitchFamily="34" charset="0"/>
            </a:rPr>
            <a:t>Mục đích của một lớp trừu tượng là cung cấp một bản thiết kế cho các lớp dẫn xuất và thiết lập một số quy tắc mà các lớp dẫn xuất phải thực hiện khi chúng kế thừa một lớp trừu tượng. </a:t>
          </a:r>
        </a:p>
      </dsp:txBody>
      <dsp:txXfrm>
        <a:off x="40094" y="1367997"/>
        <a:ext cx="9728831" cy="741151"/>
      </dsp:txXfrm>
    </dsp:sp>
    <dsp:sp modelId="{1588CBDC-44C8-4138-8AF2-B046D26A3E6A}">
      <dsp:nvSpPr>
        <dsp:cNvPr id="0" name=""/>
        <dsp:cNvSpPr/>
      </dsp:nvSpPr>
      <dsp:spPr>
        <a:xfrm>
          <a:off x="0" y="2201083"/>
          <a:ext cx="9809019" cy="821339"/>
        </a:xfrm>
        <a:prstGeom prst="roundRect">
          <a:avLst/>
        </a:prstGeom>
        <a:solidFill>
          <a:schemeClr val="accent2">
            <a:hueOff val="1475280"/>
            <a:satOff val="6801"/>
            <a:lumOff val="1046"/>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20000"/>
            </a:lnSpc>
            <a:spcBef>
              <a:spcPct val="0"/>
            </a:spcBef>
            <a:spcAft>
              <a:spcPct val="35000"/>
            </a:spcAft>
            <a:buNone/>
          </a:pPr>
          <a:r>
            <a:rPr lang="en-US" sz="1800" kern="1200">
              <a:latin typeface="Arial" panose="020B0604020202020204" pitchFamily="34" charset="0"/>
              <a:cs typeface="Arial" panose="020B0604020202020204" pitchFamily="34" charset="0"/>
            </a:rPr>
            <a:t>Trong lớp trừu tượng có thể chứa các phương thức, thuộc tính… là trừu tượng.</a:t>
          </a:r>
        </a:p>
      </dsp:txBody>
      <dsp:txXfrm>
        <a:off x="40094" y="2241177"/>
        <a:ext cx="9728831" cy="741151"/>
      </dsp:txXfrm>
    </dsp:sp>
    <dsp:sp modelId="{032C3041-2C7E-4A89-A5C7-5B97711FE2F2}">
      <dsp:nvSpPr>
        <dsp:cNvPr id="0" name=""/>
        <dsp:cNvSpPr/>
      </dsp:nvSpPr>
      <dsp:spPr>
        <a:xfrm>
          <a:off x="0" y="3074263"/>
          <a:ext cx="9809019" cy="821339"/>
        </a:xfrm>
        <a:prstGeom prst="roundRect">
          <a:avLst/>
        </a:prstGeom>
        <a:solidFill>
          <a:schemeClr val="accent2">
            <a:hueOff val="2212920"/>
            <a:satOff val="10201"/>
            <a:lumOff val="156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20000"/>
            </a:lnSpc>
            <a:spcBef>
              <a:spcPct val="0"/>
            </a:spcBef>
            <a:spcAft>
              <a:spcPct val="35000"/>
            </a:spcAft>
            <a:buNone/>
          </a:pPr>
          <a:r>
            <a:rPr lang="en-US" sz="1800" kern="1200">
              <a:latin typeface="Arial" panose="020B0604020202020204" pitchFamily="34" charset="0"/>
              <a:cs typeface="Arial" panose="020B0604020202020204" pitchFamily="34" charset="0"/>
            </a:rPr>
            <a:t>Một phương thức là trừu tượng thì phương thức này không thể có mã thực thi.</a:t>
          </a:r>
        </a:p>
      </dsp:txBody>
      <dsp:txXfrm>
        <a:off x="40094" y="3114357"/>
        <a:ext cx="9728831" cy="74115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C97CB8-ECB3-4160-9C76-F0A7B14D5C91}">
      <dsp:nvSpPr>
        <dsp:cNvPr id="0" name=""/>
        <dsp:cNvSpPr/>
      </dsp:nvSpPr>
      <dsp:spPr>
        <a:xfrm>
          <a:off x="195824" y="476165"/>
          <a:ext cx="4633483" cy="1447963"/>
        </a:xfrm>
        <a:prstGeom prst="rect">
          <a:avLst/>
        </a:prstGeom>
        <a:solidFill>
          <a:schemeClr val="accent3">
            <a:alpha val="40000"/>
            <a:tint val="4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80754" tIns="83820" rIns="83820" bIns="83820" numCol="1" spcCol="1270" anchor="ctr" anchorCtr="0">
          <a:noAutofit/>
        </a:bodyPr>
        <a:lstStyle/>
        <a:p>
          <a:pPr marL="0" lvl="0" indent="0" algn="l" defTabSz="977900">
            <a:lnSpc>
              <a:spcPct val="90000"/>
            </a:lnSpc>
            <a:spcBef>
              <a:spcPct val="0"/>
            </a:spcBef>
            <a:spcAft>
              <a:spcPct val="35000"/>
            </a:spcAft>
            <a:buNone/>
          </a:pPr>
          <a:r>
            <a:rPr lang="vi-VN" sz="2200" kern="1200"/>
            <a:t>Các phương thức này sẽ được thực thi trong lớp dẫn xuất.</a:t>
          </a:r>
          <a:endParaRPr lang="en-US" sz="2200" kern="1200"/>
        </a:p>
      </dsp:txBody>
      <dsp:txXfrm>
        <a:off x="195824" y="476165"/>
        <a:ext cx="4633483" cy="1447963"/>
      </dsp:txXfrm>
    </dsp:sp>
    <dsp:sp modelId="{BE932677-93AB-4E90-BF77-9E05F1171316}">
      <dsp:nvSpPr>
        <dsp:cNvPr id="0" name=""/>
        <dsp:cNvSpPr/>
      </dsp:nvSpPr>
      <dsp:spPr>
        <a:xfrm>
          <a:off x="2763" y="267014"/>
          <a:ext cx="1013574" cy="1520361"/>
        </a:xfrm>
        <a:prstGeom prst="rect">
          <a:avLst/>
        </a:prstGeom>
        <a:solidFill>
          <a:schemeClr val="accent3">
            <a:tint val="40000"/>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AF6589A-4BF4-438D-A9F1-83B086BCBC15}">
      <dsp:nvSpPr>
        <dsp:cNvPr id="0" name=""/>
        <dsp:cNvSpPr/>
      </dsp:nvSpPr>
      <dsp:spPr>
        <a:xfrm>
          <a:off x="5218953" y="476165"/>
          <a:ext cx="4633483" cy="1447963"/>
        </a:xfrm>
        <a:prstGeom prst="rect">
          <a:avLst/>
        </a:prstGeom>
        <a:solidFill>
          <a:schemeClr val="accent3">
            <a:alpha val="40000"/>
            <a:tint val="4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80754" tIns="83820" rIns="83820" bIns="83820" numCol="1" spcCol="1270" anchor="ctr" anchorCtr="0">
          <a:noAutofit/>
        </a:bodyPr>
        <a:lstStyle/>
        <a:p>
          <a:pPr marL="0" lvl="0" indent="0" algn="l" defTabSz="977900">
            <a:lnSpc>
              <a:spcPct val="90000"/>
            </a:lnSpc>
            <a:spcBef>
              <a:spcPct val="0"/>
            </a:spcBef>
            <a:spcAft>
              <a:spcPct val="35000"/>
            </a:spcAft>
            <a:buNone/>
          </a:pPr>
          <a:r>
            <a:rPr lang="vi-VN" sz="2200" kern="1200"/>
            <a:t>Được khai báo là abstract và không có mã bên trong, kết thúc là dấu chấm phẩy (;). </a:t>
          </a:r>
          <a:endParaRPr lang="en-US" sz="2200" kern="1200"/>
        </a:p>
      </dsp:txBody>
      <dsp:txXfrm>
        <a:off x="5218953" y="476165"/>
        <a:ext cx="4633483" cy="1447963"/>
      </dsp:txXfrm>
    </dsp:sp>
    <dsp:sp modelId="{FA145AC0-B21C-45BA-8BAE-8E44F641E151}">
      <dsp:nvSpPr>
        <dsp:cNvPr id="0" name=""/>
        <dsp:cNvSpPr/>
      </dsp:nvSpPr>
      <dsp:spPr>
        <a:xfrm>
          <a:off x="5025891" y="267014"/>
          <a:ext cx="1013574" cy="1520361"/>
        </a:xfrm>
        <a:prstGeom prst="rect">
          <a:avLst/>
        </a:prstGeom>
        <a:solidFill>
          <a:schemeClr val="accent3">
            <a:tint val="40000"/>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760BDA-F6B7-462B-B742-A8FBD976FD5C}">
      <dsp:nvSpPr>
        <dsp:cNvPr id="0" name=""/>
        <dsp:cNvSpPr/>
      </dsp:nvSpPr>
      <dsp:spPr>
        <a:xfrm>
          <a:off x="195824" y="2298990"/>
          <a:ext cx="4633483" cy="1447963"/>
        </a:xfrm>
        <a:prstGeom prst="rect">
          <a:avLst/>
        </a:prstGeom>
        <a:solidFill>
          <a:schemeClr val="accent3">
            <a:alpha val="40000"/>
            <a:tint val="4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80754" tIns="83820" rIns="83820" bIns="83820" numCol="1" spcCol="1270" anchor="ctr" anchorCtr="0">
          <a:noAutofit/>
        </a:bodyPr>
        <a:lstStyle/>
        <a:p>
          <a:pPr marL="0" lvl="0" indent="0" algn="l" defTabSz="977900">
            <a:lnSpc>
              <a:spcPct val="90000"/>
            </a:lnSpc>
            <a:spcBef>
              <a:spcPct val="0"/>
            </a:spcBef>
            <a:spcAft>
              <a:spcPct val="35000"/>
            </a:spcAft>
            <a:buNone/>
          </a:pPr>
          <a:r>
            <a:rPr lang="vi-VN" sz="2200" kern="1200"/>
            <a:t>Cung cấp một chức năng chung cho các lớp kế thừa lớp trừu tượng. </a:t>
          </a:r>
          <a:endParaRPr lang="en-US" sz="2200" kern="1200"/>
        </a:p>
      </dsp:txBody>
      <dsp:txXfrm>
        <a:off x="195824" y="2298990"/>
        <a:ext cx="4633483" cy="1447963"/>
      </dsp:txXfrm>
    </dsp:sp>
    <dsp:sp modelId="{221456C8-8959-4E12-B840-BC344D511CEB}">
      <dsp:nvSpPr>
        <dsp:cNvPr id="0" name=""/>
        <dsp:cNvSpPr/>
      </dsp:nvSpPr>
      <dsp:spPr>
        <a:xfrm>
          <a:off x="2763" y="2089840"/>
          <a:ext cx="1013574" cy="1520361"/>
        </a:xfrm>
        <a:prstGeom prst="rect">
          <a:avLst/>
        </a:prstGeom>
        <a:solidFill>
          <a:schemeClr val="accent3">
            <a:tint val="40000"/>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B133209-56CE-4CEE-A37B-21F03679746C}">
      <dsp:nvSpPr>
        <dsp:cNvPr id="0" name=""/>
        <dsp:cNvSpPr/>
      </dsp:nvSpPr>
      <dsp:spPr>
        <a:xfrm>
          <a:off x="5218953" y="2298990"/>
          <a:ext cx="4633483" cy="1447963"/>
        </a:xfrm>
        <a:prstGeom prst="rect">
          <a:avLst/>
        </a:prstGeom>
        <a:solidFill>
          <a:schemeClr val="accent3">
            <a:alpha val="40000"/>
            <a:tint val="4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80754" tIns="83820" rIns="83820" bIns="83820" numCol="1" spcCol="1270" anchor="ctr" anchorCtr="0">
          <a:noAutofit/>
        </a:bodyPr>
        <a:lstStyle/>
        <a:p>
          <a:pPr marL="0" lvl="0" indent="0" algn="l" defTabSz="977900">
            <a:lnSpc>
              <a:spcPct val="90000"/>
            </a:lnSpc>
            <a:spcBef>
              <a:spcPct val="0"/>
            </a:spcBef>
            <a:spcAft>
              <a:spcPct val="35000"/>
            </a:spcAft>
            <a:buNone/>
          </a:pPr>
          <a:r>
            <a:rPr lang="vi-VN" sz="2200" kern="1200"/>
            <a:t>Các lớp dẫn xuất của lớp trừu tượng có thể ghi đè và cụ thể hóa phần mã cho các phương thức trừu tượng.</a:t>
          </a:r>
          <a:endParaRPr lang="en-US" sz="2200" kern="1200"/>
        </a:p>
      </dsp:txBody>
      <dsp:txXfrm>
        <a:off x="5218953" y="2298990"/>
        <a:ext cx="4633483" cy="1447963"/>
      </dsp:txXfrm>
    </dsp:sp>
    <dsp:sp modelId="{5038198C-A8C0-4278-A844-0C6E90CEEC0B}">
      <dsp:nvSpPr>
        <dsp:cNvPr id="0" name=""/>
        <dsp:cNvSpPr/>
      </dsp:nvSpPr>
      <dsp:spPr>
        <a:xfrm>
          <a:off x="5025891" y="2089840"/>
          <a:ext cx="1013574" cy="1520361"/>
        </a:xfrm>
        <a:prstGeom prst="rect">
          <a:avLst/>
        </a:prstGeom>
        <a:solidFill>
          <a:schemeClr val="accent3">
            <a:tint val="40000"/>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892CD1-6A4A-4DF6-9881-BDA3EC4F1A82}" type="datetimeFigureOut">
              <a:rPr lang="en-US" smtClean="0"/>
              <a:t>8/11/2021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4D7FD4-2A76-4DC2-BEDF-D4D608C27355}" type="slidenum">
              <a:rPr lang="en-US" smtClean="0"/>
              <a:t>‹#›</a:t>
            </a:fld>
            <a:endParaRPr lang="en-US"/>
          </a:p>
        </p:txBody>
      </p:sp>
    </p:spTree>
    <p:extLst>
      <p:ext uri="{BB962C8B-B14F-4D97-AF65-F5344CB8AC3E}">
        <p14:creationId xmlns:p14="http://schemas.microsoft.com/office/powerpoint/2010/main" val="357587074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effectLst>
                  <a:outerShdw blurRad="38100" dist="38100" dir="2700000" algn="tl">
                    <a:srgbClr val="000000">
                      <a:alpha val="43137"/>
                    </a:srgbClr>
                  </a:outerShdw>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userDrawn="1"/>
        </p:nvSpPr>
        <p:spPr>
          <a:xfrm>
            <a:off x="1351005" y="208805"/>
            <a:ext cx="9489990" cy="369332"/>
          </a:xfrm>
          <a:prstGeom prst="rect">
            <a:avLst/>
          </a:prstGeom>
          <a:noFill/>
        </p:spPr>
        <p:txBody>
          <a:bodyPr wrap="square" rtlCol="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a:effectLst>
                  <a:outerShdw blurRad="38100" dist="38100" dir="2700000" algn="tl">
                    <a:srgbClr val="000000">
                      <a:alpha val="43137"/>
                    </a:srgbClr>
                  </a:outerShdw>
                </a:effectLst>
                <a:latin typeface="Arial" panose="020B0604020202020204" pitchFamily="34" charset="0"/>
                <a:ea typeface="Tahoma" panose="020B0604030504040204" pitchFamily="34" charset="0"/>
                <a:cs typeface="Arial" panose="020B0604020202020204" pitchFamily="34" charset="0"/>
              </a:rPr>
              <a:t>TRƯỜNG ĐẠI HỌC CÔNG NGHIỆP HÀ NỘI – BÀI GIẢNG ĐIỆN TỬ</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alphaModFix amt="30000"/>
            <a:duotone>
              <a:schemeClr val="bg2">
                <a:shade val="18000"/>
                <a:satMod val="160000"/>
                <a:lumMod val="28000"/>
              </a:schemeClr>
              <a:schemeClr val="bg2">
                <a:tint val="95000"/>
                <a:satMod val="160000"/>
                <a:lumMod val="116000"/>
              </a:schemeClr>
            </a:duotone>
            <a:lum/>
            <a:extLst>
              <a:ext uri="{BEBA8EAE-BF5A-486C-A8C5-ECC9F3942E4B}">
                <a14:imgProps xmlns:a14="http://schemas.microsoft.com/office/drawing/2010/main">
                  <a14:imgLayer r:embed="rId3">
                    <a14:imgEffect>
                      <a14:brightnessContrast bright="38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effectLst/>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effectLst/>
              </a:defRPr>
            </a:lvl1pPr>
            <a:lvl2pPr>
              <a:defRPr>
                <a:solidFill>
                  <a:schemeClr val="bg1"/>
                </a:solidFill>
                <a:effectLst/>
              </a:defRPr>
            </a:lvl2pPr>
            <a:lvl3pPr>
              <a:defRPr>
                <a:solidFill>
                  <a:schemeClr val="bg1"/>
                </a:solidFill>
                <a:effectLst/>
              </a:defRPr>
            </a:lvl3pPr>
            <a:lvl4pPr>
              <a:defRPr>
                <a:solidFill>
                  <a:schemeClr val="bg1"/>
                </a:solidFill>
                <a:effectLst/>
              </a:defRPr>
            </a:lvl4pPr>
            <a:lvl5pPr>
              <a:defRPr>
                <a:solidFill>
                  <a:schemeClr val="bg1"/>
                </a:solidFill>
                <a:effect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userDrawn="1"/>
        </p:nvSpPr>
        <p:spPr>
          <a:xfrm>
            <a:off x="913794" y="204644"/>
            <a:ext cx="10353762" cy="369332"/>
          </a:xfrm>
          <a:prstGeom prst="rect">
            <a:avLst/>
          </a:prstGeom>
          <a:noFill/>
        </p:spPr>
        <p:txBody>
          <a:bodyPr wrap="square" rtlCol="0">
            <a:spAutoFit/>
          </a:bodyPr>
          <a:lstStyle/>
          <a:p>
            <a:pPr algn="ctr"/>
            <a:r>
              <a:rPr lang="nl-NL" sz="1800" b="1" kern="1200">
                <a:solidFill>
                  <a:schemeClr val="tx1"/>
                </a:solidFill>
                <a:effectLst/>
                <a:latin typeface="Arial" panose="020B0604020202020204" pitchFamily="34" charset="0"/>
                <a:ea typeface="+mn-ea"/>
                <a:cs typeface="Arial" panose="020B0604020202020204" pitchFamily="34" charset="0"/>
              </a:rPr>
              <a:t>LẬP</a:t>
            </a:r>
            <a:r>
              <a:rPr lang="nl-NL" sz="1800" b="1" kern="1200" baseline="0">
                <a:solidFill>
                  <a:schemeClr val="tx1"/>
                </a:solidFill>
                <a:effectLst/>
                <a:latin typeface="Arial" panose="020B0604020202020204" pitchFamily="34" charset="0"/>
                <a:ea typeface="+mn-ea"/>
                <a:cs typeface="Arial" panose="020B0604020202020204" pitchFamily="34" charset="0"/>
              </a:rPr>
              <a:t> TRÌNH .NET</a:t>
            </a:r>
            <a:endParaRPr lang="vi-VN" sz="1800" b="1">
              <a:latin typeface="Arial" panose="020B0604020202020204" pitchFamily="34" charset="0"/>
              <a:cs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alphaModFix amt="30000"/>
            <a:duotone>
              <a:schemeClr val="bg2">
                <a:shade val="18000"/>
                <a:satMod val="160000"/>
                <a:lumMod val="28000"/>
              </a:schemeClr>
              <a:schemeClr val="bg2">
                <a:tint val="95000"/>
                <a:satMod val="160000"/>
                <a:lumMod val="116000"/>
              </a:schemeClr>
            </a:duotone>
            <a:lum/>
            <a:extLst>
              <a:ext uri="{BEBA8EAE-BF5A-486C-A8C5-ECC9F3942E4B}">
                <a14:imgProps xmlns:a14="http://schemas.microsoft.com/office/drawing/2010/main">
                  <a14:imgLayer r:embed="rId3">
                    <a14:imgEffect>
                      <a14:brightnessContrast bright="38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solidFill>
                  <a:schemeClr val="bg1"/>
                </a:solidFill>
                <a:effectLst/>
              </a:defRPr>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bg1"/>
                </a:solidFill>
                <a:effectLs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48A87A34-81AB-432B-8DAE-1953F412C126}" type="datetimeFigureOut">
              <a:rPr lang="en-US" smtClean="0"/>
              <a:pPr/>
              <a:t>8/11/2021</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6D22F896-40B5-4ADD-8801-0D06FADFA095}" type="slidenum">
              <a:rPr lang="en-US" smtClean="0"/>
              <a:pPr/>
              <a:t>‹#›</a:t>
            </a:fld>
            <a:endParaRPr lang="en-US" dirty="0"/>
          </a:p>
        </p:txBody>
      </p:sp>
      <p:sp>
        <p:nvSpPr>
          <p:cNvPr id="8" name="TextBox 7"/>
          <p:cNvSpPr txBox="1"/>
          <p:nvPr userDrawn="1"/>
        </p:nvSpPr>
        <p:spPr>
          <a:xfrm>
            <a:off x="913794" y="204644"/>
            <a:ext cx="10353762" cy="369332"/>
          </a:xfrm>
          <a:prstGeom prst="rect">
            <a:avLst/>
          </a:prstGeom>
          <a:noFill/>
        </p:spPr>
        <p:txBody>
          <a:bodyPr wrap="square" rtlCol="0">
            <a:spAutoFit/>
          </a:bodyPr>
          <a:lstStyle/>
          <a:p>
            <a:pPr algn="ctr"/>
            <a:r>
              <a:rPr lang="nl-NL" sz="1800" b="1" kern="1200">
                <a:solidFill>
                  <a:schemeClr val="tx1"/>
                </a:solidFill>
                <a:effectLst/>
                <a:latin typeface="Arial" panose="020B0604020202020204" pitchFamily="34" charset="0"/>
                <a:ea typeface="+mn-ea"/>
                <a:cs typeface="Arial" panose="020B0604020202020204" pitchFamily="34" charset="0"/>
              </a:rPr>
              <a:t>LẬP</a:t>
            </a:r>
            <a:r>
              <a:rPr lang="nl-NL" sz="1800" b="1" kern="1200" baseline="0">
                <a:solidFill>
                  <a:schemeClr val="tx1"/>
                </a:solidFill>
                <a:effectLst/>
                <a:latin typeface="Arial" panose="020B0604020202020204" pitchFamily="34" charset="0"/>
                <a:ea typeface="+mn-ea"/>
                <a:cs typeface="Arial" panose="020B0604020202020204" pitchFamily="34" charset="0"/>
              </a:rPr>
              <a:t> TRÌNH .NET</a:t>
            </a:r>
            <a:endParaRPr lang="vi-VN" sz="1800" b="1">
              <a:latin typeface="Arial" panose="020B0604020202020204" pitchFamily="34" charset="0"/>
              <a:cs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alphaModFix amt="30000"/>
            <a:duotone>
              <a:schemeClr val="bg2">
                <a:shade val="18000"/>
                <a:satMod val="160000"/>
                <a:lumMod val="28000"/>
              </a:schemeClr>
              <a:schemeClr val="bg2">
                <a:tint val="95000"/>
                <a:satMod val="160000"/>
                <a:lumMod val="116000"/>
              </a:schemeClr>
            </a:duotone>
            <a:lum/>
            <a:extLst>
              <a:ext uri="{BEBA8EAE-BF5A-486C-A8C5-ECC9F3942E4B}">
                <a14:imgProps xmlns:a14="http://schemas.microsoft.com/office/drawing/2010/main">
                  <a14:imgLayer r:embed="rId3">
                    <a14:imgEffect>
                      <a14:brightnessContrast bright="38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lvl1pPr>
              <a:defRPr>
                <a:solidFill>
                  <a:schemeClr val="bg1"/>
                </a:solidFill>
                <a:effectLst/>
              </a:defRPr>
            </a:lvl1p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lvl1pPr>
              <a:defRPr>
                <a:solidFill>
                  <a:schemeClr val="bg1"/>
                </a:solidFill>
                <a:effectLst/>
              </a:defRPr>
            </a:lvl1pPr>
            <a:lvl2pPr>
              <a:defRPr>
                <a:solidFill>
                  <a:schemeClr val="bg1"/>
                </a:solidFill>
                <a:effectLst/>
              </a:defRPr>
            </a:lvl2pPr>
            <a:lvl3pPr>
              <a:defRPr>
                <a:solidFill>
                  <a:schemeClr val="bg1"/>
                </a:solidFill>
                <a:effectLst/>
              </a:defRPr>
            </a:lvl3pPr>
            <a:lvl4pPr>
              <a:defRPr>
                <a:solidFill>
                  <a:schemeClr val="bg1"/>
                </a:solidFill>
                <a:effectLst/>
              </a:defRPr>
            </a:lvl4pPr>
            <a:lvl5pPr>
              <a:defRPr>
                <a:solidFill>
                  <a:schemeClr val="bg1"/>
                </a:solidFill>
                <a:effect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lvl1pPr>
              <a:defRPr>
                <a:solidFill>
                  <a:schemeClr val="bg1"/>
                </a:solidFill>
                <a:effectLst/>
              </a:defRPr>
            </a:lvl1pPr>
            <a:lvl2pPr>
              <a:defRPr>
                <a:solidFill>
                  <a:schemeClr val="bg1"/>
                </a:solidFill>
                <a:effectLst/>
              </a:defRPr>
            </a:lvl2pPr>
            <a:lvl3pPr>
              <a:defRPr>
                <a:solidFill>
                  <a:schemeClr val="bg1"/>
                </a:solidFill>
                <a:effectLst/>
              </a:defRPr>
            </a:lvl3pPr>
            <a:lvl4pPr>
              <a:defRPr>
                <a:solidFill>
                  <a:schemeClr val="bg1"/>
                </a:solidFill>
                <a:effectLst/>
              </a:defRPr>
            </a:lvl4pPr>
            <a:lvl5pPr>
              <a:defRPr>
                <a:solidFill>
                  <a:schemeClr val="bg1"/>
                </a:solidFill>
                <a:effect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solidFill>
                  <a:schemeClr val="bg1"/>
                </a:solidFill>
              </a:defRPr>
            </a:lvl1pPr>
          </a:lstStyle>
          <a:p>
            <a:fld id="{48A87A34-81AB-432B-8DAE-1953F412C126}" type="datetimeFigureOut">
              <a:rPr lang="en-US" smtClean="0"/>
              <a:pPr/>
              <a:t>8/11/2021</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6D22F896-40B5-4ADD-8801-0D06FADFA095}" type="slidenum">
              <a:rPr lang="en-US" smtClean="0"/>
              <a:pPr/>
              <a:t>‹#›</a:t>
            </a:fld>
            <a:endParaRPr lang="en-US" dirty="0"/>
          </a:p>
        </p:txBody>
      </p:sp>
      <p:sp>
        <p:nvSpPr>
          <p:cNvPr id="9" name="TextBox 8"/>
          <p:cNvSpPr txBox="1"/>
          <p:nvPr userDrawn="1"/>
        </p:nvSpPr>
        <p:spPr>
          <a:xfrm>
            <a:off x="913794" y="204644"/>
            <a:ext cx="10353762" cy="369332"/>
          </a:xfrm>
          <a:prstGeom prst="rect">
            <a:avLst/>
          </a:prstGeom>
          <a:noFill/>
        </p:spPr>
        <p:txBody>
          <a:bodyPr wrap="square" rtlCol="0">
            <a:spAutoFit/>
          </a:bodyPr>
          <a:lstStyle/>
          <a:p>
            <a:pPr algn="ctr"/>
            <a:r>
              <a:rPr lang="nl-NL" sz="1800" b="1" kern="1200">
                <a:solidFill>
                  <a:schemeClr val="tx1"/>
                </a:solidFill>
                <a:effectLst/>
                <a:latin typeface="Arial" panose="020B0604020202020204" pitchFamily="34" charset="0"/>
                <a:ea typeface="+mn-ea"/>
                <a:cs typeface="Arial" panose="020B0604020202020204" pitchFamily="34" charset="0"/>
              </a:rPr>
              <a:t>LẬP</a:t>
            </a:r>
            <a:r>
              <a:rPr lang="nl-NL" sz="1800" b="1" kern="1200" baseline="0">
                <a:solidFill>
                  <a:schemeClr val="tx1"/>
                </a:solidFill>
                <a:effectLst/>
                <a:latin typeface="Arial" panose="020B0604020202020204" pitchFamily="34" charset="0"/>
                <a:ea typeface="+mn-ea"/>
                <a:cs typeface="Arial" panose="020B0604020202020204" pitchFamily="34" charset="0"/>
              </a:rPr>
              <a:t> TRÌNH .NET</a:t>
            </a:r>
            <a:endParaRPr lang="vi-VN" sz="1800" b="1">
              <a:latin typeface="Arial" panose="020B0604020202020204" pitchFamily="34" charset="0"/>
              <a:cs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alphaModFix amt="30000"/>
            <a:duotone>
              <a:schemeClr val="bg2">
                <a:shade val="18000"/>
                <a:satMod val="160000"/>
                <a:lumMod val="28000"/>
              </a:schemeClr>
              <a:schemeClr val="bg2">
                <a:tint val="95000"/>
                <a:satMod val="160000"/>
                <a:lumMod val="116000"/>
              </a:schemeClr>
            </a:duotone>
            <a:lum/>
            <a:extLst>
              <a:ext uri="{BEBA8EAE-BF5A-486C-A8C5-ECC9F3942E4B}">
                <a14:imgProps xmlns:a14="http://schemas.microsoft.com/office/drawing/2010/main">
                  <a14:imgLayer r:embed="rId3">
                    <a14:imgEffect>
                      <a14:brightnessContrast bright="38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lvl1pPr>
              <a:defRPr>
                <a:solidFill>
                  <a:schemeClr val="bg1"/>
                </a:solidFill>
                <a:effectLst/>
              </a:defRPr>
            </a:lvl1p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solidFill>
                  <a:schemeClr val="bg1"/>
                </a:solidFill>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lvl1pPr>
              <a:defRPr>
                <a:solidFill>
                  <a:schemeClr val="bg1"/>
                </a:solidFill>
                <a:effectLst/>
              </a:defRPr>
            </a:lvl1pPr>
            <a:lvl2pPr>
              <a:defRPr>
                <a:solidFill>
                  <a:schemeClr val="bg1"/>
                </a:solidFill>
                <a:effectLst/>
              </a:defRPr>
            </a:lvl2pPr>
            <a:lvl3pPr>
              <a:defRPr>
                <a:solidFill>
                  <a:schemeClr val="bg1"/>
                </a:solidFill>
                <a:effectLst/>
              </a:defRPr>
            </a:lvl3pPr>
            <a:lvl4pPr>
              <a:defRPr>
                <a:solidFill>
                  <a:schemeClr val="bg1"/>
                </a:solidFill>
                <a:effectLst/>
              </a:defRPr>
            </a:lvl4pPr>
            <a:lvl5pPr>
              <a:defRPr>
                <a:solidFill>
                  <a:schemeClr val="bg1"/>
                </a:solidFill>
                <a:effect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solidFill>
                  <a:schemeClr val="bg1"/>
                </a:solidFill>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lvl1pPr>
              <a:defRPr>
                <a:solidFill>
                  <a:schemeClr val="bg1"/>
                </a:solidFill>
                <a:effectLst/>
              </a:defRPr>
            </a:lvl1pPr>
            <a:lvl2pPr>
              <a:defRPr>
                <a:solidFill>
                  <a:schemeClr val="bg1"/>
                </a:solidFill>
                <a:effectLst/>
              </a:defRPr>
            </a:lvl2pPr>
            <a:lvl3pPr>
              <a:defRPr>
                <a:solidFill>
                  <a:schemeClr val="bg1"/>
                </a:solidFill>
                <a:effectLst/>
              </a:defRPr>
            </a:lvl3pPr>
            <a:lvl4pPr>
              <a:defRPr>
                <a:solidFill>
                  <a:schemeClr val="bg1"/>
                </a:solidFill>
                <a:effectLst/>
              </a:defRPr>
            </a:lvl4pPr>
            <a:lvl5pPr>
              <a:defRPr>
                <a:solidFill>
                  <a:schemeClr val="bg1"/>
                </a:solidFill>
                <a:effect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chemeClr val="bg1"/>
                </a:solidFill>
              </a:defRPr>
            </a:lvl1pPr>
          </a:lstStyle>
          <a:p>
            <a:fld id="{48A87A34-81AB-432B-8DAE-1953F412C126}" type="datetimeFigureOut">
              <a:rPr lang="en-US" smtClean="0"/>
              <a:pPr/>
              <a:t>8/11/2021</a:t>
            </a:fld>
            <a:endParaRPr lang="en-US" dirty="0"/>
          </a:p>
        </p:txBody>
      </p:sp>
      <p:sp>
        <p:nvSpPr>
          <p:cNvPr id="8" name="Footer Placeholder 7"/>
          <p:cNvSpPr>
            <a:spLocks noGrp="1"/>
          </p:cNvSpPr>
          <p:nvPr>
            <p:ph type="ftr" sz="quarter" idx="11"/>
          </p:nvPr>
        </p:nvSpPr>
        <p:spPr/>
        <p:txBody>
          <a:bodyPr/>
          <a:lstStyle>
            <a:lvl1pPr>
              <a:defRPr>
                <a:solidFill>
                  <a:schemeClr val="bg1"/>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chemeClr val="bg1"/>
                </a:solidFill>
              </a:defRPr>
            </a:lvl1pPr>
          </a:lstStyle>
          <a:p>
            <a:fld id="{6D22F896-40B5-4ADD-8801-0D06FADFA095}" type="slidenum">
              <a:rPr lang="en-US" smtClean="0"/>
              <a:pPr/>
              <a:t>‹#›</a:t>
            </a:fld>
            <a:endParaRPr lang="en-US" dirty="0"/>
          </a:p>
        </p:txBody>
      </p:sp>
      <p:sp>
        <p:nvSpPr>
          <p:cNvPr id="11" name="TextBox 10"/>
          <p:cNvSpPr txBox="1"/>
          <p:nvPr userDrawn="1"/>
        </p:nvSpPr>
        <p:spPr>
          <a:xfrm>
            <a:off x="913794" y="204644"/>
            <a:ext cx="10353762" cy="369332"/>
          </a:xfrm>
          <a:prstGeom prst="rect">
            <a:avLst/>
          </a:prstGeom>
          <a:noFill/>
        </p:spPr>
        <p:txBody>
          <a:bodyPr wrap="square" rtlCol="0">
            <a:spAutoFit/>
          </a:bodyPr>
          <a:lstStyle/>
          <a:p>
            <a:pPr algn="ctr"/>
            <a:r>
              <a:rPr lang="nl-NL" sz="1800" b="1" kern="1200">
                <a:solidFill>
                  <a:schemeClr val="tx1"/>
                </a:solidFill>
                <a:effectLst/>
                <a:latin typeface="Arial" panose="020B0604020202020204" pitchFamily="34" charset="0"/>
                <a:ea typeface="+mn-ea"/>
                <a:cs typeface="Arial" panose="020B0604020202020204" pitchFamily="34" charset="0"/>
              </a:rPr>
              <a:t>LẬP</a:t>
            </a:r>
            <a:r>
              <a:rPr lang="nl-NL" sz="1800" b="1" kern="1200" baseline="0">
                <a:solidFill>
                  <a:schemeClr val="tx1"/>
                </a:solidFill>
                <a:effectLst/>
                <a:latin typeface="Arial" panose="020B0604020202020204" pitchFamily="34" charset="0"/>
                <a:ea typeface="+mn-ea"/>
                <a:cs typeface="Arial" panose="020B0604020202020204" pitchFamily="34" charset="0"/>
              </a:rPr>
              <a:t> TRÌNH .NET</a:t>
            </a:r>
            <a:endParaRPr lang="vi-VN" sz="1800" b="1">
              <a:latin typeface="Arial" panose="020B0604020202020204" pitchFamily="34" charset="0"/>
              <a:cs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alphaModFix amt="30000"/>
            <a:duotone>
              <a:schemeClr val="bg2">
                <a:shade val="18000"/>
                <a:satMod val="160000"/>
                <a:lumMod val="28000"/>
              </a:schemeClr>
              <a:schemeClr val="bg2">
                <a:tint val="95000"/>
                <a:satMod val="160000"/>
                <a:lumMod val="116000"/>
              </a:schemeClr>
            </a:duotone>
            <a:lum/>
            <a:extLst>
              <a:ext uri="{BEBA8EAE-BF5A-486C-A8C5-ECC9F3942E4B}">
                <a14:imgProps xmlns:a14="http://schemas.microsoft.com/office/drawing/2010/main">
                  <a14:imgLayer r:embed="rId3">
                    <a14:imgEffect>
                      <a14:brightnessContrast bright="38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effectLst/>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bg1"/>
                </a:solidFill>
              </a:defRPr>
            </a:lvl1pPr>
          </a:lstStyle>
          <a:p>
            <a:fld id="{48A87A34-81AB-432B-8DAE-1953F412C126}" type="datetimeFigureOut">
              <a:rPr lang="en-US" smtClean="0"/>
              <a:pPr/>
              <a:t>8/11/2021</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6D22F896-40B5-4ADD-8801-0D06FADFA095}" type="slidenum">
              <a:rPr lang="en-US" smtClean="0"/>
              <a:pPr/>
              <a:t>‹#›</a:t>
            </a:fld>
            <a:endParaRPr lang="en-US" dirty="0"/>
          </a:p>
        </p:txBody>
      </p:sp>
      <p:sp>
        <p:nvSpPr>
          <p:cNvPr id="7" name="TextBox 6"/>
          <p:cNvSpPr txBox="1"/>
          <p:nvPr userDrawn="1"/>
        </p:nvSpPr>
        <p:spPr>
          <a:xfrm>
            <a:off x="913794" y="204644"/>
            <a:ext cx="10353762" cy="369332"/>
          </a:xfrm>
          <a:prstGeom prst="rect">
            <a:avLst/>
          </a:prstGeom>
          <a:noFill/>
        </p:spPr>
        <p:txBody>
          <a:bodyPr wrap="square" rtlCol="0">
            <a:spAutoFit/>
          </a:bodyPr>
          <a:lstStyle/>
          <a:p>
            <a:pPr algn="ctr"/>
            <a:r>
              <a:rPr lang="nl-NL" sz="1800" b="1" kern="1200">
                <a:solidFill>
                  <a:schemeClr val="tx1"/>
                </a:solidFill>
                <a:effectLst/>
                <a:latin typeface="Arial" panose="020B0604020202020204" pitchFamily="34" charset="0"/>
                <a:ea typeface="+mn-ea"/>
                <a:cs typeface="Arial" panose="020B0604020202020204" pitchFamily="34" charset="0"/>
              </a:rPr>
              <a:t>LẬP</a:t>
            </a:r>
            <a:r>
              <a:rPr lang="nl-NL" sz="1800" b="1" kern="1200" baseline="0">
                <a:solidFill>
                  <a:schemeClr val="tx1"/>
                </a:solidFill>
                <a:effectLst/>
                <a:latin typeface="Arial" panose="020B0604020202020204" pitchFamily="34" charset="0"/>
                <a:ea typeface="+mn-ea"/>
                <a:cs typeface="Arial" panose="020B0604020202020204" pitchFamily="34" charset="0"/>
              </a:rPr>
              <a:t> TRÌNH .NET</a:t>
            </a:r>
            <a:endParaRPr lang="vi-VN" sz="1800" b="1">
              <a:latin typeface="Arial" panose="020B0604020202020204" pitchFamily="34" charset="0"/>
              <a:cs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Picture Column">
    <p:bg>
      <p:bgPr>
        <a:blipFill dpi="0" rotWithShape="1">
          <a:blip r:embed="rId2">
            <a:alphaModFix amt="30000"/>
            <a:duotone>
              <a:schemeClr val="bg2">
                <a:shade val="18000"/>
                <a:satMod val="160000"/>
                <a:lumMod val="28000"/>
              </a:schemeClr>
              <a:schemeClr val="bg2">
                <a:tint val="95000"/>
                <a:satMod val="160000"/>
                <a:lumMod val="116000"/>
              </a:schemeClr>
            </a:duotone>
            <a:lum/>
            <a:extLst>
              <a:ext uri="{BEBA8EAE-BF5A-486C-A8C5-ECC9F3942E4B}">
                <a14:imgProps xmlns:a14="http://schemas.microsoft.com/office/drawing/2010/main">
                  <a14:imgLayer r:embed="rId3">
                    <a14:imgEffect>
                      <a14:brightnessContrast bright="38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30" name="Title 1"/>
          <p:cNvSpPr>
            <a:spLocks noGrp="1"/>
          </p:cNvSpPr>
          <p:nvPr>
            <p:ph type="title"/>
          </p:nvPr>
        </p:nvSpPr>
        <p:spPr>
          <a:xfrm>
            <a:off x="913794" y="609600"/>
            <a:ext cx="10353762" cy="1325563"/>
          </a:xfrm>
        </p:spPr>
        <p:txBody>
          <a:bodyPr/>
          <a:lstStyle>
            <a:lvl1pPr>
              <a:defRPr>
                <a:solidFill>
                  <a:schemeClr val="bg1"/>
                </a:solidFill>
                <a:effectLst/>
              </a:defRPr>
            </a:lvl1p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bg1"/>
                </a:solidFill>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19"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solidFill>
                  <a:schemeClr val="bg1"/>
                </a:solidFill>
                <a:effectLst/>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solidFill>
                  <a:schemeClr val="bg1"/>
                </a:solidFill>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bg1"/>
                </a:solidFill>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solidFill>
                  <a:schemeClr val="bg1"/>
                </a:solidFill>
                <a:effectLst/>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solidFill>
                  <a:schemeClr val="bg1"/>
                </a:solidFill>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bg1"/>
                </a:solidFill>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solidFill>
                  <a:schemeClr val="bg1"/>
                </a:solidFill>
                <a:effectLst/>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solidFill>
                  <a:schemeClr val="bg1"/>
                </a:solidFill>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lvl1pPr>
              <a:defRPr>
                <a:solidFill>
                  <a:schemeClr val="bg1"/>
                </a:solidFill>
              </a:defRPr>
            </a:lvl1pPr>
          </a:lstStyle>
          <a:p>
            <a:fld id="{48A87A34-81AB-432B-8DAE-1953F412C126}" type="datetimeFigureOut">
              <a:rPr lang="en-US" smtClean="0"/>
              <a:pPr/>
              <a:t>8/11/2021</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6D22F896-40B5-4ADD-8801-0D06FADFA095}" type="slidenum">
              <a:rPr lang="en-US" smtClean="0"/>
              <a:pPr/>
              <a:t>‹#›</a:t>
            </a:fld>
            <a:endParaRPr lang="en-US" dirty="0"/>
          </a:p>
        </p:txBody>
      </p:sp>
      <p:sp>
        <p:nvSpPr>
          <p:cNvPr id="16" name="TextBox 15"/>
          <p:cNvSpPr txBox="1"/>
          <p:nvPr userDrawn="1"/>
        </p:nvSpPr>
        <p:spPr>
          <a:xfrm>
            <a:off x="913794" y="204644"/>
            <a:ext cx="10353762" cy="369332"/>
          </a:xfrm>
          <a:prstGeom prst="rect">
            <a:avLst/>
          </a:prstGeom>
          <a:noFill/>
        </p:spPr>
        <p:txBody>
          <a:bodyPr wrap="square" rtlCol="0">
            <a:spAutoFit/>
          </a:bodyPr>
          <a:lstStyle/>
          <a:p>
            <a:pPr algn="ctr"/>
            <a:r>
              <a:rPr lang="nl-NL" sz="1800" b="1" kern="1200">
                <a:solidFill>
                  <a:schemeClr val="tx1"/>
                </a:solidFill>
                <a:effectLst/>
                <a:latin typeface="Arial" panose="020B0604020202020204" pitchFamily="34" charset="0"/>
                <a:ea typeface="+mn-ea"/>
                <a:cs typeface="Arial" panose="020B0604020202020204" pitchFamily="34" charset="0"/>
              </a:rPr>
              <a:t>LẬP</a:t>
            </a:r>
            <a:r>
              <a:rPr lang="nl-NL" sz="1800" b="1" kern="1200" baseline="0">
                <a:solidFill>
                  <a:schemeClr val="tx1"/>
                </a:solidFill>
                <a:effectLst/>
                <a:latin typeface="Arial" panose="020B0604020202020204" pitchFamily="34" charset="0"/>
                <a:ea typeface="+mn-ea"/>
                <a:cs typeface="Arial" panose="020B0604020202020204" pitchFamily="34" charset="0"/>
              </a:rPr>
              <a:t> TRÌNH .NET</a:t>
            </a:r>
            <a:endParaRPr lang="vi-VN" sz="1800" b="1">
              <a:latin typeface="Arial" panose="020B0604020202020204" pitchFamily="34" charset="0"/>
              <a:cs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openxmlformats.org/officeDocument/2006/relationships/image" Target="../media/image5.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jpg"/><Relationship Id="rId5" Type="http://schemas.openxmlformats.org/officeDocument/2006/relationships/slideLayout" Target="../slideLayouts/slideLayout5.xml"/><Relationship Id="rId10"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image" Target="../media/image2.png"/><Relationship Id="rId1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alphaModFix amt="90000"/>
            <a:duotone>
              <a:schemeClr val="bg2">
                <a:shade val="18000"/>
                <a:satMod val="160000"/>
                <a:lumMod val="28000"/>
              </a:schemeClr>
              <a:schemeClr val="bg2">
                <a:tint val="95000"/>
                <a:satMod val="160000"/>
                <a:lumMod val="116000"/>
              </a:schemeClr>
            </a:duotone>
            <a:lum/>
            <a:extLst>
              <a:ext uri="{BEBA8EAE-BF5A-486C-A8C5-ECC9F3942E4B}">
                <a14:imgProps xmlns:a14="http://schemas.microsoft.com/office/drawing/2010/main">
                  <a14:imgLayer r:embed="rId10">
                    <a14:imgEffect>
                      <a14:brightnessContrast bright="38000"/>
                    </a14:imgEffect>
                  </a14:imgLayer>
                </a14:imgProps>
              </a:ext>
            </a:extLst>
          </a:blip>
          <a:srcRect/>
          <a:stretch>
            <a:fillRect/>
          </a:stretch>
        </a:blip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7BDA76B8-FB6B-47B4-B733-F9F3FA8CF68A}"/>
              </a:ext>
            </a:extLst>
          </p:cNvPr>
          <p:cNvPicPr>
            <a:picLocks noChangeAspect="1"/>
          </p:cNvPicPr>
          <p:nvPr userDrawn="1"/>
        </p:nvPicPr>
        <p:blipFill>
          <a:blip r:embed="rId11"/>
          <a:stretch>
            <a:fillRect/>
          </a:stretch>
        </p:blipFill>
        <p:spPr>
          <a:xfrm>
            <a:off x="0" y="4762"/>
            <a:ext cx="12192000" cy="797878"/>
          </a:xfrm>
          <a:prstGeom prst="rect">
            <a:avLst/>
          </a:prstGeom>
        </p:spPr>
      </p:pic>
      <p:pic>
        <p:nvPicPr>
          <p:cNvPr id="18" name="Picture 17">
            <a:extLst>
              <a:ext uri="{FF2B5EF4-FFF2-40B4-BE49-F238E27FC236}">
                <a16:creationId xmlns:a16="http://schemas.microsoft.com/office/drawing/2014/main" id="{19BF7B10-53EA-4154-9420-BA5EF91BF3FE}"/>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0160" y="5862541"/>
            <a:ext cx="12195363" cy="1001821"/>
          </a:xfrm>
          <a:prstGeom prst="rect">
            <a:avLst/>
          </a:prstGeom>
        </p:spPr>
      </p:pic>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8/11/2021</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pic>
        <p:nvPicPr>
          <p:cNvPr id="10" name="Picture 9">
            <a:extLst>
              <a:ext uri="{FF2B5EF4-FFF2-40B4-BE49-F238E27FC236}">
                <a16:creationId xmlns:a16="http://schemas.microsoft.com/office/drawing/2014/main" id="{EEDFE2DA-50D5-49DA-8438-230DF30AD181}"/>
              </a:ext>
            </a:extLst>
          </p:cNvPr>
          <p:cNvPicPr>
            <a:picLocks noChangeAspect="1"/>
          </p:cNvPicPr>
          <p:nvPr userDrawn="1"/>
        </p:nvPicPr>
        <p:blipFill>
          <a:blip r:embed="rId13" cstate="hqprint">
            <a:clrChange>
              <a:clrFrom>
                <a:srgbClr val="F0F4F8"/>
              </a:clrFrom>
              <a:clrTo>
                <a:srgbClr val="F0F4F8">
                  <a:alpha val="0"/>
                </a:srgbClr>
              </a:clrTo>
            </a:clrChange>
            <a:extLst>
              <a:ext uri="{28A0092B-C50C-407E-A947-70E740481C1C}">
                <a14:useLocalDpi xmlns:a14="http://schemas.microsoft.com/office/drawing/2010/main" val="0"/>
              </a:ext>
            </a:extLst>
          </a:blip>
          <a:stretch>
            <a:fillRect/>
          </a:stretch>
        </p:blipFill>
        <p:spPr>
          <a:xfrm>
            <a:off x="162764" y="97090"/>
            <a:ext cx="588268" cy="588268"/>
          </a:xfrm>
          <a:prstGeom prst="rect">
            <a:avLst/>
          </a:prstGeom>
          <a:effectLst>
            <a:glow rad="50800">
              <a:schemeClr val="tx1">
                <a:alpha val="90000"/>
              </a:schemeClr>
            </a:glow>
          </a:effectLst>
        </p:spPr>
      </p:pic>
      <p:sp>
        <p:nvSpPr>
          <p:cNvPr id="23" name="Footer Placeholder 2">
            <a:extLst>
              <a:ext uri="{FF2B5EF4-FFF2-40B4-BE49-F238E27FC236}">
                <a16:creationId xmlns:a16="http://schemas.microsoft.com/office/drawing/2014/main" id="{C3E298A9-610C-46DC-B065-F65C5A6DC04F}"/>
              </a:ext>
            </a:extLst>
          </p:cNvPr>
          <p:cNvSpPr txBox="1">
            <a:spLocks/>
          </p:cNvSpPr>
          <p:nvPr userDrawn="1"/>
        </p:nvSpPr>
        <p:spPr>
          <a:xfrm>
            <a:off x="-45577" y="6636210"/>
            <a:ext cx="64008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sz="1000">
                <a:latin typeface="Arial" panose="020B0604020202020204" pitchFamily="34" charset="0"/>
                <a:cs typeface="Arial" panose="020B0604020202020204" pitchFamily="34" charset="0"/>
              </a:rPr>
              <a:t>WebsIte: https://haui.edu.vn</a:t>
            </a:r>
          </a:p>
        </p:txBody>
      </p:sp>
      <p:sp>
        <p:nvSpPr>
          <p:cNvPr id="24" name="TextBox 23">
            <a:extLst>
              <a:ext uri="{FF2B5EF4-FFF2-40B4-BE49-F238E27FC236}">
                <a16:creationId xmlns:a16="http://schemas.microsoft.com/office/drawing/2014/main" id="{E2CC0E39-3A88-446C-9DBA-4CD5D2FEEAC2}"/>
              </a:ext>
            </a:extLst>
          </p:cNvPr>
          <p:cNvSpPr txBox="1"/>
          <p:nvPr userDrawn="1"/>
        </p:nvSpPr>
        <p:spPr>
          <a:xfrm>
            <a:off x="7432898" y="6622998"/>
            <a:ext cx="3395481" cy="246221"/>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D" sz="1000" b="0" i="0" kern="1200">
                <a:solidFill>
                  <a:schemeClr val="tx1"/>
                </a:solidFill>
                <a:effectLst/>
                <a:latin typeface="Arial" panose="020B0604020202020204" pitchFamily="34" charset="0"/>
                <a:ea typeface="+mn-ea"/>
                <a:cs typeface="Arial" panose="020B0604020202020204" pitchFamily="34" charset="0"/>
              </a:rPr>
              <a:t>© 2021</a:t>
            </a:r>
            <a:r>
              <a:rPr lang="en-ID" sz="1000" b="1" i="0" kern="1200">
                <a:solidFill>
                  <a:schemeClr val="tx1"/>
                </a:solidFill>
                <a:effectLst/>
                <a:latin typeface="Arial" panose="020B0604020202020204" pitchFamily="34" charset="0"/>
                <a:ea typeface="+mn-ea"/>
                <a:cs typeface="Arial" panose="020B0604020202020204" pitchFamily="34" charset="0"/>
              </a:rPr>
              <a:t> </a:t>
            </a:r>
            <a:r>
              <a:rPr lang="en-ID" sz="1000" b="1" i="0" kern="1200" dirty="0">
                <a:solidFill>
                  <a:schemeClr val="tx1"/>
                </a:solidFill>
                <a:effectLst/>
                <a:latin typeface="Arial" panose="020B0604020202020204" pitchFamily="34" charset="0"/>
                <a:ea typeface="+mn-ea"/>
                <a:cs typeface="Arial" panose="020B0604020202020204" pitchFamily="34" charset="0"/>
              </a:rPr>
              <a:t>Hanoi University of Industry </a:t>
            </a:r>
            <a:r>
              <a:rPr lang="en-ID" sz="1000" b="0" i="0" kern="1200" dirty="0">
                <a:solidFill>
                  <a:schemeClr val="tx1"/>
                </a:solidFill>
                <a:effectLst/>
                <a:latin typeface="Arial" panose="020B0604020202020204" pitchFamily="34" charset="0"/>
                <a:ea typeface="+mn-ea"/>
                <a:cs typeface="Arial" panose="020B0604020202020204" pitchFamily="34" charset="0"/>
              </a:rPr>
              <a:t>All rights reserved</a:t>
            </a:r>
            <a:endParaRPr lang="en-ID" sz="1000" dirty="0">
              <a:solidFill>
                <a:schemeClr val="tx1"/>
              </a:solidFill>
              <a:latin typeface="Arial" panose="020B0604020202020204" pitchFamily="34" charset="0"/>
              <a:cs typeface="Arial" panose="020B0604020202020204" pitchFamily="34" charset="0"/>
            </a:endParaRPr>
          </a:p>
        </p:txBody>
      </p:sp>
      <p:grpSp>
        <p:nvGrpSpPr>
          <p:cNvPr id="25" name="Group 24">
            <a:extLst>
              <a:ext uri="{FF2B5EF4-FFF2-40B4-BE49-F238E27FC236}">
                <a16:creationId xmlns:a16="http://schemas.microsoft.com/office/drawing/2014/main" id="{DADA8E7B-4936-4304-A6B7-69EA88D09CBD}"/>
              </a:ext>
            </a:extLst>
          </p:cNvPr>
          <p:cNvGrpSpPr/>
          <p:nvPr userDrawn="1"/>
        </p:nvGrpSpPr>
        <p:grpSpPr>
          <a:xfrm>
            <a:off x="10695894" y="6596658"/>
            <a:ext cx="357425" cy="184511"/>
            <a:chOff x="4858544" y="3598069"/>
            <a:chExt cx="1614487" cy="833438"/>
          </a:xfrm>
          <a:solidFill>
            <a:schemeClr val="tx1"/>
          </a:solidFill>
        </p:grpSpPr>
        <p:sp>
          <p:nvSpPr>
            <p:cNvPr id="26" name="Freeform 20">
              <a:extLst>
                <a:ext uri="{FF2B5EF4-FFF2-40B4-BE49-F238E27FC236}">
                  <a16:creationId xmlns:a16="http://schemas.microsoft.com/office/drawing/2014/main" id="{F20DF773-25D2-4904-9187-6D25DBA6214F}"/>
                </a:ext>
              </a:extLst>
            </p:cNvPr>
            <p:cNvSpPr>
              <a:spLocks/>
            </p:cNvSpPr>
            <p:nvPr userDrawn="1"/>
          </p:nvSpPr>
          <p:spPr bwMode="auto">
            <a:xfrm>
              <a:off x="4858544" y="3777457"/>
              <a:ext cx="1355725" cy="654050"/>
            </a:xfrm>
            <a:custGeom>
              <a:avLst/>
              <a:gdLst>
                <a:gd name="T0" fmla="*/ 89 w 257"/>
                <a:gd name="T1" fmla="*/ 59 h 124"/>
                <a:gd name="T2" fmla="*/ 101 w 257"/>
                <a:gd name="T3" fmla="*/ 45 h 124"/>
                <a:gd name="T4" fmla="*/ 214 w 257"/>
                <a:gd name="T5" fmla="*/ 2 h 124"/>
                <a:gd name="T6" fmla="*/ 247 w 257"/>
                <a:gd name="T7" fmla="*/ 29 h 124"/>
                <a:gd name="T8" fmla="*/ 247 w 257"/>
                <a:gd name="T9" fmla="*/ 60 h 124"/>
                <a:gd name="T10" fmla="*/ 148 w 257"/>
                <a:gd name="T11" fmla="*/ 119 h 124"/>
                <a:gd name="T12" fmla="*/ 139 w 257"/>
                <a:gd name="T13" fmla="*/ 119 h 124"/>
                <a:gd name="T14" fmla="*/ 45 w 257"/>
                <a:gd name="T15" fmla="*/ 110 h 124"/>
                <a:gd name="T16" fmla="*/ 138 w 257"/>
                <a:gd name="T17" fmla="*/ 69 h 124"/>
                <a:gd name="T18" fmla="*/ 149 w 257"/>
                <a:gd name="T19" fmla="*/ 69 h 124"/>
                <a:gd name="T20" fmla="*/ 156 w 257"/>
                <a:gd name="T21" fmla="*/ 57 h 124"/>
                <a:gd name="T22" fmla="*/ 142 w 257"/>
                <a:gd name="T23" fmla="*/ 55 h 124"/>
                <a:gd name="T24" fmla="*/ 135 w 257"/>
                <a:gd name="T25" fmla="*/ 64 h 124"/>
                <a:gd name="T26" fmla="*/ 89 w 257"/>
                <a:gd name="T27" fmla="*/ 5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7" h="124">
                  <a:moveTo>
                    <a:pt x="89" y="59"/>
                  </a:moveTo>
                  <a:cubicBezTo>
                    <a:pt x="98" y="44"/>
                    <a:pt x="101" y="45"/>
                    <a:pt x="101" y="45"/>
                  </a:cubicBezTo>
                  <a:cubicBezTo>
                    <a:pt x="145" y="34"/>
                    <a:pt x="214" y="2"/>
                    <a:pt x="214" y="2"/>
                  </a:cubicBezTo>
                  <a:cubicBezTo>
                    <a:pt x="221" y="0"/>
                    <a:pt x="236" y="8"/>
                    <a:pt x="247" y="29"/>
                  </a:cubicBezTo>
                  <a:cubicBezTo>
                    <a:pt x="257" y="50"/>
                    <a:pt x="247" y="60"/>
                    <a:pt x="247" y="60"/>
                  </a:cubicBezTo>
                  <a:cubicBezTo>
                    <a:pt x="148" y="119"/>
                    <a:pt x="148" y="119"/>
                    <a:pt x="148" y="119"/>
                  </a:cubicBezTo>
                  <a:cubicBezTo>
                    <a:pt x="145" y="121"/>
                    <a:pt x="139" y="119"/>
                    <a:pt x="139" y="119"/>
                  </a:cubicBezTo>
                  <a:cubicBezTo>
                    <a:pt x="108" y="105"/>
                    <a:pt x="49" y="118"/>
                    <a:pt x="45" y="110"/>
                  </a:cubicBezTo>
                  <a:cubicBezTo>
                    <a:pt x="138" y="69"/>
                    <a:pt x="138" y="69"/>
                    <a:pt x="138" y="69"/>
                  </a:cubicBezTo>
                  <a:cubicBezTo>
                    <a:pt x="141" y="71"/>
                    <a:pt x="145" y="71"/>
                    <a:pt x="149" y="69"/>
                  </a:cubicBezTo>
                  <a:cubicBezTo>
                    <a:pt x="155" y="67"/>
                    <a:pt x="158" y="61"/>
                    <a:pt x="156" y="57"/>
                  </a:cubicBezTo>
                  <a:cubicBezTo>
                    <a:pt x="154" y="53"/>
                    <a:pt x="148" y="52"/>
                    <a:pt x="142" y="55"/>
                  </a:cubicBezTo>
                  <a:cubicBezTo>
                    <a:pt x="138" y="56"/>
                    <a:pt x="135" y="60"/>
                    <a:pt x="135" y="64"/>
                  </a:cubicBezTo>
                  <a:cubicBezTo>
                    <a:pt x="0" y="124"/>
                    <a:pt x="41" y="122"/>
                    <a:pt x="89" y="5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7" name="Freeform 21">
              <a:extLst>
                <a:ext uri="{FF2B5EF4-FFF2-40B4-BE49-F238E27FC236}">
                  <a16:creationId xmlns:a16="http://schemas.microsoft.com/office/drawing/2014/main" id="{F6E0392A-71DA-4FC5-9189-78029867C258}"/>
                </a:ext>
              </a:extLst>
            </p:cNvPr>
            <p:cNvSpPr>
              <a:spLocks/>
            </p:cNvSpPr>
            <p:nvPr userDrawn="1"/>
          </p:nvSpPr>
          <p:spPr bwMode="auto">
            <a:xfrm>
              <a:off x="5977731" y="3598069"/>
              <a:ext cx="495300" cy="558800"/>
            </a:xfrm>
            <a:custGeom>
              <a:avLst/>
              <a:gdLst>
                <a:gd name="T0" fmla="*/ 36 w 94"/>
                <a:gd name="T1" fmla="*/ 58 h 106"/>
                <a:gd name="T2" fmla="*/ 2 w 94"/>
                <a:gd name="T3" fmla="*/ 34 h 106"/>
                <a:gd name="T4" fmla="*/ 14 w 94"/>
                <a:gd name="T5" fmla="*/ 15 h 106"/>
                <a:gd name="T6" fmla="*/ 21 w 94"/>
                <a:gd name="T7" fmla="*/ 8 h 106"/>
                <a:gd name="T8" fmla="*/ 54 w 94"/>
                <a:gd name="T9" fmla="*/ 0 h 106"/>
                <a:gd name="T10" fmla="*/ 88 w 94"/>
                <a:gd name="T11" fmla="*/ 45 h 106"/>
                <a:gd name="T12" fmla="*/ 92 w 94"/>
                <a:gd name="T13" fmla="*/ 84 h 106"/>
                <a:gd name="T14" fmla="*/ 69 w 94"/>
                <a:gd name="T15" fmla="*/ 101 h 106"/>
                <a:gd name="T16" fmla="*/ 57 w 94"/>
                <a:gd name="T17" fmla="*/ 103 h 106"/>
                <a:gd name="T18" fmla="*/ 51 w 94"/>
                <a:gd name="T19" fmla="*/ 102 h 106"/>
                <a:gd name="T20" fmla="*/ 32 w 94"/>
                <a:gd name="T21" fmla="*/ 98 h 106"/>
                <a:gd name="T22" fmla="*/ 36 w 94"/>
                <a:gd name="T23" fmla="*/ 5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06">
                  <a:moveTo>
                    <a:pt x="36" y="58"/>
                  </a:moveTo>
                  <a:cubicBezTo>
                    <a:pt x="19" y="26"/>
                    <a:pt x="2" y="34"/>
                    <a:pt x="2" y="34"/>
                  </a:cubicBezTo>
                  <a:cubicBezTo>
                    <a:pt x="0" y="19"/>
                    <a:pt x="14" y="15"/>
                    <a:pt x="14" y="15"/>
                  </a:cubicBezTo>
                  <a:cubicBezTo>
                    <a:pt x="14" y="15"/>
                    <a:pt x="15" y="9"/>
                    <a:pt x="21" y="8"/>
                  </a:cubicBezTo>
                  <a:cubicBezTo>
                    <a:pt x="26" y="8"/>
                    <a:pt x="40" y="4"/>
                    <a:pt x="54" y="0"/>
                  </a:cubicBezTo>
                  <a:cubicBezTo>
                    <a:pt x="70" y="12"/>
                    <a:pt x="81" y="27"/>
                    <a:pt x="88" y="45"/>
                  </a:cubicBezTo>
                  <a:cubicBezTo>
                    <a:pt x="92" y="57"/>
                    <a:pt x="94" y="71"/>
                    <a:pt x="92" y="84"/>
                  </a:cubicBezTo>
                  <a:cubicBezTo>
                    <a:pt x="84" y="90"/>
                    <a:pt x="71" y="99"/>
                    <a:pt x="69" y="101"/>
                  </a:cubicBezTo>
                  <a:cubicBezTo>
                    <a:pt x="66" y="103"/>
                    <a:pt x="60" y="104"/>
                    <a:pt x="57" y="103"/>
                  </a:cubicBezTo>
                  <a:cubicBezTo>
                    <a:pt x="54" y="101"/>
                    <a:pt x="51" y="102"/>
                    <a:pt x="51" y="102"/>
                  </a:cubicBezTo>
                  <a:cubicBezTo>
                    <a:pt x="42" y="106"/>
                    <a:pt x="32" y="98"/>
                    <a:pt x="32" y="98"/>
                  </a:cubicBezTo>
                  <a:cubicBezTo>
                    <a:pt x="32" y="98"/>
                    <a:pt x="53" y="91"/>
                    <a:pt x="36" y="5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sp>
        <p:nvSpPr>
          <p:cNvPr id="28" name="Slide Number Placeholder 5">
            <a:extLst>
              <a:ext uri="{FF2B5EF4-FFF2-40B4-BE49-F238E27FC236}">
                <a16:creationId xmlns:a16="http://schemas.microsoft.com/office/drawing/2014/main" id="{FB27096D-82F9-4A7C-AA95-3E7BF1CC321A}"/>
              </a:ext>
            </a:extLst>
          </p:cNvPr>
          <p:cNvSpPr txBox="1">
            <a:spLocks/>
          </p:cNvSpPr>
          <p:nvPr userDrawn="1"/>
        </p:nvSpPr>
        <p:spPr>
          <a:xfrm>
            <a:off x="11400367" y="6492875"/>
            <a:ext cx="753545"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mtClean="0"/>
              <a:pPr/>
              <a:t>‹#›</a:t>
            </a:fld>
            <a:endParaRPr lang="en-US" dirty="0"/>
          </a:p>
        </p:txBody>
      </p:sp>
      <p:pic>
        <p:nvPicPr>
          <p:cNvPr id="13" name="Picture 12"/>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587038" y="159"/>
            <a:ext cx="1604962" cy="802481"/>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8" r:id="rId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A1612-7D8F-4B8F-977C-F32DA5D172F6}"/>
              </a:ext>
            </a:extLst>
          </p:cNvPr>
          <p:cNvSpPr>
            <a:spLocks noGrp="1"/>
          </p:cNvSpPr>
          <p:nvPr>
            <p:ph type="ctrTitle"/>
          </p:nvPr>
        </p:nvSpPr>
        <p:spPr>
          <a:xfrm>
            <a:off x="1595269" y="1122363"/>
            <a:ext cx="9001462" cy="2036473"/>
          </a:xfrm>
        </p:spPr>
        <p:txBody>
          <a:bodyPr>
            <a:normAutofit/>
          </a:bodyPr>
          <a:lstStyle/>
          <a:p>
            <a:r>
              <a:rPr lang="en-US" sz="3600"/>
              <a:t>LẬP TRÌNH HƯỚNG ĐỐI TƯỢNG</a:t>
            </a:r>
          </a:p>
        </p:txBody>
      </p:sp>
      <p:sp>
        <p:nvSpPr>
          <p:cNvPr id="3" name="Subtitle 2">
            <a:extLst>
              <a:ext uri="{FF2B5EF4-FFF2-40B4-BE49-F238E27FC236}">
                <a16:creationId xmlns:a16="http://schemas.microsoft.com/office/drawing/2014/main" id="{4735BDC3-385A-4DE8-861E-EB02AC3600C0}"/>
              </a:ext>
            </a:extLst>
          </p:cNvPr>
          <p:cNvSpPr>
            <a:spLocks noGrp="1"/>
          </p:cNvSpPr>
          <p:nvPr>
            <p:ph type="subTitle" idx="1"/>
          </p:nvPr>
        </p:nvSpPr>
        <p:spPr>
          <a:xfrm>
            <a:off x="1595269" y="3315855"/>
            <a:ext cx="9001462" cy="1941945"/>
          </a:xfrm>
        </p:spPr>
        <p:txBody>
          <a:bodyPr>
            <a:normAutofit/>
          </a:bodyPr>
          <a:lstStyle/>
          <a:p>
            <a:r>
              <a:rPr lang="en-US" sz="4400" b="1"/>
              <a:t>KẾ THỪA, GIAO DIỆN</a:t>
            </a:r>
          </a:p>
        </p:txBody>
      </p:sp>
    </p:spTree>
    <p:extLst>
      <p:ext uri="{BB962C8B-B14F-4D97-AF65-F5344CB8AC3E}">
        <p14:creationId xmlns:p14="http://schemas.microsoft.com/office/powerpoint/2010/main" val="716852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35608-96BE-48A7-BFD4-456F14BB4936}"/>
              </a:ext>
            </a:extLst>
          </p:cNvPr>
          <p:cNvSpPr>
            <a:spLocks noGrp="1"/>
          </p:cNvSpPr>
          <p:nvPr>
            <p:ph type="title"/>
          </p:nvPr>
        </p:nvSpPr>
        <p:spPr/>
        <p:txBody>
          <a:bodyPr/>
          <a:lstStyle/>
          <a:p>
            <a:r>
              <a:rPr lang="en-US"/>
              <a:t>Phạm vi truy cập</a:t>
            </a:r>
          </a:p>
        </p:txBody>
      </p:sp>
      <p:graphicFrame>
        <p:nvGraphicFramePr>
          <p:cNvPr id="4" name="Table 3">
            <a:extLst>
              <a:ext uri="{FF2B5EF4-FFF2-40B4-BE49-F238E27FC236}">
                <a16:creationId xmlns:a16="http://schemas.microsoft.com/office/drawing/2014/main" id="{526D74A8-D154-4510-8F11-315F341A9F6C}"/>
              </a:ext>
            </a:extLst>
          </p:cNvPr>
          <p:cNvGraphicFramePr>
            <a:graphicFrameLocks noGrp="1"/>
          </p:cNvGraphicFramePr>
          <p:nvPr>
            <p:extLst>
              <p:ext uri="{D42A27DB-BD31-4B8C-83A1-F6EECF244321}">
                <p14:modId xmlns:p14="http://schemas.microsoft.com/office/powerpoint/2010/main" val="179546268"/>
              </p:ext>
            </p:extLst>
          </p:nvPr>
        </p:nvGraphicFramePr>
        <p:xfrm>
          <a:off x="1484671" y="1818968"/>
          <a:ext cx="9350477" cy="3949228"/>
        </p:xfrm>
        <a:graphic>
          <a:graphicData uri="http://schemas.openxmlformats.org/drawingml/2006/table">
            <a:tbl>
              <a:tblPr firstRow="1" firstCol="1" bandRow="1">
                <a:tableStyleId>{F5AB1C69-6EDB-4FF4-983F-18BD219EF322}</a:tableStyleId>
              </a:tblPr>
              <a:tblGrid>
                <a:gridCol w="2043030">
                  <a:extLst>
                    <a:ext uri="{9D8B030D-6E8A-4147-A177-3AD203B41FA5}">
                      <a16:colId xmlns:a16="http://schemas.microsoft.com/office/drawing/2014/main" val="1531529892"/>
                    </a:ext>
                  </a:extLst>
                </a:gridCol>
                <a:gridCol w="7307447">
                  <a:extLst>
                    <a:ext uri="{9D8B030D-6E8A-4147-A177-3AD203B41FA5}">
                      <a16:colId xmlns:a16="http://schemas.microsoft.com/office/drawing/2014/main" val="676475350"/>
                    </a:ext>
                  </a:extLst>
                </a:gridCol>
              </a:tblGrid>
              <a:tr h="652066">
                <a:tc>
                  <a:txBody>
                    <a:bodyPr/>
                    <a:lstStyle/>
                    <a:p>
                      <a:pPr algn="ctr">
                        <a:lnSpc>
                          <a:spcPct val="120000"/>
                        </a:lnSpc>
                        <a:spcBef>
                          <a:spcPts val="200"/>
                        </a:spcBef>
                        <a:spcAft>
                          <a:spcPts val="200"/>
                        </a:spcAft>
                      </a:pPr>
                      <a:r>
                        <a:rPr lang="en-US" sz="1800">
                          <a:effectLst/>
                          <a:latin typeface="Arial (Body)"/>
                        </a:rPr>
                        <a:t>Phạm vi truy cập</a:t>
                      </a:r>
                      <a:endParaRPr lang="en-US" sz="1800">
                        <a:effectLst/>
                        <a:latin typeface="Arial (Body)"/>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20000"/>
                        </a:lnSpc>
                        <a:spcBef>
                          <a:spcPts val="200"/>
                        </a:spcBef>
                        <a:spcAft>
                          <a:spcPts val="200"/>
                        </a:spcAft>
                      </a:pPr>
                      <a:r>
                        <a:rPr lang="en-US" sz="1800">
                          <a:effectLst/>
                          <a:latin typeface="Arial (Body)"/>
                        </a:rPr>
                        <a:t>Mô tả</a:t>
                      </a:r>
                      <a:endParaRPr lang="en-US" sz="1800">
                        <a:effectLst/>
                        <a:latin typeface="Arial (Body)"/>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64145253"/>
                  </a:ext>
                </a:extLst>
              </a:tr>
              <a:tr h="842437">
                <a:tc>
                  <a:txBody>
                    <a:bodyPr/>
                    <a:lstStyle/>
                    <a:p>
                      <a:pPr algn="just">
                        <a:lnSpc>
                          <a:spcPct val="120000"/>
                        </a:lnSpc>
                        <a:spcBef>
                          <a:spcPts val="200"/>
                        </a:spcBef>
                        <a:spcAft>
                          <a:spcPts val="200"/>
                        </a:spcAft>
                      </a:pPr>
                      <a:r>
                        <a:rPr lang="en-US" sz="1800">
                          <a:effectLst/>
                          <a:latin typeface="Arial (Body)"/>
                        </a:rPr>
                        <a:t>public</a:t>
                      </a:r>
                      <a:endParaRPr lang="en-US" sz="1800">
                        <a:effectLst/>
                        <a:latin typeface="Arial (Body)"/>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20000"/>
                        </a:lnSpc>
                        <a:spcBef>
                          <a:spcPts val="200"/>
                        </a:spcBef>
                        <a:spcAft>
                          <a:spcPts val="200"/>
                        </a:spcAft>
                      </a:pPr>
                      <a:r>
                        <a:rPr lang="en-US" sz="1800">
                          <a:effectLst/>
                          <a:latin typeface="Arial (Body)"/>
                        </a:rPr>
                        <a:t>Các thành viên được khai báo là public có thể được truy cập ở bất cứ vị trí nào trong cùng một class hay class khác.</a:t>
                      </a:r>
                      <a:endParaRPr lang="en-US" sz="1800">
                        <a:effectLst/>
                        <a:latin typeface="Arial (Body)"/>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66089266"/>
                  </a:ext>
                </a:extLst>
              </a:tr>
              <a:tr h="468464">
                <a:tc>
                  <a:txBody>
                    <a:bodyPr/>
                    <a:lstStyle/>
                    <a:p>
                      <a:pPr algn="just">
                        <a:lnSpc>
                          <a:spcPct val="120000"/>
                        </a:lnSpc>
                        <a:spcBef>
                          <a:spcPts val="200"/>
                        </a:spcBef>
                        <a:spcAft>
                          <a:spcPts val="200"/>
                        </a:spcAft>
                      </a:pPr>
                      <a:r>
                        <a:rPr lang="en-US" sz="1800">
                          <a:effectLst/>
                          <a:latin typeface="Arial (Body)"/>
                        </a:rPr>
                        <a:t>private</a:t>
                      </a:r>
                      <a:endParaRPr lang="en-US" sz="1800">
                        <a:effectLst/>
                        <a:latin typeface="Arial (Body)"/>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20000"/>
                        </a:lnSpc>
                        <a:spcBef>
                          <a:spcPts val="200"/>
                        </a:spcBef>
                        <a:spcAft>
                          <a:spcPts val="200"/>
                        </a:spcAft>
                      </a:pPr>
                      <a:r>
                        <a:rPr lang="en-US" sz="1800">
                          <a:effectLst/>
                          <a:latin typeface="Arial (Body)"/>
                        </a:rPr>
                        <a:t>Các thành viên chỉ được truy cập trong cùng một class.</a:t>
                      </a:r>
                      <a:endParaRPr lang="en-US" sz="1800">
                        <a:effectLst/>
                        <a:latin typeface="Arial (Body)"/>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19682994"/>
                  </a:ext>
                </a:extLst>
              </a:tr>
              <a:tr h="652066">
                <a:tc>
                  <a:txBody>
                    <a:bodyPr/>
                    <a:lstStyle/>
                    <a:p>
                      <a:pPr algn="just">
                        <a:lnSpc>
                          <a:spcPct val="120000"/>
                        </a:lnSpc>
                        <a:spcBef>
                          <a:spcPts val="200"/>
                        </a:spcBef>
                        <a:spcAft>
                          <a:spcPts val="200"/>
                        </a:spcAft>
                      </a:pPr>
                      <a:r>
                        <a:rPr lang="en-US" sz="1800">
                          <a:effectLst/>
                          <a:latin typeface="Arial (Body)"/>
                        </a:rPr>
                        <a:t>protected</a:t>
                      </a:r>
                      <a:endParaRPr lang="en-US" sz="1800">
                        <a:effectLst/>
                        <a:latin typeface="Arial (Body)"/>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20000"/>
                        </a:lnSpc>
                        <a:spcBef>
                          <a:spcPts val="200"/>
                        </a:spcBef>
                        <a:spcAft>
                          <a:spcPts val="200"/>
                        </a:spcAft>
                      </a:pPr>
                      <a:r>
                        <a:rPr lang="en-US" sz="1800">
                          <a:effectLst/>
                          <a:latin typeface="Arial (Body)"/>
                        </a:rPr>
                        <a:t>Các thành viên chỉ có thể được truy cập trong cùng một class hoặc trong một class khác được dẫn xuất từ class đó.</a:t>
                      </a:r>
                      <a:endParaRPr lang="en-US" sz="1800">
                        <a:effectLst/>
                        <a:latin typeface="Arial (Body)"/>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2935868"/>
                  </a:ext>
                </a:extLst>
              </a:tr>
              <a:tr h="1334195">
                <a:tc>
                  <a:txBody>
                    <a:bodyPr/>
                    <a:lstStyle/>
                    <a:p>
                      <a:pPr algn="just">
                        <a:lnSpc>
                          <a:spcPct val="120000"/>
                        </a:lnSpc>
                        <a:spcBef>
                          <a:spcPts val="200"/>
                        </a:spcBef>
                        <a:spcAft>
                          <a:spcPts val="200"/>
                        </a:spcAft>
                      </a:pPr>
                      <a:r>
                        <a:rPr lang="en-US" sz="1800">
                          <a:effectLst/>
                          <a:latin typeface="Arial (Body)"/>
                        </a:rPr>
                        <a:t>internal</a:t>
                      </a:r>
                      <a:endParaRPr lang="en-US" sz="1800">
                        <a:effectLst/>
                        <a:latin typeface="Arial (Body)"/>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20000"/>
                        </a:lnSpc>
                        <a:spcBef>
                          <a:spcPts val="200"/>
                        </a:spcBef>
                        <a:spcAft>
                          <a:spcPts val="200"/>
                        </a:spcAft>
                      </a:pPr>
                      <a:r>
                        <a:rPr lang="en-US" sz="1800">
                          <a:latin typeface="Arial (Body)"/>
                        </a:rPr>
                        <a:t>Các thuộc tính và phương thức </a:t>
                      </a:r>
                      <a:r>
                        <a:rPr lang="vi-VN" sz="1800">
                          <a:latin typeface="Arial (Body)"/>
                        </a:rPr>
                        <a:t>có quyền truy cập trong các tệp trong cùng một assembly (.dll).</a:t>
                      </a:r>
                      <a:r>
                        <a:rPr lang="en-US" sz="1800">
                          <a:latin typeface="Arial (Body)"/>
                        </a:rPr>
                        <a:t> Tức là,</a:t>
                      </a:r>
                      <a:r>
                        <a:rPr lang="vi-VN" sz="1800">
                          <a:latin typeface="Arial (Body)"/>
                        </a:rPr>
                        <a:t> quyền truy cập được giới hạn dành riêng cho các lớp được xác định trong dự án hiện tại.</a:t>
                      </a:r>
                      <a:endParaRPr lang="en-US" sz="1800">
                        <a:effectLst/>
                        <a:latin typeface="Arial (Body)"/>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31878806"/>
                  </a:ext>
                </a:extLst>
              </a:tr>
            </a:tbl>
          </a:graphicData>
        </a:graphic>
      </p:graphicFrame>
    </p:spTree>
    <p:extLst>
      <p:ext uri="{BB962C8B-B14F-4D97-AF65-F5344CB8AC3E}">
        <p14:creationId xmlns:p14="http://schemas.microsoft.com/office/powerpoint/2010/main" val="2484614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F70E8-1F82-4494-BFA2-99CA7A334F00}"/>
              </a:ext>
            </a:extLst>
          </p:cNvPr>
          <p:cNvSpPr>
            <a:spLocks noGrp="1"/>
          </p:cNvSpPr>
          <p:nvPr>
            <p:ph type="title"/>
          </p:nvPr>
        </p:nvSpPr>
        <p:spPr/>
        <p:txBody>
          <a:bodyPr/>
          <a:lstStyle/>
          <a:p>
            <a:r>
              <a:rPr lang="en-US"/>
              <a:t>KẾ THỪA – VÍ DỤ</a:t>
            </a:r>
          </a:p>
        </p:txBody>
      </p:sp>
      <p:sp>
        <p:nvSpPr>
          <p:cNvPr id="3" name="Content Placeholder 2">
            <a:extLst>
              <a:ext uri="{FF2B5EF4-FFF2-40B4-BE49-F238E27FC236}">
                <a16:creationId xmlns:a16="http://schemas.microsoft.com/office/drawing/2014/main" id="{2296FD0C-5AD7-40A2-898D-F1B35238B43D}"/>
              </a:ext>
            </a:extLst>
          </p:cNvPr>
          <p:cNvSpPr>
            <a:spLocks noGrp="1"/>
          </p:cNvSpPr>
          <p:nvPr>
            <p:ph idx="1"/>
          </p:nvPr>
        </p:nvSpPr>
        <p:spPr>
          <a:xfrm>
            <a:off x="913796" y="1671484"/>
            <a:ext cx="5182204" cy="4576916"/>
          </a:xfrm>
        </p:spPr>
        <p:style>
          <a:lnRef idx="2">
            <a:schemeClr val="accent3"/>
          </a:lnRef>
          <a:fillRef idx="1">
            <a:schemeClr val="lt1"/>
          </a:fillRef>
          <a:effectRef idx="0">
            <a:schemeClr val="accent3"/>
          </a:effectRef>
          <a:fontRef idx="minor">
            <a:schemeClr val="dk1"/>
          </a:fontRef>
        </p:style>
        <p:txBody>
          <a:bodyPr>
            <a:normAutofit fontScale="62500" lnSpcReduction="20000"/>
          </a:bodyPr>
          <a:lstStyle/>
          <a:p>
            <a:pPr marL="0" indent="0" algn="l">
              <a:lnSpc>
                <a:spcPct val="120000"/>
              </a:lnSpc>
              <a:spcBef>
                <a:spcPts val="0"/>
              </a:spcBef>
              <a:buNone/>
            </a:pPr>
            <a:r>
              <a:rPr lang="en-US" sz="1800">
                <a:solidFill>
                  <a:srgbClr val="0000FF"/>
                </a:solidFill>
                <a:effectLst/>
                <a:latin typeface="Consolas" panose="020B0609020204030204" pitchFamily="49" charset="0"/>
                <a:ea typeface="Calibri" panose="020F0502020204030204" pitchFamily="34" charset="0"/>
                <a:cs typeface="Consolas" panose="020B0609020204030204" pitchFamily="49" charset="0"/>
              </a:rPr>
              <a:t>class</a:t>
            </a:r>
            <a:r>
              <a:rPr lang="en-US" sz="18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a:solidFill>
                  <a:srgbClr val="2B91AF"/>
                </a:solidFill>
                <a:effectLst/>
                <a:latin typeface="Consolas" panose="020B0609020204030204" pitchFamily="49" charset="0"/>
                <a:ea typeface="Calibri" panose="020F0502020204030204" pitchFamily="34" charset="0"/>
                <a:cs typeface="Consolas" panose="020B0609020204030204" pitchFamily="49" charset="0"/>
              </a:rPr>
              <a:t>Star</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8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8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a:solidFill>
                  <a:srgbClr val="0000FF"/>
                </a:solidFill>
                <a:effectLst/>
                <a:latin typeface="Consolas" panose="020B0609020204030204" pitchFamily="49" charset="0"/>
                <a:ea typeface="Calibri" panose="020F0502020204030204" pitchFamily="34" charset="0"/>
                <a:cs typeface="Consolas" panose="020B0609020204030204" pitchFamily="49" charset="0"/>
              </a:rPr>
              <a:t>protected</a:t>
            </a:r>
            <a:r>
              <a:rPr lang="en-US" sz="18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a:solidFill>
                  <a:srgbClr val="000000"/>
                </a:solidFill>
                <a:effectLst/>
                <a:latin typeface="Consolas" panose="020B0609020204030204" pitchFamily="49" charset="0"/>
                <a:ea typeface="Calibri" panose="020F0502020204030204" pitchFamily="34" charset="0"/>
                <a:cs typeface="Consolas" panose="020B0609020204030204" pitchFamily="49" charset="0"/>
              </a:rPr>
              <a:t> row;</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8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a:solidFill>
                  <a:srgbClr val="0000FF"/>
                </a:solidFill>
                <a:effectLst/>
                <a:latin typeface="Consolas" panose="020B0609020204030204" pitchFamily="49" charset="0"/>
                <a:ea typeface="Calibri" panose="020F0502020204030204" pitchFamily="34" charset="0"/>
                <a:cs typeface="Consolas" panose="020B0609020204030204" pitchFamily="49" charset="0"/>
              </a:rPr>
              <a:t>protected</a:t>
            </a:r>
            <a:r>
              <a:rPr lang="en-US" sz="18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a:solidFill>
                  <a:srgbClr val="000000"/>
                </a:solidFill>
                <a:effectLst/>
                <a:latin typeface="Consolas" panose="020B0609020204030204" pitchFamily="49" charset="0"/>
                <a:ea typeface="Calibri" panose="020F0502020204030204" pitchFamily="34" charset="0"/>
                <a:cs typeface="Consolas" panose="020B0609020204030204" pitchFamily="49" charset="0"/>
              </a:rPr>
              <a:t> column;</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8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a:solidFill>
                  <a:srgbClr val="0000FF"/>
                </a:solidFill>
                <a:effectLst/>
                <a:latin typeface="Consolas" panose="020B0609020204030204" pitchFamily="49" charset="0"/>
                <a:ea typeface="Calibri" panose="020F0502020204030204" pitchFamily="34" charset="0"/>
                <a:cs typeface="Consolas" panose="020B0609020204030204" pitchFamily="49" charset="0"/>
              </a:rPr>
              <a:t>public</a:t>
            </a:r>
            <a:r>
              <a:rPr lang="en-US" sz="18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a:solidFill>
                  <a:srgbClr val="0000FF"/>
                </a:solidFill>
                <a:effectLst/>
                <a:latin typeface="Consolas" panose="020B0609020204030204" pitchFamily="49" charset="0"/>
                <a:ea typeface="Calibri" panose="020F0502020204030204" pitchFamily="34" charset="0"/>
                <a:cs typeface="Consolas" panose="020B0609020204030204" pitchFamily="49" charset="0"/>
              </a:rPr>
              <a:t>void</a:t>
            </a:r>
            <a:r>
              <a:rPr lang="en-US" sz="1800">
                <a:solidFill>
                  <a:srgbClr val="000000"/>
                </a:solidFill>
                <a:effectLst/>
                <a:latin typeface="Consolas" panose="020B0609020204030204" pitchFamily="49" charset="0"/>
                <a:ea typeface="Calibri" panose="020F0502020204030204" pitchFamily="34" charset="0"/>
                <a:cs typeface="Consolas" panose="020B0609020204030204" pitchFamily="49" charset="0"/>
              </a:rPr>
              <a:t> Display()</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8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8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a:solidFill>
                  <a:srgbClr val="0000FF"/>
                </a:solidFill>
                <a:effectLst/>
                <a:latin typeface="Consolas" panose="020B0609020204030204" pitchFamily="49" charset="0"/>
                <a:ea typeface="Calibri" panose="020F0502020204030204" pitchFamily="34" charset="0"/>
                <a:cs typeface="Consolas" panose="020B0609020204030204" pitchFamily="49" charset="0"/>
              </a:rPr>
              <a:t>for</a:t>
            </a:r>
            <a:r>
              <a:rPr lang="en-US" sz="18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a:solidFill>
                  <a:srgbClr val="000000"/>
                </a:solidFill>
                <a:effectLst/>
                <a:latin typeface="Consolas" panose="020B0609020204030204" pitchFamily="49" charset="0"/>
                <a:ea typeface="Calibri" panose="020F0502020204030204" pitchFamily="34" charset="0"/>
                <a:cs typeface="Consolas" panose="020B0609020204030204" pitchFamily="49" charset="0"/>
              </a:rPr>
              <a:t> i = 0; i &lt; row; i++)</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8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8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a:solidFill>
                  <a:srgbClr val="0000FF"/>
                </a:solidFill>
                <a:effectLst/>
                <a:latin typeface="Consolas" panose="020B0609020204030204" pitchFamily="49" charset="0"/>
                <a:ea typeface="Calibri" panose="020F0502020204030204" pitchFamily="34" charset="0"/>
                <a:cs typeface="Consolas" panose="020B0609020204030204" pitchFamily="49" charset="0"/>
              </a:rPr>
              <a:t>for</a:t>
            </a:r>
            <a:r>
              <a:rPr lang="en-US" sz="18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a:solidFill>
                  <a:srgbClr val="000000"/>
                </a:solidFill>
                <a:effectLst/>
                <a:latin typeface="Consolas" panose="020B0609020204030204" pitchFamily="49" charset="0"/>
                <a:ea typeface="Calibri" panose="020F0502020204030204" pitchFamily="34" charset="0"/>
                <a:cs typeface="Consolas" panose="020B0609020204030204" pitchFamily="49" charset="0"/>
              </a:rPr>
              <a:t> j = 0; j &lt; column; j++)</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8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800">
                <a:solidFill>
                  <a:srgbClr val="000000"/>
                </a:solidFill>
                <a:effectLst/>
                <a:latin typeface="Consolas" panose="020B0609020204030204" pitchFamily="49" charset="0"/>
                <a:ea typeface="Calibri" panose="020F0502020204030204" pitchFamily="34" charset="0"/>
                <a:cs typeface="Consolas" panose="020B0609020204030204" pitchFamily="49" charset="0"/>
              </a:rPr>
              <a:t>                         Console.Write(</a:t>
            </a:r>
            <a:r>
              <a:rPr lang="en-US" sz="1800">
                <a:solidFill>
                  <a:srgbClr val="A31515"/>
                </a:solidFill>
                <a:effectLst/>
                <a:latin typeface="Consolas" panose="020B0609020204030204" pitchFamily="49" charset="0"/>
                <a:ea typeface="Calibri" panose="020F0502020204030204" pitchFamily="34" charset="0"/>
                <a:cs typeface="Consolas" panose="020B0609020204030204" pitchFamily="49" charset="0"/>
              </a:rPr>
              <a:t>"*  "</a:t>
            </a:r>
            <a:r>
              <a:rPr lang="en-US" sz="180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8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800">
                <a:solidFill>
                  <a:srgbClr val="000000"/>
                </a:solidFill>
                <a:effectLst/>
                <a:latin typeface="Consolas" panose="020B0609020204030204" pitchFamily="49" charset="0"/>
                <a:ea typeface="Calibri" panose="020F0502020204030204" pitchFamily="34" charset="0"/>
                <a:cs typeface="Consolas" panose="020B0609020204030204" pitchFamily="49" charset="0"/>
              </a:rPr>
              <a:t>                    Console.WriteLine();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8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8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8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8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a:solidFill>
                  <a:srgbClr val="0000FF"/>
                </a:solidFill>
                <a:effectLst/>
                <a:latin typeface="Consolas" panose="020B0609020204030204" pitchFamily="49" charset="0"/>
                <a:ea typeface="Calibri" panose="020F0502020204030204" pitchFamily="34" charset="0"/>
                <a:cs typeface="Consolas" panose="020B0609020204030204" pitchFamily="49" charset="0"/>
              </a:rPr>
              <a:t>class</a:t>
            </a:r>
            <a:r>
              <a:rPr lang="en-US" sz="18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a:solidFill>
                  <a:srgbClr val="2B91AF"/>
                </a:solidFill>
                <a:effectLst/>
                <a:latin typeface="Consolas" panose="020B0609020204030204" pitchFamily="49" charset="0"/>
                <a:ea typeface="Calibri" panose="020F0502020204030204" pitchFamily="34" charset="0"/>
                <a:cs typeface="Consolas" panose="020B0609020204030204" pitchFamily="49" charset="0"/>
              </a:rPr>
              <a:t>PrintStar</a:t>
            </a:r>
            <a:r>
              <a:rPr lang="en-US" sz="1800">
                <a:solidFill>
                  <a:srgbClr val="000000"/>
                </a:solidFill>
                <a:effectLst/>
                <a:latin typeface="Consolas" panose="020B0609020204030204" pitchFamily="49" charset="0"/>
                <a:ea typeface="Calibri" panose="020F0502020204030204" pitchFamily="34" charset="0"/>
                <a:cs typeface="Consolas" panose="020B0609020204030204" pitchFamily="49" charset="0"/>
              </a:rPr>
              <a:t> : Star</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8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8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a:solidFill>
                  <a:srgbClr val="0000FF"/>
                </a:solidFill>
                <a:effectLst/>
                <a:latin typeface="Consolas" panose="020B0609020204030204" pitchFamily="49" charset="0"/>
                <a:ea typeface="Calibri" panose="020F0502020204030204" pitchFamily="34" charset="0"/>
                <a:cs typeface="Consolas" panose="020B0609020204030204" pitchFamily="49" charset="0"/>
              </a:rPr>
              <a:t>static</a:t>
            </a:r>
            <a:r>
              <a:rPr lang="en-US" sz="18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a:solidFill>
                  <a:srgbClr val="0000FF"/>
                </a:solidFill>
                <a:effectLst/>
                <a:latin typeface="Consolas" panose="020B0609020204030204" pitchFamily="49" charset="0"/>
                <a:ea typeface="Calibri" panose="020F0502020204030204" pitchFamily="34" charset="0"/>
                <a:cs typeface="Consolas" panose="020B0609020204030204" pitchFamily="49" charset="0"/>
              </a:rPr>
              <a:t>void</a:t>
            </a:r>
            <a:r>
              <a:rPr lang="en-US" sz="180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r>
              <a:rPr lang="en-US" sz="1800">
                <a:solidFill>
                  <a:srgbClr val="0000FF"/>
                </a:solidFill>
                <a:effectLst/>
                <a:latin typeface="Consolas" panose="020B0609020204030204" pitchFamily="49" charset="0"/>
                <a:ea typeface="Calibri" panose="020F0502020204030204" pitchFamily="34" charset="0"/>
                <a:cs typeface="Consolas" panose="020B0609020204030204" pitchFamily="49" charset="0"/>
              </a:rPr>
              <a:t>string</a:t>
            </a:r>
            <a:r>
              <a:rPr lang="en-US" sz="1800">
                <a:solidFill>
                  <a:srgbClr val="000000"/>
                </a:solidFill>
                <a:effectLst/>
                <a:latin typeface="Consolas" panose="020B0609020204030204" pitchFamily="49" charset="0"/>
                <a:ea typeface="Calibri" panose="020F0502020204030204" pitchFamily="34" charset="0"/>
                <a:cs typeface="Consolas" panose="020B0609020204030204" pitchFamily="49" charset="0"/>
              </a:rPr>
              <a:t>[] args)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800">
                <a:solidFill>
                  <a:srgbClr val="000000"/>
                </a:solidFill>
                <a:effectLst/>
                <a:latin typeface="Consolas" panose="020B0609020204030204" pitchFamily="49" charset="0"/>
                <a:ea typeface="Calibri" panose="020F0502020204030204" pitchFamily="34" charset="0"/>
                <a:cs typeface="Consolas" panose="020B0609020204030204" pitchFamily="49" charset="0"/>
              </a:rPr>
              <a:t>          {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800">
                <a:solidFill>
                  <a:srgbClr val="000000"/>
                </a:solidFill>
                <a:effectLst/>
                <a:latin typeface="Consolas" panose="020B0609020204030204" pitchFamily="49" charset="0"/>
                <a:ea typeface="Calibri" panose="020F0502020204030204" pitchFamily="34" charset="0"/>
                <a:cs typeface="Consolas" panose="020B0609020204030204" pitchFamily="49" charset="0"/>
              </a:rPr>
              <a:t>               PrintStar st = </a:t>
            </a:r>
            <a:r>
              <a:rPr lang="en-US" sz="1800">
                <a:solidFill>
                  <a:srgbClr val="0000FF"/>
                </a:solidFill>
                <a:effectLst/>
                <a:latin typeface="Consolas" panose="020B0609020204030204" pitchFamily="49" charset="0"/>
                <a:ea typeface="Calibri" panose="020F0502020204030204" pitchFamily="34" charset="0"/>
                <a:cs typeface="Consolas" panose="020B0609020204030204" pitchFamily="49" charset="0"/>
              </a:rPr>
              <a:t>new</a:t>
            </a:r>
            <a:r>
              <a:rPr lang="en-US" sz="1800">
                <a:solidFill>
                  <a:srgbClr val="000000"/>
                </a:solidFill>
                <a:effectLst/>
                <a:latin typeface="Consolas" panose="020B0609020204030204" pitchFamily="49" charset="0"/>
                <a:ea typeface="Calibri" panose="020F0502020204030204" pitchFamily="34" charset="0"/>
                <a:cs typeface="Consolas" panose="020B0609020204030204" pitchFamily="49" charset="0"/>
              </a:rPr>
              <a:t> PrintStar();</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800">
                <a:solidFill>
                  <a:srgbClr val="000000"/>
                </a:solidFill>
                <a:effectLst/>
                <a:latin typeface="Consolas" panose="020B0609020204030204" pitchFamily="49" charset="0"/>
                <a:ea typeface="Calibri" panose="020F0502020204030204" pitchFamily="34" charset="0"/>
                <a:cs typeface="Consolas" panose="020B0609020204030204" pitchFamily="49" charset="0"/>
              </a:rPr>
              <a:t>               st.row = 7;</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800">
                <a:solidFill>
                  <a:srgbClr val="000000"/>
                </a:solidFill>
                <a:effectLst/>
                <a:latin typeface="Consolas" panose="020B0609020204030204" pitchFamily="49" charset="0"/>
                <a:ea typeface="Calibri" panose="020F0502020204030204" pitchFamily="34" charset="0"/>
                <a:cs typeface="Consolas" panose="020B0609020204030204" pitchFamily="49" charset="0"/>
              </a:rPr>
              <a:t>               st.column = 8;</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80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st.Display();</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8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20000"/>
              </a:lnSpc>
              <a:spcBef>
                <a:spcPts val="0"/>
              </a:spcBef>
              <a:buNone/>
            </a:pPr>
            <a:r>
              <a:rPr lang="en-US" sz="18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spcBef>
                <a:spcPts val="0"/>
              </a:spcBef>
              <a:buNone/>
            </a:pPr>
            <a:endParaRPr lang="en-US"/>
          </a:p>
        </p:txBody>
      </p:sp>
      <p:sp>
        <p:nvSpPr>
          <p:cNvPr id="4" name="Rectangle 3">
            <a:extLst>
              <a:ext uri="{FF2B5EF4-FFF2-40B4-BE49-F238E27FC236}">
                <a16:creationId xmlns:a16="http://schemas.microsoft.com/office/drawing/2014/main" id="{2ECC1D58-A761-496E-8623-924301B5DDDC}"/>
              </a:ext>
            </a:extLst>
          </p:cNvPr>
          <p:cNvSpPr/>
          <p:nvPr/>
        </p:nvSpPr>
        <p:spPr>
          <a:xfrm>
            <a:off x="6439312" y="2851355"/>
            <a:ext cx="4828244" cy="172064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nSpc>
                <a:spcPct val="120000"/>
              </a:lnSpc>
            </a:pPr>
            <a:r>
              <a:rPr lang="en-US" sz="1800">
                <a:effectLst/>
                <a:latin typeface="Arial (Body)"/>
                <a:ea typeface="Calibri" panose="020F0502020204030204" pitchFamily="34" charset="0"/>
                <a:cs typeface="Times New Roman" panose="02020603050405020304" pitchFamily="18" charset="0"/>
              </a:rPr>
              <a:t>Lớp </a:t>
            </a:r>
            <a:r>
              <a:rPr lang="en-US" sz="1800">
                <a:solidFill>
                  <a:srgbClr val="FFFF00"/>
                </a:solidFill>
                <a:effectLst/>
                <a:latin typeface="Arial (Body)"/>
                <a:ea typeface="Calibri" panose="020F0502020204030204" pitchFamily="34" charset="0"/>
                <a:cs typeface="Times New Roman" panose="02020603050405020304" pitchFamily="18" charset="0"/>
              </a:rPr>
              <a:t>PrintStar</a:t>
            </a:r>
            <a:r>
              <a:rPr lang="en-US" sz="1800">
                <a:effectLst/>
                <a:latin typeface="Arial (Body)"/>
                <a:ea typeface="Calibri" panose="020F0502020204030204" pitchFamily="34" charset="0"/>
                <a:cs typeface="Times New Roman" panose="02020603050405020304" pitchFamily="18" charset="0"/>
              </a:rPr>
              <a:t> kế thừa từ lớp </a:t>
            </a:r>
            <a:r>
              <a:rPr lang="en-US" sz="1800">
                <a:solidFill>
                  <a:srgbClr val="FFFF00"/>
                </a:solidFill>
                <a:effectLst/>
                <a:latin typeface="Arial (Body)"/>
                <a:ea typeface="Calibri" panose="020F0502020204030204" pitchFamily="34" charset="0"/>
                <a:cs typeface="Times New Roman" panose="02020603050405020304" pitchFamily="18" charset="0"/>
              </a:rPr>
              <a:t>Star</a:t>
            </a:r>
            <a:r>
              <a:rPr lang="en-US" sz="1800">
                <a:effectLst/>
                <a:latin typeface="Arial (Body)"/>
                <a:ea typeface="Calibri" panose="020F0502020204030204" pitchFamily="34" charset="0"/>
                <a:cs typeface="Times New Roman" panose="02020603050405020304" pitchFamily="18" charset="0"/>
              </a:rPr>
              <a:t>, hai thuộc tính </a:t>
            </a:r>
            <a:r>
              <a:rPr lang="en-US" sz="1800">
                <a:solidFill>
                  <a:srgbClr val="FFFF00"/>
                </a:solidFill>
                <a:effectLst/>
                <a:latin typeface="Arial (Body)"/>
                <a:ea typeface="Calibri" panose="020F0502020204030204" pitchFamily="34" charset="0"/>
                <a:cs typeface="Times New Roman" panose="02020603050405020304" pitchFamily="18" charset="0"/>
              </a:rPr>
              <a:t>row</a:t>
            </a:r>
            <a:r>
              <a:rPr lang="en-US" sz="1800">
                <a:effectLst/>
                <a:latin typeface="Arial (Body)"/>
                <a:ea typeface="Calibri" panose="020F0502020204030204" pitchFamily="34" charset="0"/>
                <a:cs typeface="Times New Roman" panose="02020603050405020304" pitchFamily="18" charset="0"/>
              </a:rPr>
              <a:t> và </a:t>
            </a:r>
            <a:r>
              <a:rPr lang="en-US" sz="1800">
                <a:solidFill>
                  <a:srgbClr val="FFFF00"/>
                </a:solidFill>
                <a:effectLst/>
                <a:latin typeface="Arial (Body)"/>
                <a:ea typeface="Calibri" panose="020F0502020204030204" pitchFamily="34" charset="0"/>
                <a:cs typeface="Times New Roman" panose="02020603050405020304" pitchFamily="18" charset="0"/>
              </a:rPr>
              <a:t>column</a:t>
            </a:r>
            <a:r>
              <a:rPr lang="en-US" sz="1800">
                <a:effectLst/>
                <a:latin typeface="Arial (Body)"/>
                <a:ea typeface="Calibri" panose="020F0502020204030204" pitchFamily="34" charset="0"/>
                <a:cs typeface="Times New Roman" panose="02020603050405020304" pitchFamily="18" charset="0"/>
              </a:rPr>
              <a:t> được khai báo là </a:t>
            </a:r>
            <a:r>
              <a:rPr lang="en-US" sz="1800">
                <a:solidFill>
                  <a:srgbClr val="FFFF00"/>
                </a:solidFill>
                <a:effectLst/>
                <a:latin typeface="Arial (Body)"/>
                <a:ea typeface="Calibri" panose="020F0502020204030204" pitchFamily="34" charset="0"/>
                <a:cs typeface="Times New Roman" panose="02020603050405020304" pitchFamily="18" charset="0"/>
              </a:rPr>
              <a:t>protected</a:t>
            </a:r>
            <a:r>
              <a:rPr lang="en-US" sz="1800">
                <a:effectLst/>
                <a:latin typeface="Arial (Body)"/>
                <a:ea typeface="Calibri" panose="020F0502020204030204" pitchFamily="34" charset="0"/>
                <a:cs typeface="Times New Roman" panose="02020603050405020304" pitchFamily="18" charset="0"/>
              </a:rPr>
              <a:t> nên từ class </a:t>
            </a:r>
            <a:r>
              <a:rPr lang="en-US" sz="1800">
                <a:solidFill>
                  <a:srgbClr val="FFFF00"/>
                </a:solidFill>
                <a:effectLst/>
                <a:latin typeface="Arial (Body)"/>
                <a:ea typeface="Calibri" panose="020F0502020204030204" pitchFamily="34" charset="0"/>
                <a:cs typeface="Times New Roman" panose="02020603050405020304" pitchFamily="18" charset="0"/>
              </a:rPr>
              <a:t>PrintStar</a:t>
            </a:r>
            <a:r>
              <a:rPr lang="en-US" sz="1800">
                <a:effectLst/>
                <a:latin typeface="Arial (Body)"/>
                <a:ea typeface="Calibri" panose="020F0502020204030204" pitchFamily="34" charset="0"/>
                <a:cs typeface="Times New Roman" panose="02020603050405020304" pitchFamily="18" charset="0"/>
              </a:rPr>
              <a:t>, chúng ta có thể sử dụng trực tiếp hai biến này.</a:t>
            </a:r>
          </a:p>
          <a:p>
            <a:pPr>
              <a:lnSpc>
                <a:spcPct val="120000"/>
              </a:lnSpc>
            </a:pPr>
            <a:endParaRPr lang="en-US">
              <a:latin typeface="Arial (Body)"/>
            </a:endParaRPr>
          </a:p>
        </p:txBody>
      </p:sp>
    </p:spTree>
    <p:extLst>
      <p:ext uri="{BB962C8B-B14F-4D97-AF65-F5344CB8AC3E}">
        <p14:creationId xmlns:p14="http://schemas.microsoft.com/office/powerpoint/2010/main" val="670697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D7517-4425-43A7-8630-C75E42204BC1}"/>
              </a:ext>
            </a:extLst>
          </p:cNvPr>
          <p:cNvSpPr>
            <a:spLocks noGrp="1"/>
          </p:cNvSpPr>
          <p:nvPr>
            <p:ph type="title"/>
          </p:nvPr>
        </p:nvSpPr>
        <p:spPr/>
        <p:txBody>
          <a:bodyPr>
            <a:normAutofit/>
          </a:bodyPr>
          <a:lstStyle/>
          <a:p>
            <a:r>
              <a:rPr lang="en-US" sz="2800"/>
              <a:t>Ghi đè các phương thức của một class cơ sở</a:t>
            </a:r>
          </a:p>
        </p:txBody>
      </p:sp>
      <p:graphicFrame>
        <p:nvGraphicFramePr>
          <p:cNvPr id="4" name="Diagram 3">
            <a:extLst>
              <a:ext uri="{FF2B5EF4-FFF2-40B4-BE49-F238E27FC236}">
                <a16:creationId xmlns:a16="http://schemas.microsoft.com/office/drawing/2014/main" id="{008E2B99-1150-4142-A8FB-BEB38B443DC3}"/>
              </a:ext>
            </a:extLst>
          </p:cNvPr>
          <p:cNvGraphicFramePr/>
          <p:nvPr>
            <p:extLst>
              <p:ext uri="{D42A27DB-BD31-4B8C-83A1-F6EECF244321}">
                <p14:modId xmlns:p14="http://schemas.microsoft.com/office/powerpoint/2010/main" val="2723947507"/>
              </p:ext>
            </p:extLst>
          </p:nvPr>
        </p:nvGraphicFramePr>
        <p:xfrm>
          <a:off x="1107555" y="1538232"/>
          <a:ext cx="10022559" cy="46241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457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57903-7EF4-4763-8A00-AB7BA499E496}"/>
              </a:ext>
            </a:extLst>
          </p:cNvPr>
          <p:cNvSpPr>
            <a:spLocks noGrp="1"/>
          </p:cNvSpPr>
          <p:nvPr>
            <p:ph type="title"/>
          </p:nvPr>
        </p:nvSpPr>
        <p:spPr/>
        <p:txBody>
          <a:bodyPr/>
          <a:lstStyle/>
          <a:p>
            <a:r>
              <a:rPr lang="en-US"/>
              <a:t>VÍ DỤ VỀ TỪ KHÓA VIRTUAL, OVERRIDE</a:t>
            </a:r>
          </a:p>
        </p:txBody>
      </p:sp>
      <p:sp>
        <p:nvSpPr>
          <p:cNvPr id="3" name="Content Placeholder 2">
            <a:extLst>
              <a:ext uri="{FF2B5EF4-FFF2-40B4-BE49-F238E27FC236}">
                <a16:creationId xmlns:a16="http://schemas.microsoft.com/office/drawing/2014/main" id="{930E0CDD-D932-48A3-BC56-EB3D9AB216D2}"/>
              </a:ext>
            </a:extLst>
          </p:cNvPr>
          <p:cNvSpPr>
            <a:spLocks noGrp="1"/>
          </p:cNvSpPr>
          <p:nvPr>
            <p:ph idx="1"/>
          </p:nvPr>
        </p:nvSpPr>
        <p:spPr>
          <a:xfrm>
            <a:off x="2241756" y="1935921"/>
            <a:ext cx="8662218" cy="3943769"/>
          </a:xfrm>
        </p:spPr>
        <p:style>
          <a:lnRef idx="2">
            <a:schemeClr val="accent3"/>
          </a:lnRef>
          <a:fillRef idx="1">
            <a:schemeClr val="lt1"/>
          </a:fillRef>
          <a:effectRef idx="0">
            <a:schemeClr val="accent3"/>
          </a:effectRef>
          <a:fontRef idx="minor">
            <a:schemeClr val="dk1"/>
          </a:fontRef>
        </p:style>
        <p:txBody>
          <a:bodyPr>
            <a:normAutofit fontScale="92500" lnSpcReduction="20000"/>
          </a:bodyPr>
          <a:lstStyle/>
          <a:p>
            <a:pPr marL="0" indent="0" algn="l">
              <a:lnSpc>
                <a:spcPct val="120000"/>
              </a:lnSpc>
              <a:spcBef>
                <a:spcPts val="0"/>
              </a:spcBef>
              <a:buNone/>
            </a:pP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a:solidFill>
                  <a:srgbClr val="0000FF"/>
                </a:solidFill>
                <a:effectLst/>
                <a:latin typeface="Consolas" panose="020B0609020204030204" pitchFamily="49" charset="0"/>
                <a:ea typeface="Calibri" panose="020F0502020204030204" pitchFamily="34" charset="0"/>
                <a:cs typeface="Consolas" panose="020B0609020204030204" pitchFamily="49" charset="0"/>
              </a:rPr>
              <a:t>public</a:t>
            </a: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a:solidFill>
                  <a:srgbClr val="0000FF"/>
                </a:solidFill>
                <a:effectLst/>
                <a:latin typeface="Consolas" panose="020B0609020204030204" pitchFamily="49" charset="0"/>
                <a:ea typeface="Calibri" panose="020F0502020204030204" pitchFamily="34" charset="0"/>
                <a:cs typeface="Consolas" panose="020B0609020204030204" pitchFamily="49" charset="0"/>
              </a:rPr>
              <a:t>class</a:t>
            </a: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a:solidFill>
                  <a:srgbClr val="2B91AF"/>
                </a:solidFill>
                <a:effectLst/>
                <a:latin typeface="Consolas" panose="020B0609020204030204" pitchFamily="49" charset="0"/>
                <a:ea typeface="Calibri" panose="020F0502020204030204" pitchFamily="34" charset="0"/>
                <a:cs typeface="Consolas" panose="020B0609020204030204" pitchFamily="49" charset="0"/>
              </a:rPr>
              <a:t>Employee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a:solidFill>
                  <a:srgbClr val="0000FF"/>
                </a:solidFill>
                <a:effectLst/>
                <a:latin typeface="Consolas" panose="020B0609020204030204" pitchFamily="49" charset="0"/>
                <a:ea typeface="Calibri" panose="020F0502020204030204" pitchFamily="34" charset="0"/>
                <a:cs typeface="Consolas" panose="020B0609020204030204" pitchFamily="49" charset="0"/>
              </a:rPr>
              <a:t>public</a:t>
            </a: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a:solidFill>
                  <a:srgbClr val="0000FF"/>
                </a:solidFill>
                <a:effectLst/>
                <a:latin typeface="Consolas" panose="020B0609020204030204" pitchFamily="49" charset="0"/>
                <a:ea typeface="Calibri" panose="020F0502020204030204" pitchFamily="34" charset="0"/>
                <a:cs typeface="Consolas" panose="020B0609020204030204" pitchFamily="49" charset="0"/>
              </a:rPr>
              <a:t>string</a:t>
            </a: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name;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a:solidFill>
                  <a:srgbClr val="0000FF"/>
                </a:solidFill>
                <a:effectLst/>
                <a:latin typeface="Consolas" panose="020B0609020204030204" pitchFamily="49" charset="0"/>
                <a:ea typeface="Calibri" panose="020F0502020204030204" pitchFamily="34" charset="0"/>
                <a:cs typeface="Consolas" panose="020B0609020204030204" pitchFamily="49" charset="0"/>
              </a:rPr>
              <a:t>protected</a:t>
            </a: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a:solidFill>
                  <a:srgbClr val="0000FF"/>
                </a:solidFill>
                <a:effectLst/>
                <a:latin typeface="Consolas" panose="020B0609020204030204" pitchFamily="49" charset="0"/>
                <a:ea typeface="Calibri" panose="020F0502020204030204" pitchFamily="34" charset="0"/>
                <a:cs typeface="Consolas" panose="020B0609020204030204" pitchFamily="49" charset="0"/>
              </a:rPr>
              <a:t>decimal</a:t>
            </a: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basepay;</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a:solidFill>
                  <a:srgbClr val="008000"/>
                </a:solidFill>
                <a:effectLst/>
                <a:latin typeface="Consolas" panose="020B0609020204030204" pitchFamily="49" charset="0"/>
                <a:ea typeface="Calibri" panose="020F0502020204030204" pitchFamily="34" charset="0"/>
                <a:cs typeface="Consolas" panose="020B0609020204030204" pitchFamily="49" charset="0"/>
              </a:rPr>
              <a:t>// Phương thức khởi tạo thiết lập giá trị name và basepay cho employee.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a:solidFill>
                  <a:srgbClr val="0000FF"/>
                </a:solidFill>
                <a:effectLst/>
                <a:latin typeface="Consolas" panose="020B0609020204030204" pitchFamily="49" charset="0"/>
                <a:ea typeface="Calibri" panose="020F0502020204030204" pitchFamily="34" charset="0"/>
                <a:cs typeface="Consolas" panose="020B0609020204030204" pitchFamily="49" charset="0"/>
              </a:rPr>
              <a:t>public</a:t>
            </a: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a:solidFill>
                  <a:srgbClr val="2B91AF"/>
                </a:solidFill>
                <a:effectLst/>
                <a:latin typeface="Consolas" panose="020B0609020204030204" pitchFamily="49" charset="0"/>
                <a:ea typeface="Calibri" panose="020F0502020204030204" pitchFamily="34" charset="0"/>
                <a:cs typeface="Consolas" panose="020B0609020204030204" pitchFamily="49" charset="0"/>
              </a:rPr>
              <a:t>Employee</a:t>
            </a: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a:solidFill>
                  <a:srgbClr val="0000FF"/>
                </a:solidFill>
                <a:effectLst/>
                <a:latin typeface="Consolas" panose="020B0609020204030204" pitchFamily="49" charset="0"/>
                <a:ea typeface="Calibri" panose="020F0502020204030204" pitchFamily="34" charset="0"/>
                <a:cs typeface="Consolas" panose="020B0609020204030204" pitchFamily="49" charset="0"/>
              </a:rPr>
              <a:t>string</a:t>
            </a: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name, </a:t>
            </a:r>
            <a:r>
              <a:rPr lang="en-US" sz="1400">
                <a:solidFill>
                  <a:srgbClr val="0000FF"/>
                </a:solidFill>
                <a:effectLst/>
                <a:latin typeface="Consolas" panose="020B0609020204030204" pitchFamily="49" charset="0"/>
                <a:ea typeface="Calibri" panose="020F0502020204030204" pitchFamily="34" charset="0"/>
                <a:cs typeface="Consolas" panose="020B0609020204030204" pitchFamily="49" charset="0"/>
              </a:rPr>
              <a:t>decimal</a:t>
            </a: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basepay)</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a:solidFill>
                  <a:srgbClr val="0000FF"/>
                </a:solidFill>
                <a:effectLst/>
                <a:latin typeface="Consolas" panose="020B0609020204030204" pitchFamily="49" charset="0"/>
                <a:ea typeface="Calibri" panose="020F0502020204030204" pitchFamily="34" charset="0"/>
                <a:cs typeface="Consolas" panose="020B0609020204030204" pitchFamily="49" charset="0"/>
              </a:rPr>
              <a:t>this</a:t>
            </a: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.name = name;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a:solidFill>
                  <a:srgbClr val="0000FF"/>
                </a:solidFill>
                <a:effectLst/>
                <a:latin typeface="Consolas" panose="020B0609020204030204" pitchFamily="49" charset="0"/>
                <a:ea typeface="Calibri" panose="020F0502020204030204" pitchFamily="34" charset="0"/>
                <a:cs typeface="Consolas" panose="020B0609020204030204" pitchFamily="49" charset="0"/>
              </a:rPr>
              <a:t>this</a:t>
            </a: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.basepay = basepay;</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a:solidFill>
                  <a:srgbClr val="008000"/>
                </a:solidFill>
                <a:effectLst/>
                <a:latin typeface="Consolas" panose="020B0609020204030204" pitchFamily="49" charset="0"/>
                <a:ea typeface="Calibri" panose="020F0502020204030204" pitchFamily="34" charset="0"/>
                <a:cs typeface="Consolas" panose="020B0609020204030204" pitchFamily="49" charset="0"/>
              </a:rPr>
              <a:t>// Khai báo là virtual, do đó phương thức này cần được ghi đè.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a:solidFill>
                  <a:srgbClr val="0000FF"/>
                </a:solidFill>
                <a:effectLst/>
                <a:latin typeface="Consolas" panose="020B0609020204030204" pitchFamily="49" charset="0"/>
                <a:ea typeface="Calibri" panose="020F0502020204030204" pitchFamily="34" charset="0"/>
                <a:cs typeface="Consolas" panose="020B0609020204030204" pitchFamily="49" charset="0"/>
              </a:rPr>
              <a:t>public</a:t>
            </a: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a:solidFill>
                  <a:srgbClr val="0000FF"/>
                </a:solidFill>
                <a:effectLst/>
                <a:highlight>
                  <a:srgbClr val="FFFF00"/>
                </a:highlight>
                <a:latin typeface="Consolas" panose="020B0609020204030204" pitchFamily="49" charset="0"/>
                <a:ea typeface="Calibri" panose="020F0502020204030204" pitchFamily="34" charset="0"/>
                <a:cs typeface="Consolas" panose="020B0609020204030204" pitchFamily="49" charset="0"/>
              </a:rPr>
              <a:t>virtual</a:t>
            </a: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a:solidFill>
                  <a:srgbClr val="0000FF"/>
                </a:solidFill>
                <a:effectLst/>
                <a:latin typeface="Consolas" panose="020B0609020204030204" pitchFamily="49" charset="0"/>
                <a:ea typeface="Calibri" panose="020F0502020204030204" pitchFamily="34" charset="0"/>
                <a:cs typeface="Consolas" panose="020B0609020204030204" pitchFamily="49" charset="0"/>
              </a:rPr>
              <a:t>decimal</a:t>
            </a: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CalculatePay()</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a:solidFill>
                  <a:srgbClr val="0000FF"/>
                </a:solidFill>
                <a:effectLst/>
                <a:latin typeface="Consolas" panose="020B0609020204030204" pitchFamily="49" charset="0"/>
                <a:ea typeface="Calibri" panose="020F0502020204030204" pitchFamily="34" charset="0"/>
                <a:cs typeface="Consolas" panose="020B0609020204030204" pitchFamily="49" charset="0"/>
              </a:rPr>
              <a:t>return</a:t>
            </a: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basepay;</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600"/>
          </a:p>
        </p:txBody>
      </p:sp>
    </p:spTree>
    <p:extLst>
      <p:ext uri="{BB962C8B-B14F-4D97-AF65-F5344CB8AC3E}">
        <p14:creationId xmlns:p14="http://schemas.microsoft.com/office/powerpoint/2010/main" val="1331253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57903-7EF4-4763-8A00-AB7BA499E496}"/>
              </a:ext>
            </a:extLst>
          </p:cNvPr>
          <p:cNvSpPr>
            <a:spLocks noGrp="1"/>
          </p:cNvSpPr>
          <p:nvPr>
            <p:ph type="title"/>
          </p:nvPr>
        </p:nvSpPr>
        <p:spPr/>
        <p:txBody>
          <a:bodyPr/>
          <a:lstStyle/>
          <a:p>
            <a:r>
              <a:rPr lang="en-US"/>
              <a:t>VÍ DỤ VỀ TỪ KHÓA VIRTUAL, OVERRIDE</a:t>
            </a:r>
          </a:p>
        </p:txBody>
      </p:sp>
      <p:sp>
        <p:nvSpPr>
          <p:cNvPr id="3" name="Content Placeholder 2">
            <a:extLst>
              <a:ext uri="{FF2B5EF4-FFF2-40B4-BE49-F238E27FC236}">
                <a16:creationId xmlns:a16="http://schemas.microsoft.com/office/drawing/2014/main" id="{930E0CDD-D932-48A3-BC56-EB3D9AB216D2}"/>
              </a:ext>
            </a:extLst>
          </p:cNvPr>
          <p:cNvSpPr>
            <a:spLocks noGrp="1"/>
          </p:cNvSpPr>
          <p:nvPr>
            <p:ph idx="1"/>
          </p:nvPr>
        </p:nvSpPr>
        <p:spPr>
          <a:xfrm>
            <a:off x="2330243" y="1709779"/>
            <a:ext cx="7620002" cy="4548453"/>
          </a:xfrm>
        </p:spPr>
        <p:style>
          <a:lnRef idx="2">
            <a:schemeClr val="accent3"/>
          </a:lnRef>
          <a:fillRef idx="1">
            <a:schemeClr val="lt1"/>
          </a:fillRef>
          <a:effectRef idx="0">
            <a:schemeClr val="accent3"/>
          </a:effectRef>
          <a:fontRef idx="minor">
            <a:schemeClr val="dk1"/>
          </a:fontRef>
        </p:style>
        <p:txBody>
          <a:bodyPr>
            <a:noAutofit/>
          </a:bodyPr>
          <a:lstStyle/>
          <a:p>
            <a:pPr marL="0" indent="0" algn="l">
              <a:lnSpc>
                <a:spcPct val="120000"/>
              </a:lnSpc>
              <a:spcBef>
                <a:spcPts val="0"/>
              </a:spcBef>
              <a:buNone/>
            </a:pPr>
            <a:r>
              <a:rPr lang="en-US" sz="12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a:solidFill>
                  <a:srgbClr val="008000"/>
                </a:solidFill>
                <a:effectLst/>
                <a:latin typeface="Consolas" panose="020B0609020204030204" pitchFamily="49" charset="0"/>
                <a:ea typeface="Calibri" panose="020F0502020204030204" pitchFamily="34" charset="0"/>
                <a:cs typeface="Consolas" panose="020B0609020204030204" pitchFamily="49" charset="0"/>
              </a:rPr>
              <a:t>// Tạo class mới kế thừa từ class Employee.</a:t>
            </a:r>
            <a:endParaRPr lang="en-US" sz="1200">
              <a:solidFill>
                <a:srgbClr val="000000"/>
              </a:solidFill>
              <a:effectLst/>
              <a:latin typeface="Consolas" panose="020B0609020204030204" pitchFamily="49" charset="0"/>
              <a:ea typeface="Calibri" panose="020F0502020204030204" pitchFamily="34" charset="0"/>
              <a:cs typeface="Consolas" panose="020B0609020204030204" pitchFamily="49" charset="0"/>
            </a:endParaRPr>
          </a:p>
          <a:p>
            <a:pPr marL="0" indent="0" algn="l">
              <a:lnSpc>
                <a:spcPct val="120000"/>
              </a:lnSpc>
              <a:spcBef>
                <a:spcPts val="0"/>
              </a:spcBef>
              <a:buNone/>
            </a:pPr>
            <a:r>
              <a:rPr lang="en-US" sz="12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a:solidFill>
                  <a:srgbClr val="0000FF"/>
                </a:solidFill>
                <a:effectLst/>
                <a:latin typeface="Consolas" panose="020B0609020204030204" pitchFamily="49" charset="0"/>
                <a:ea typeface="Calibri" panose="020F0502020204030204" pitchFamily="34" charset="0"/>
                <a:cs typeface="Consolas" panose="020B0609020204030204" pitchFamily="49" charset="0"/>
              </a:rPr>
              <a:t>public</a:t>
            </a:r>
            <a:r>
              <a:rPr lang="en-US" sz="12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a:solidFill>
                  <a:srgbClr val="0000FF"/>
                </a:solidFill>
                <a:effectLst/>
                <a:latin typeface="Consolas" panose="020B0609020204030204" pitchFamily="49" charset="0"/>
                <a:ea typeface="Calibri" panose="020F0502020204030204" pitchFamily="34" charset="0"/>
                <a:cs typeface="Consolas" panose="020B0609020204030204" pitchFamily="49" charset="0"/>
              </a:rPr>
              <a:t>class</a:t>
            </a:r>
            <a:r>
              <a:rPr lang="en-US" sz="12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a:solidFill>
                  <a:srgbClr val="2B91AF"/>
                </a:solidFill>
                <a:effectLst/>
                <a:latin typeface="Consolas" panose="020B0609020204030204" pitchFamily="49" charset="0"/>
                <a:ea typeface="Calibri" panose="020F0502020204030204" pitchFamily="34" charset="0"/>
                <a:cs typeface="Consolas" panose="020B0609020204030204" pitchFamily="49" charset="0"/>
              </a:rPr>
              <a:t>SalesEmployee</a:t>
            </a:r>
            <a:r>
              <a:rPr lang="en-US" sz="1200">
                <a:solidFill>
                  <a:srgbClr val="000000"/>
                </a:solidFill>
                <a:effectLst/>
                <a:latin typeface="Consolas" panose="020B0609020204030204" pitchFamily="49" charset="0"/>
                <a:ea typeface="Calibri" panose="020F0502020204030204" pitchFamily="34" charset="0"/>
                <a:cs typeface="Consolas" panose="020B0609020204030204" pitchFamily="49" charset="0"/>
              </a:rPr>
              <a:t> : Employee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2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2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a:solidFill>
                  <a:srgbClr val="008000"/>
                </a:solidFill>
                <a:effectLst/>
                <a:latin typeface="Consolas" panose="020B0609020204030204" pitchFamily="49" charset="0"/>
                <a:ea typeface="Calibri" panose="020F0502020204030204" pitchFamily="34" charset="0"/>
                <a:cs typeface="Consolas" panose="020B0609020204030204" pitchFamily="49" charset="0"/>
              </a:rPr>
              <a:t>// Tạo thêm thuộc tính mới cho class này.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2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a:solidFill>
                  <a:srgbClr val="0000FF"/>
                </a:solidFill>
                <a:effectLst/>
                <a:latin typeface="Consolas" panose="020B0609020204030204" pitchFamily="49" charset="0"/>
                <a:ea typeface="Calibri" panose="020F0502020204030204" pitchFamily="34" charset="0"/>
                <a:cs typeface="Consolas" panose="020B0609020204030204" pitchFamily="49" charset="0"/>
              </a:rPr>
              <a:t>private</a:t>
            </a:r>
            <a:r>
              <a:rPr lang="en-US" sz="12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a:solidFill>
                  <a:srgbClr val="0000FF"/>
                </a:solidFill>
                <a:effectLst/>
                <a:latin typeface="Consolas" panose="020B0609020204030204" pitchFamily="49" charset="0"/>
                <a:ea typeface="Calibri" panose="020F0502020204030204" pitchFamily="34" charset="0"/>
                <a:cs typeface="Consolas" panose="020B0609020204030204" pitchFamily="49" charset="0"/>
              </a:rPr>
              <a:t>decimal</a:t>
            </a:r>
            <a:r>
              <a:rPr lang="en-US" sz="1200">
                <a:solidFill>
                  <a:srgbClr val="000000"/>
                </a:solidFill>
                <a:effectLst/>
                <a:latin typeface="Consolas" panose="020B0609020204030204" pitchFamily="49" charset="0"/>
                <a:ea typeface="Calibri" panose="020F0502020204030204" pitchFamily="34" charset="0"/>
                <a:cs typeface="Consolas" panose="020B0609020204030204" pitchFamily="49" charset="0"/>
              </a:rPr>
              <a:t> salesbonus;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2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2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a:solidFill>
                  <a:srgbClr val="008000"/>
                </a:solidFill>
                <a:effectLst/>
                <a:latin typeface="Consolas" panose="020B0609020204030204" pitchFamily="49" charset="0"/>
                <a:ea typeface="Calibri" panose="020F0502020204030204" pitchFamily="34" charset="0"/>
                <a:cs typeface="Consolas" panose="020B0609020204030204" pitchFamily="49" charset="0"/>
              </a:rPr>
              <a:t>// Phương thức khởi tạo gọi phương thức khởi tạo của base-class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2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a:solidFill>
                  <a:srgbClr val="008000"/>
                </a:solidFill>
                <a:effectLst/>
                <a:latin typeface="Consolas" panose="020B0609020204030204" pitchFamily="49" charset="0"/>
                <a:ea typeface="Calibri" panose="020F0502020204030204" pitchFamily="34" charset="0"/>
                <a:cs typeface="Consolas" panose="020B0609020204030204" pitchFamily="49" charset="0"/>
              </a:rPr>
              <a:t>// và gán giá trị cho biến salebonus.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2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a:solidFill>
                  <a:srgbClr val="0000FF"/>
                </a:solidFill>
                <a:effectLst/>
                <a:latin typeface="Consolas" panose="020B0609020204030204" pitchFamily="49" charset="0"/>
                <a:ea typeface="Calibri" panose="020F0502020204030204" pitchFamily="34" charset="0"/>
                <a:cs typeface="Consolas" panose="020B0609020204030204" pitchFamily="49" charset="0"/>
              </a:rPr>
              <a:t>public</a:t>
            </a:r>
            <a:r>
              <a:rPr lang="en-US" sz="12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a:solidFill>
                  <a:srgbClr val="2B91AF"/>
                </a:solidFill>
                <a:effectLst/>
                <a:latin typeface="Consolas" panose="020B0609020204030204" pitchFamily="49" charset="0"/>
                <a:ea typeface="Calibri" panose="020F0502020204030204" pitchFamily="34" charset="0"/>
                <a:cs typeface="Consolas" panose="020B0609020204030204" pitchFamily="49" charset="0"/>
              </a:rPr>
              <a:t>SalesEmployee</a:t>
            </a:r>
            <a:r>
              <a:rPr lang="en-US" sz="120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200">
                <a:solidFill>
                  <a:srgbClr val="0000FF"/>
                </a:solidFill>
                <a:effectLst/>
                <a:latin typeface="Consolas" panose="020B0609020204030204" pitchFamily="49" charset="0"/>
                <a:ea typeface="Calibri" panose="020F0502020204030204" pitchFamily="34" charset="0"/>
                <a:cs typeface="Consolas" panose="020B0609020204030204" pitchFamily="49" charset="0"/>
              </a:rPr>
              <a:t>string</a:t>
            </a:r>
            <a:r>
              <a:rPr lang="en-US" sz="1200">
                <a:solidFill>
                  <a:srgbClr val="000000"/>
                </a:solidFill>
                <a:effectLst/>
                <a:latin typeface="Consolas" panose="020B0609020204030204" pitchFamily="49" charset="0"/>
                <a:ea typeface="Calibri" panose="020F0502020204030204" pitchFamily="34" charset="0"/>
                <a:cs typeface="Consolas" panose="020B0609020204030204" pitchFamily="49" charset="0"/>
              </a:rPr>
              <a:t> name, </a:t>
            </a:r>
            <a:r>
              <a:rPr lang="en-US" sz="1200">
                <a:solidFill>
                  <a:srgbClr val="0000FF"/>
                </a:solidFill>
                <a:effectLst/>
                <a:latin typeface="Consolas" panose="020B0609020204030204" pitchFamily="49" charset="0"/>
                <a:ea typeface="Calibri" panose="020F0502020204030204" pitchFamily="34" charset="0"/>
                <a:cs typeface="Consolas" panose="020B0609020204030204" pitchFamily="49" charset="0"/>
              </a:rPr>
              <a:t>decimal</a:t>
            </a:r>
            <a:r>
              <a:rPr lang="en-US" sz="1200">
                <a:solidFill>
                  <a:srgbClr val="000000"/>
                </a:solidFill>
                <a:effectLst/>
                <a:latin typeface="Consolas" panose="020B0609020204030204" pitchFamily="49" charset="0"/>
                <a:ea typeface="Calibri" panose="020F0502020204030204" pitchFamily="34" charset="0"/>
                <a:cs typeface="Consolas" panose="020B0609020204030204" pitchFamily="49" charset="0"/>
              </a:rPr>
              <a:t> basepay,</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2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a:solidFill>
                  <a:srgbClr val="0000FF"/>
                </a:solidFill>
                <a:effectLst/>
                <a:latin typeface="Consolas" panose="020B0609020204030204" pitchFamily="49" charset="0"/>
                <a:ea typeface="Calibri" panose="020F0502020204030204" pitchFamily="34" charset="0"/>
                <a:cs typeface="Consolas" panose="020B0609020204030204" pitchFamily="49" charset="0"/>
              </a:rPr>
              <a:t>decimal</a:t>
            </a:r>
            <a:r>
              <a:rPr lang="en-US" sz="1200">
                <a:solidFill>
                  <a:srgbClr val="000000"/>
                </a:solidFill>
                <a:effectLst/>
                <a:latin typeface="Consolas" panose="020B0609020204030204" pitchFamily="49" charset="0"/>
                <a:ea typeface="Calibri" panose="020F0502020204030204" pitchFamily="34" charset="0"/>
                <a:cs typeface="Consolas" panose="020B0609020204030204" pitchFamily="49" charset="0"/>
              </a:rPr>
              <a:t> salesbonus) : </a:t>
            </a:r>
            <a:r>
              <a:rPr lang="en-US" sz="1200">
                <a:solidFill>
                  <a:srgbClr val="0000FF"/>
                </a:solidFill>
                <a:effectLst/>
                <a:latin typeface="Consolas" panose="020B0609020204030204" pitchFamily="49" charset="0"/>
                <a:ea typeface="Calibri" panose="020F0502020204030204" pitchFamily="34" charset="0"/>
                <a:cs typeface="Consolas" panose="020B0609020204030204" pitchFamily="49" charset="0"/>
              </a:rPr>
              <a:t>base</a:t>
            </a:r>
            <a:r>
              <a:rPr lang="en-US" sz="1200">
                <a:solidFill>
                  <a:srgbClr val="000000"/>
                </a:solidFill>
                <a:effectLst/>
                <a:latin typeface="Consolas" panose="020B0609020204030204" pitchFamily="49" charset="0"/>
                <a:ea typeface="Calibri" panose="020F0502020204030204" pitchFamily="34" charset="0"/>
                <a:cs typeface="Consolas" panose="020B0609020204030204" pitchFamily="49" charset="0"/>
              </a:rPr>
              <a:t>(name, basepay)</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2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2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a:solidFill>
                  <a:srgbClr val="0000FF"/>
                </a:solidFill>
                <a:effectLst/>
                <a:latin typeface="Consolas" panose="020B0609020204030204" pitchFamily="49" charset="0"/>
                <a:ea typeface="Calibri" panose="020F0502020204030204" pitchFamily="34" charset="0"/>
                <a:cs typeface="Consolas" panose="020B0609020204030204" pitchFamily="49" charset="0"/>
              </a:rPr>
              <a:t>this</a:t>
            </a:r>
            <a:r>
              <a:rPr lang="en-US" sz="1200">
                <a:solidFill>
                  <a:srgbClr val="000000"/>
                </a:solidFill>
                <a:effectLst/>
                <a:latin typeface="Consolas" panose="020B0609020204030204" pitchFamily="49" charset="0"/>
                <a:ea typeface="Calibri" panose="020F0502020204030204" pitchFamily="34" charset="0"/>
                <a:cs typeface="Consolas" panose="020B0609020204030204" pitchFamily="49" charset="0"/>
              </a:rPr>
              <a:t>.salesbonus = salesbonus;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2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2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2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a:solidFill>
                  <a:srgbClr val="008000"/>
                </a:solidFill>
                <a:effectLst/>
                <a:latin typeface="Consolas" panose="020B0609020204030204" pitchFamily="49" charset="0"/>
                <a:ea typeface="Calibri" panose="020F0502020204030204" pitchFamily="34" charset="0"/>
                <a:cs typeface="Consolas" panose="020B0609020204030204" pitchFamily="49" charset="0"/>
              </a:rPr>
              <a:t>// Ghi đè phương thức CalculatePay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2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a:solidFill>
                  <a:srgbClr val="0000FF"/>
                </a:solidFill>
                <a:effectLst/>
                <a:latin typeface="Consolas" panose="020B0609020204030204" pitchFamily="49" charset="0"/>
                <a:ea typeface="Calibri" panose="020F0502020204030204" pitchFamily="34" charset="0"/>
                <a:cs typeface="Consolas" panose="020B0609020204030204" pitchFamily="49" charset="0"/>
              </a:rPr>
              <a:t>public</a:t>
            </a:r>
            <a:r>
              <a:rPr lang="en-US" sz="12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a:solidFill>
                  <a:srgbClr val="0000FF"/>
                </a:solidFill>
                <a:effectLst/>
                <a:highlight>
                  <a:srgbClr val="FFFF00"/>
                </a:highlight>
                <a:latin typeface="Consolas" panose="020B0609020204030204" pitchFamily="49" charset="0"/>
                <a:ea typeface="Calibri" panose="020F0502020204030204" pitchFamily="34" charset="0"/>
                <a:cs typeface="Consolas" panose="020B0609020204030204" pitchFamily="49" charset="0"/>
              </a:rPr>
              <a:t>override</a:t>
            </a:r>
            <a:r>
              <a:rPr lang="en-US" sz="12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a:solidFill>
                  <a:srgbClr val="0000FF"/>
                </a:solidFill>
                <a:effectLst/>
                <a:latin typeface="Consolas" panose="020B0609020204030204" pitchFamily="49" charset="0"/>
                <a:ea typeface="Calibri" panose="020F0502020204030204" pitchFamily="34" charset="0"/>
                <a:cs typeface="Consolas" panose="020B0609020204030204" pitchFamily="49" charset="0"/>
              </a:rPr>
              <a:t>decimal</a:t>
            </a:r>
            <a:r>
              <a:rPr lang="en-US" sz="1200">
                <a:solidFill>
                  <a:srgbClr val="000000"/>
                </a:solidFill>
                <a:effectLst/>
                <a:latin typeface="Consolas" panose="020B0609020204030204" pitchFamily="49" charset="0"/>
                <a:ea typeface="Calibri" panose="020F0502020204030204" pitchFamily="34" charset="0"/>
                <a:cs typeface="Consolas" panose="020B0609020204030204" pitchFamily="49" charset="0"/>
              </a:rPr>
              <a:t> CalculatePay()</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2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2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200">
                <a:solidFill>
                  <a:srgbClr val="0000FF"/>
                </a:solidFill>
                <a:effectLst/>
                <a:latin typeface="Consolas" panose="020B0609020204030204" pitchFamily="49" charset="0"/>
                <a:ea typeface="Calibri" panose="020F0502020204030204" pitchFamily="34" charset="0"/>
                <a:cs typeface="Consolas" panose="020B0609020204030204" pitchFamily="49" charset="0"/>
              </a:rPr>
              <a:t>return</a:t>
            </a:r>
            <a:r>
              <a:rPr lang="en-US" sz="1200">
                <a:solidFill>
                  <a:srgbClr val="000000"/>
                </a:solidFill>
                <a:effectLst/>
                <a:latin typeface="Consolas" panose="020B0609020204030204" pitchFamily="49" charset="0"/>
                <a:ea typeface="Calibri" panose="020F0502020204030204" pitchFamily="34" charset="0"/>
                <a:cs typeface="Consolas" panose="020B0609020204030204" pitchFamily="49" charset="0"/>
              </a:rPr>
              <a:t> basepay + salesbonus;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2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2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2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200"/>
          </a:p>
        </p:txBody>
      </p:sp>
    </p:spTree>
    <p:extLst>
      <p:ext uri="{BB962C8B-B14F-4D97-AF65-F5344CB8AC3E}">
        <p14:creationId xmlns:p14="http://schemas.microsoft.com/office/powerpoint/2010/main" val="2226753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57903-7EF4-4763-8A00-AB7BA499E496}"/>
              </a:ext>
            </a:extLst>
          </p:cNvPr>
          <p:cNvSpPr>
            <a:spLocks noGrp="1"/>
          </p:cNvSpPr>
          <p:nvPr>
            <p:ph type="title"/>
          </p:nvPr>
        </p:nvSpPr>
        <p:spPr/>
        <p:txBody>
          <a:bodyPr/>
          <a:lstStyle/>
          <a:p>
            <a:r>
              <a:rPr lang="en-US"/>
              <a:t>VÍ DỤ VỀ TỪ KHÓA VIRTUAL, OVERRIDE</a:t>
            </a:r>
          </a:p>
        </p:txBody>
      </p:sp>
      <p:sp>
        <p:nvSpPr>
          <p:cNvPr id="3" name="Content Placeholder 2">
            <a:extLst>
              <a:ext uri="{FF2B5EF4-FFF2-40B4-BE49-F238E27FC236}">
                <a16:creationId xmlns:a16="http://schemas.microsoft.com/office/drawing/2014/main" id="{930E0CDD-D932-48A3-BC56-EB3D9AB216D2}"/>
              </a:ext>
            </a:extLst>
          </p:cNvPr>
          <p:cNvSpPr>
            <a:spLocks noGrp="1"/>
          </p:cNvSpPr>
          <p:nvPr>
            <p:ph idx="1"/>
          </p:nvPr>
        </p:nvSpPr>
        <p:spPr>
          <a:xfrm>
            <a:off x="1307281" y="1798270"/>
            <a:ext cx="9566787" cy="3520981"/>
          </a:xfrm>
        </p:spPr>
        <p:style>
          <a:lnRef idx="2">
            <a:schemeClr val="accent3"/>
          </a:lnRef>
          <a:fillRef idx="1">
            <a:schemeClr val="lt1"/>
          </a:fillRef>
          <a:effectRef idx="0">
            <a:schemeClr val="accent3"/>
          </a:effectRef>
          <a:fontRef idx="minor">
            <a:schemeClr val="dk1"/>
          </a:fontRef>
        </p:style>
        <p:txBody>
          <a:bodyPr>
            <a:noAutofit/>
          </a:bodyPr>
          <a:lstStyle/>
          <a:p>
            <a:pPr marL="0" indent="0" algn="l">
              <a:lnSpc>
                <a:spcPct val="120000"/>
              </a:lnSpc>
              <a:spcBef>
                <a:spcPts val="0"/>
              </a:spcBef>
              <a:buNone/>
            </a:pPr>
            <a:r>
              <a:rPr lang="en-US" sz="1400">
                <a:solidFill>
                  <a:srgbClr val="0000FF"/>
                </a:solidFill>
                <a:effectLst/>
                <a:latin typeface="Consolas" panose="020B0609020204030204" pitchFamily="49" charset="0"/>
                <a:ea typeface="Calibri" panose="020F0502020204030204" pitchFamily="34" charset="0"/>
                <a:cs typeface="Consolas" panose="020B0609020204030204" pitchFamily="49" charset="0"/>
              </a:rPr>
              <a:t>static</a:t>
            </a: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a:solidFill>
                  <a:srgbClr val="0000FF"/>
                </a:solidFill>
                <a:effectLst/>
                <a:latin typeface="Consolas" panose="020B0609020204030204" pitchFamily="49" charset="0"/>
                <a:ea typeface="Calibri" panose="020F0502020204030204" pitchFamily="34" charset="0"/>
                <a:cs typeface="Consolas" panose="020B0609020204030204" pitchFamily="49" charset="0"/>
              </a:rPr>
              <a:t>void</a:t>
            </a: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a:solidFill>
                  <a:srgbClr val="008000"/>
                </a:solidFill>
                <a:effectLst/>
                <a:latin typeface="Consolas" panose="020B0609020204030204" pitchFamily="49" charset="0"/>
                <a:ea typeface="Calibri" panose="020F0502020204030204" pitchFamily="34" charset="0"/>
                <a:cs typeface="Consolas" panose="020B0609020204030204" pitchFamily="49" charset="0"/>
              </a:rPr>
              <a:t>// Tạo 2 đối tượng từ 2 class khác nhau.</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a:solidFill>
                  <a:srgbClr val="0000FF"/>
                </a:solidFill>
                <a:effectLst/>
                <a:latin typeface="Consolas" panose="020B0609020204030204" pitchFamily="49" charset="0"/>
                <a:ea typeface="Calibri" panose="020F0502020204030204" pitchFamily="34" charset="0"/>
                <a:cs typeface="Consolas" panose="020B0609020204030204" pitchFamily="49" charset="0"/>
              </a:rPr>
              <a:t>var</a:t>
            </a: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employee1 = </a:t>
            </a:r>
            <a:r>
              <a:rPr lang="en-US" sz="1400">
                <a:solidFill>
                  <a:srgbClr val="0000FF"/>
                </a:solidFill>
                <a:effectLst/>
                <a:latin typeface="Consolas" panose="020B0609020204030204" pitchFamily="49" charset="0"/>
                <a:ea typeface="Calibri" panose="020F0502020204030204" pitchFamily="34" charset="0"/>
                <a:cs typeface="Consolas" panose="020B0609020204030204" pitchFamily="49" charset="0"/>
              </a:rPr>
              <a:t>new</a:t>
            </a: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SalesEmployee(</a:t>
            </a:r>
            <a:r>
              <a:rPr lang="en-US" sz="1400">
                <a:solidFill>
                  <a:srgbClr val="A31515"/>
                </a:solidFill>
                <a:effectLst/>
                <a:latin typeface="Consolas" panose="020B0609020204030204" pitchFamily="49" charset="0"/>
                <a:ea typeface="Calibri" panose="020F0502020204030204" pitchFamily="34" charset="0"/>
                <a:cs typeface="Consolas" panose="020B0609020204030204" pitchFamily="49" charset="0"/>
              </a:rPr>
              <a:t>"Alice"</a:t>
            </a: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1000, 500);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a:solidFill>
                  <a:srgbClr val="0000FF"/>
                </a:solidFill>
                <a:effectLst/>
                <a:latin typeface="Consolas" panose="020B0609020204030204" pitchFamily="49" charset="0"/>
                <a:ea typeface="Calibri" panose="020F0502020204030204" pitchFamily="34" charset="0"/>
                <a:cs typeface="Consolas" panose="020B0609020204030204" pitchFamily="49" charset="0"/>
              </a:rPr>
              <a:t>var</a:t>
            </a: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employee2 = </a:t>
            </a:r>
            <a:r>
              <a:rPr lang="en-US" sz="1400">
                <a:solidFill>
                  <a:srgbClr val="0000FF"/>
                </a:solidFill>
                <a:effectLst/>
                <a:latin typeface="Consolas" panose="020B0609020204030204" pitchFamily="49" charset="0"/>
                <a:ea typeface="Calibri" panose="020F0502020204030204" pitchFamily="34" charset="0"/>
                <a:cs typeface="Consolas" panose="020B0609020204030204" pitchFamily="49" charset="0"/>
              </a:rPr>
              <a:t>new</a:t>
            </a: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Employee(</a:t>
            </a:r>
            <a:r>
              <a:rPr lang="en-US" sz="1400">
                <a:solidFill>
                  <a:srgbClr val="A31515"/>
                </a:solidFill>
                <a:effectLst/>
                <a:latin typeface="Consolas" panose="020B0609020204030204" pitchFamily="49" charset="0"/>
                <a:ea typeface="Calibri" panose="020F0502020204030204" pitchFamily="34" charset="0"/>
                <a:cs typeface="Consolas" panose="020B0609020204030204" pitchFamily="49" charset="0"/>
              </a:rPr>
              <a:t>"Bob"</a:t>
            </a: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1200);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a:solidFill>
                  <a:srgbClr val="008000"/>
                </a:solidFill>
                <a:effectLst/>
                <a:latin typeface="Consolas" panose="020B0609020204030204" pitchFamily="49" charset="0"/>
                <a:ea typeface="Calibri" panose="020F0502020204030204" pitchFamily="34" charset="0"/>
                <a:cs typeface="Consolas" panose="020B0609020204030204" pitchFamily="49" charset="0"/>
              </a:rPr>
              <a:t>//Mỗi class sẽ gọi phương thức CalculatePay của riêng mình.</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Console.WriteLine(</a:t>
            </a:r>
            <a:r>
              <a:rPr lang="en-US" sz="1400">
                <a:solidFill>
                  <a:srgbClr val="A31515"/>
                </a:solidFill>
                <a:effectLst/>
                <a:latin typeface="Consolas" panose="020B0609020204030204" pitchFamily="49" charset="0"/>
                <a:ea typeface="Calibri" panose="020F0502020204030204" pitchFamily="34" charset="0"/>
                <a:cs typeface="Consolas" panose="020B0609020204030204" pitchFamily="49" charset="0"/>
              </a:rPr>
              <a:t>"Employee 1: "</a:t>
            </a: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 employee1.name + </a:t>
            </a:r>
            <a:r>
              <a:rPr lang="en-US" sz="1400">
                <a:solidFill>
                  <a:srgbClr val="A31515"/>
                </a:solidFill>
                <a:effectLst/>
                <a:latin typeface="Consolas" panose="020B0609020204030204" pitchFamily="49" charset="0"/>
                <a:ea typeface="Calibri" panose="020F0502020204030204" pitchFamily="34" charset="0"/>
                <a:cs typeface="Consolas" panose="020B0609020204030204" pitchFamily="49" charset="0"/>
              </a:rPr>
              <a:t>", earned: "</a:t>
            </a: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 							employee1.CalculatePay());</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Console.WriteLine(</a:t>
            </a:r>
            <a:r>
              <a:rPr lang="en-US" sz="1400">
                <a:solidFill>
                  <a:srgbClr val="A31515"/>
                </a:solidFill>
                <a:effectLst/>
                <a:latin typeface="Consolas" panose="020B0609020204030204" pitchFamily="49" charset="0"/>
                <a:ea typeface="Calibri" panose="020F0502020204030204" pitchFamily="34" charset="0"/>
                <a:cs typeface="Consolas" panose="020B0609020204030204" pitchFamily="49" charset="0"/>
              </a:rPr>
              <a:t>"Employee 2: "</a:t>
            </a: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 employee2.name + </a:t>
            </a:r>
            <a:r>
              <a:rPr lang="en-US" sz="1400">
                <a:solidFill>
                  <a:srgbClr val="A31515"/>
                </a:solidFill>
                <a:effectLst/>
                <a:latin typeface="Consolas" panose="020B0609020204030204" pitchFamily="49" charset="0"/>
                <a:ea typeface="Calibri" panose="020F0502020204030204" pitchFamily="34" charset="0"/>
                <a:cs typeface="Consolas" panose="020B0609020204030204" pitchFamily="49" charset="0"/>
              </a:rPr>
              <a:t>", earned: "</a:t>
            </a: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 							employee2.CalculatePay());</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20000"/>
              </a:lnSpc>
              <a:spcBef>
                <a:spcPts val="0"/>
              </a:spcBef>
              <a:buNone/>
            </a:pP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947DD484-CD1D-43C6-B38A-209332729100}"/>
              </a:ext>
            </a:extLst>
          </p:cNvPr>
          <p:cNvPicPr/>
          <p:nvPr/>
        </p:nvPicPr>
        <p:blipFill>
          <a:blip r:embed="rId2"/>
          <a:stretch>
            <a:fillRect/>
          </a:stretch>
        </p:blipFill>
        <p:spPr>
          <a:xfrm>
            <a:off x="2099955" y="5460108"/>
            <a:ext cx="2904664" cy="78829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14790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438DE-F631-4357-84C6-C1DA1A8D7FFA}"/>
              </a:ext>
            </a:extLst>
          </p:cNvPr>
          <p:cNvSpPr>
            <a:spLocks noGrp="1"/>
          </p:cNvSpPr>
          <p:nvPr>
            <p:ph type="title"/>
          </p:nvPr>
        </p:nvSpPr>
        <p:spPr>
          <a:xfrm>
            <a:off x="913795" y="875071"/>
            <a:ext cx="10353761" cy="688258"/>
          </a:xfrm>
        </p:spPr>
        <p:txBody>
          <a:bodyPr>
            <a:normAutofit/>
          </a:bodyPr>
          <a:lstStyle/>
          <a:p>
            <a:r>
              <a:rPr lang="en-US" sz="2400"/>
              <a:t>Gọi phương thức từ class dẫn xuất từ base class</a:t>
            </a:r>
          </a:p>
        </p:txBody>
      </p:sp>
      <p:pic>
        <p:nvPicPr>
          <p:cNvPr id="6" name="Picture 5">
            <a:extLst>
              <a:ext uri="{FF2B5EF4-FFF2-40B4-BE49-F238E27FC236}">
                <a16:creationId xmlns:a16="http://schemas.microsoft.com/office/drawing/2014/main" id="{0213866B-C3CE-42CB-9E54-2AA3C707D952}"/>
              </a:ext>
            </a:extLst>
          </p:cNvPr>
          <p:cNvPicPr>
            <a:picLocks noChangeAspect="1"/>
          </p:cNvPicPr>
          <p:nvPr/>
        </p:nvPicPr>
        <p:blipFill>
          <a:blip r:embed="rId2"/>
          <a:stretch>
            <a:fillRect/>
          </a:stretch>
        </p:blipFill>
        <p:spPr>
          <a:xfrm>
            <a:off x="2762656" y="1744352"/>
            <a:ext cx="6462093" cy="42051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46556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D7C5C-B190-49AE-8AF9-8A515D3404D2}"/>
              </a:ext>
            </a:extLst>
          </p:cNvPr>
          <p:cNvSpPr>
            <a:spLocks noGrp="1"/>
          </p:cNvSpPr>
          <p:nvPr>
            <p:ph type="title"/>
          </p:nvPr>
        </p:nvSpPr>
        <p:spPr/>
        <p:txBody>
          <a:bodyPr>
            <a:normAutofit/>
          </a:bodyPr>
          <a:lstStyle/>
          <a:p>
            <a:r>
              <a:rPr lang="en-US" sz="3200">
                <a:solidFill>
                  <a:srgbClr val="000000"/>
                </a:solidFill>
                <a:effectLst/>
                <a:ea typeface="Times New Roman" panose="02020603050405020304" pitchFamily="18" charset="0"/>
              </a:rPr>
              <a:t>Ghi đè phương thức ToString()</a:t>
            </a:r>
            <a:endParaRPr lang="en-US" sz="4800"/>
          </a:p>
        </p:txBody>
      </p:sp>
      <p:sp>
        <p:nvSpPr>
          <p:cNvPr id="3" name="Content Placeholder 2">
            <a:extLst>
              <a:ext uri="{FF2B5EF4-FFF2-40B4-BE49-F238E27FC236}">
                <a16:creationId xmlns:a16="http://schemas.microsoft.com/office/drawing/2014/main" id="{149EF994-386A-4CE5-8167-F54EDCF2A44D}"/>
              </a:ext>
            </a:extLst>
          </p:cNvPr>
          <p:cNvSpPr>
            <a:spLocks noGrp="1"/>
          </p:cNvSpPr>
          <p:nvPr>
            <p:ph idx="1"/>
          </p:nvPr>
        </p:nvSpPr>
        <p:spPr>
          <a:xfrm>
            <a:off x="1386348" y="2096064"/>
            <a:ext cx="9881209" cy="3695136"/>
          </a:xfrm>
        </p:spPr>
        <p:txBody>
          <a:bodyPr>
            <a:normAutofit/>
          </a:bodyPr>
          <a:lstStyle/>
          <a:p>
            <a:r>
              <a:rPr lang="en-US" sz="1800">
                <a:effectLst/>
                <a:ea typeface="Calibri" panose="020F0502020204030204" pitchFamily="34" charset="0"/>
              </a:rPr>
              <a:t>Là phương thức trả về một chuỗi đại diện cho các đối tượng hiện tại.</a:t>
            </a:r>
          </a:p>
          <a:p>
            <a:r>
              <a:rPr lang="en-US" sz="1800"/>
              <a:t>Muốn phương thức trả về thông tin của đối tượng thì chúng ta phải ghi đè phương thức </a:t>
            </a:r>
            <a:r>
              <a:rPr lang="en-US" sz="1800">
                <a:solidFill>
                  <a:srgbClr val="0070C0"/>
                </a:solidFill>
                <a:latin typeface="Consolas" panose="020B0609020204030204" pitchFamily="49" charset="0"/>
              </a:rPr>
              <a:t>ToString</a:t>
            </a:r>
            <a:r>
              <a:rPr lang="en-US" sz="1800"/>
              <a:t>().</a:t>
            </a:r>
          </a:p>
          <a:p>
            <a:r>
              <a:rPr lang="en-US" sz="1800"/>
              <a:t>Ví dụ:</a:t>
            </a:r>
          </a:p>
          <a:p>
            <a:pPr marL="1214755" marR="71755" lvl="3" indent="0" algn="just">
              <a:spcBef>
                <a:spcPts val="100"/>
              </a:spcBef>
              <a:spcAft>
                <a:spcPts val="100"/>
              </a:spcAft>
              <a:buNone/>
            </a:pPr>
            <a:r>
              <a:rPr lang="en-US" sz="1600">
                <a:effectLst/>
                <a:latin typeface="Consolas" panose="020B0609020204030204" pitchFamily="49" charset="0"/>
                <a:ea typeface="Calibri" panose="020F0502020204030204" pitchFamily="34" charset="0"/>
              </a:rPr>
              <a:t>public</a:t>
            </a:r>
            <a:r>
              <a:rPr lang="en-US" sz="1600">
                <a:solidFill>
                  <a:srgbClr val="000000"/>
                </a:solidFill>
                <a:effectLst/>
                <a:latin typeface="Consolas" panose="020B0609020204030204" pitchFamily="49" charset="0"/>
                <a:ea typeface="Calibri" panose="020F0502020204030204" pitchFamily="34" charset="0"/>
              </a:rPr>
              <a:t> </a:t>
            </a:r>
            <a:r>
              <a:rPr lang="en-US" sz="1600">
                <a:solidFill>
                  <a:schemeClr val="tx2">
                    <a:lumMod val="50000"/>
                  </a:schemeClr>
                </a:solidFill>
                <a:effectLst/>
                <a:latin typeface="Consolas" panose="020B0609020204030204" pitchFamily="49" charset="0"/>
                <a:ea typeface="Calibri" panose="020F0502020204030204" pitchFamily="34" charset="0"/>
              </a:rPr>
              <a:t>override</a:t>
            </a:r>
            <a:r>
              <a:rPr lang="en-US" sz="1600">
                <a:solidFill>
                  <a:srgbClr val="000000"/>
                </a:solidFill>
                <a:effectLst/>
                <a:latin typeface="Consolas" panose="020B0609020204030204" pitchFamily="49" charset="0"/>
                <a:ea typeface="Calibri" panose="020F0502020204030204" pitchFamily="34" charset="0"/>
              </a:rPr>
              <a:t> </a:t>
            </a:r>
            <a:r>
              <a:rPr lang="en-US" sz="1600">
                <a:effectLst/>
                <a:latin typeface="Consolas" panose="020B0609020204030204" pitchFamily="49" charset="0"/>
                <a:ea typeface="Calibri" panose="020F0502020204030204" pitchFamily="34" charset="0"/>
              </a:rPr>
              <a:t>string</a:t>
            </a:r>
            <a:r>
              <a:rPr lang="en-US" sz="1600">
                <a:solidFill>
                  <a:srgbClr val="000000"/>
                </a:solidFill>
                <a:effectLst/>
                <a:latin typeface="Consolas" panose="020B0609020204030204" pitchFamily="49" charset="0"/>
                <a:ea typeface="Calibri" panose="020F0502020204030204" pitchFamily="34" charset="0"/>
              </a:rPr>
              <a:t> </a:t>
            </a:r>
            <a:r>
              <a:rPr lang="en-US" sz="1600">
                <a:solidFill>
                  <a:srgbClr val="0070C0"/>
                </a:solidFill>
                <a:effectLst/>
                <a:latin typeface="Consolas" panose="020B0609020204030204" pitchFamily="49" charset="0"/>
                <a:ea typeface="Calibri" panose="020F0502020204030204" pitchFamily="34" charset="0"/>
              </a:rPr>
              <a:t>ToString</a:t>
            </a:r>
            <a:r>
              <a:rPr lang="en-US" sz="1600">
                <a:solidFill>
                  <a:srgbClr val="000000"/>
                </a:solidFill>
                <a:effectLst/>
                <a:latin typeface="Consolas" panose="020B0609020204030204" pitchFamily="49" charset="0"/>
                <a:ea typeface="Calibri" panose="020F0502020204030204" pitchFamily="34" charset="0"/>
              </a:rPr>
              <a:t>()</a:t>
            </a:r>
            <a:endParaRPr lang="en-US" sz="1600">
              <a:effectLst/>
              <a:latin typeface="Consolas" panose="020B0609020204030204" pitchFamily="49" charset="0"/>
              <a:ea typeface="Calibri" panose="020F0502020204030204" pitchFamily="34" charset="0"/>
            </a:endParaRPr>
          </a:p>
          <a:p>
            <a:pPr marL="1214755" marR="71755" lvl="3" indent="0" algn="just">
              <a:spcBef>
                <a:spcPts val="100"/>
              </a:spcBef>
              <a:spcAft>
                <a:spcPts val="100"/>
              </a:spcAft>
              <a:buNone/>
            </a:pPr>
            <a:r>
              <a:rPr lang="en-US" sz="1600">
                <a:solidFill>
                  <a:srgbClr val="000000"/>
                </a:solidFill>
                <a:effectLst/>
                <a:latin typeface="Consolas" panose="020B0609020204030204" pitchFamily="49" charset="0"/>
                <a:ea typeface="Calibri" panose="020F0502020204030204" pitchFamily="34" charset="0"/>
              </a:rPr>
              <a:t>          {</a:t>
            </a:r>
            <a:endParaRPr lang="en-US" sz="1600">
              <a:effectLst/>
              <a:latin typeface="Consolas" panose="020B0609020204030204" pitchFamily="49" charset="0"/>
              <a:ea typeface="Calibri" panose="020F0502020204030204" pitchFamily="34" charset="0"/>
            </a:endParaRPr>
          </a:p>
          <a:p>
            <a:pPr marL="1214755" marR="71755" lvl="3" indent="0" algn="just">
              <a:spcBef>
                <a:spcPts val="100"/>
              </a:spcBef>
              <a:spcAft>
                <a:spcPts val="100"/>
              </a:spcAft>
              <a:buNone/>
            </a:pPr>
            <a:r>
              <a:rPr lang="en-US" sz="1600">
                <a:solidFill>
                  <a:srgbClr val="000000"/>
                </a:solidFill>
                <a:effectLst/>
                <a:latin typeface="Consolas" panose="020B0609020204030204" pitchFamily="49" charset="0"/>
                <a:ea typeface="Calibri" panose="020F0502020204030204" pitchFamily="34" charset="0"/>
              </a:rPr>
              <a:t>               </a:t>
            </a:r>
            <a:r>
              <a:rPr lang="en-US" sz="1600">
                <a:effectLst/>
                <a:latin typeface="Consolas" panose="020B0609020204030204" pitchFamily="49" charset="0"/>
                <a:ea typeface="Calibri" panose="020F0502020204030204" pitchFamily="34" charset="0"/>
              </a:rPr>
              <a:t>return</a:t>
            </a:r>
            <a:r>
              <a:rPr lang="en-US" sz="1600">
                <a:solidFill>
                  <a:srgbClr val="000000"/>
                </a:solidFill>
                <a:effectLst/>
                <a:latin typeface="Consolas" panose="020B0609020204030204" pitchFamily="49" charset="0"/>
                <a:ea typeface="Calibri" panose="020F0502020204030204" pitchFamily="34" charset="0"/>
              </a:rPr>
              <a:t> </a:t>
            </a:r>
            <a:r>
              <a:rPr lang="en-US" sz="1600">
                <a:solidFill>
                  <a:srgbClr val="A31515"/>
                </a:solidFill>
                <a:effectLst/>
                <a:latin typeface="Consolas" panose="020B0609020204030204" pitchFamily="49" charset="0"/>
                <a:ea typeface="Calibri" panose="020F0502020204030204" pitchFamily="34" charset="0"/>
              </a:rPr>
              <a:t>"id: "</a:t>
            </a:r>
            <a:r>
              <a:rPr lang="en-US" sz="1600">
                <a:solidFill>
                  <a:srgbClr val="000000"/>
                </a:solidFill>
                <a:effectLst/>
                <a:latin typeface="Consolas" panose="020B0609020204030204" pitchFamily="49" charset="0"/>
                <a:ea typeface="Calibri" panose="020F0502020204030204" pitchFamily="34" charset="0"/>
              </a:rPr>
              <a:t> + id + </a:t>
            </a:r>
            <a:r>
              <a:rPr lang="en-US" sz="1600">
                <a:solidFill>
                  <a:srgbClr val="A31515"/>
                </a:solidFill>
                <a:effectLst/>
                <a:latin typeface="Consolas" panose="020B0609020204030204" pitchFamily="49" charset="0"/>
                <a:ea typeface="Calibri" panose="020F0502020204030204" pitchFamily="34" charset="0"/>
              </a:rPr>
              <a:t>", name: "</a:t>
            </a:r>
            <a:r>
              <a:rPr lang="en-US" sz="1600">
                <a:solidFill>
                  <a:srgbClr val="000000"/>
                </a:solidFill>
                <a:effectLst/>
                <a:latin typeface="Consolas" panose="020B0609020204030204" pitchFamily="49" charset="0"/>
                <a:ea typeface="Calibri" panose="020F0502020204030204" pitchFamily="34" charset="0"/>
              </a:rPr>
              <a:t> + name + </a:t>
            </a:r>
            <a:r>
              <a:rPr lang="en-US" sz="1600">
                <a:solidFill>
                  <a:srgbClr val="A31515"/>
                </a:solidFill>
                <a:effectLst/>
                <a:latin typeface="Consolas" panose="020B0609020204030204" pitchFamily="49" charset="0"/>
                <a:ea typeface="Calibri" panose="020F0502020204030204" pitchFamily="34" charset="0"/>
              </a:rPr>
              <a:t>", age: "</a:t>
            </a:r>
            <a:r>
              <a:rPr lang="en-US" sz="1600">
                <a:solidFill>
                  <a:srgbClr val="000000"/>
                </a:solidFill>
                <a:effectLst/>
                <a:latin typeface="Consolas" panose="020B0609020204030204" pitchFamily="49" charset="0"/>
                <a:ea typeface="Calibri" panose="020F0502020204030204" pitchFamily="34" charset="0"/>
              </a:rPr>
              <a:t> + age;</a:t>
            </a:r>
            <a:endParaRPr lang="en-US" sz="1600">
              <a:effectLst/>
              <a:latin typeface="Consolas" panose="020B0609020204030204" pitchFamily="49" charset="0"/>
              <a:ea typeface="Calibri" panose="020F0502020204030204" pitchFamily="34" charset="0"/>
            </a:endParaRPr>
          </a:p>
          <a:p>
            <a:pPr marL="1214755" marR="71755" lvl="3" indent="0" algn="just">
              <a:spcBef>
                <a:spcPts val="100"/>
              </a:spcBef>
              <a:spcAft>
                <a:spcPts val="100"/>
              </a:spcAft>
              <a:buNone/>
            </a:pPr>
            <a:r>
              <a:rPr lang="en-US" sz="1600">
                <a:solidFill>
                  <a:srgbClr val="000000"/>
                </a:solidFill>
                <a:effectLst/>
                <a:latin typeface="Consolas" panose="020B0609020204030204" pitchFamily="49" charset="0"/>
                <a:ea typeface="Calibri" panose="020F0502020204030204" pitchFamily="34" charset="0"/>
              </a:rPr>
              <a:t>          }</a:t>
            </a:r>
            <a:endParaRPr lang="en-US" sz="1600">
              <a:effectLst/>
              <a:latin typeface="Consolas" panose="020B0609020204030204" pitchFamily="49" charset="0"/>
              <a:ea typeface="Calibri" panose="020F0502020204030204" pitchFamily="34" charset="0"/>
            </a:endParaRPr>
          </a:p>
          <a:p>
            <a:endParaRPr lang="en-US" sz="1800"/>
          </a:p>
          <a:p>
            <a:endParaRPr lang="en-US" sz="1800"/>
          </a:p>
        </p:txBody>
      </p:sp>
    </p:spTree>
    <p:extLst>
      <p:ext uri="{BB962C8B-B14F-4D97-AF65-F5344CB8AC3E}">
        <p14:creationId xmlns:p14="http://schemas.microsoft.com/office/powerpoint/2010/main" val="1084128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D7C5C-B190-49AE-8AF9-8A515D3404D2}"/>
              </a:ext>
            </a:extLst>
          </p:cNvPr>
          <p:cNvSpPr>
            <a:spLocks noGrp="1"/>
          </p:cNvSpPr>
          <p:nvPr>
            <p:ph type="title"/>
          </p:nvPr>
        </p:nvSpPr>
        <p:spPr/>
        <p:txBody>
          <a:bodyPr>
            <a:normAutofit/>
          </a:bodyPr>
          <a:lstStyle/>
          <a:p>
            <a:r>
              <a:rPr lang="en-US" sz="3200">
                <a:solidFill>
                  <a:srgbClr val="000000"/>
                </a:solidFill>
                <a:effectLst/>
                <a:ea typeface="Times New Roman" panose="02020603050405020304" pitchFamily="18" charset="0"/>
              </a:rPr>
              <a:t>Ghi đè </a:t>
            </a:r>
            <a:r>
              <a:rPr lang="en-US" sz="3200">
                <a:solidFill>
                  <a:srgbClr val="000000"/>
                </a:solidFill>
              </a:rPr>
              <a:t>phương thức Equal() </a:t>
            </a:r>
          </a:p>
        </p:txBody>
      </p:sp>
      <p:sp>
        <p:nvSpPr>
          <p:cNvPr id="3" name="Content Placeholder 2">
            <a:extLst>
              <a:ext uri="{FF2B5EF4-FFF2-40B4-BE49-F238E27FC236}">
                <a16:creationId xmlns:a16="http://schemas.microsoft.com/office/drawing/2014/main" id="{149EF994-386A-4CE5-8167-F54EDCF2A44D}"/>
              </a:ext>
            </a:extLst>
          </p:cNvPr>
          <p:cNvSpPr>
            <a:spLocks noGrp="1"/>
          </p:cNvSpPr>
          <p:nvPr>
            <p:ph idx="1"/>
          </p:nvPr>
        </p:nvSpPr>
        <p:spPr>
          <a:xfrm>
            <a:off x="1386348" y="2096064"/>
            <a:ext cx="9881209" cy="3695136"/>
          </a:xfrm>
        </p:spPr>
        <p:txBody>
          <a:bodyPr>
            <a:normAutofit fontScale="70000" lnSpcReduction="20000"/>
          </a:bodyPr>
          <a:lstStyle/>
          <a:p>
            <a:pPr algn="just">
              <a:lnSpc>
                <a:spcPct val="120000"/>
              </a:lnSpc>
              <a:spcBef>
                <a:spcPts val="600"/>
              </a:spcBef>
              <a:spcAft>
                <a:spcPts val="600"/>
              </a:spcAft>
            </a:pPr>
            <a:r>
              <a:rPr lang="en-US" sz="2300">
                <a:effectLst/>
                <a:ea typeface="Calibri" panose="020F0502020204030204" pitchFamily="34" charset="0"/>
              </a:rPr>
              <a:t>Là phương thức xác định xem hai đối tượng có bằng nhau hay không.</a:t>
            </a:r>
          </a:p>
          <a:p>
            <a:pPr marL="0" indent="0" algn="just">
              <a:lnSpc>
                <a:spcPct val="120000"/>
              </a:lnSpc>
              <a:spcBef>
                <a:spcPts val="600"/>
              </a:spcBef>
              <a:spcAft>
                <a:spcPts val="600"/>
              </a:spcAft>
              <a:buNone/>
            </a:pPr>
            <a:r>
              <a:rPr lang="en-US" sz="2100">
                <a:solidFill>
                  <a:srgbClr val="0101FD"/>
                </a:solidFill>
                <a:effectLst/>
                <a:latin typeface="Consolas" panose="020B0609020204030204" pitchFamily="49" charset="0"/>
                <a:ea typeface="Calibri" panose="020F0502020204030204" pitchFamily="34" charset="0"/>
                <a:cs typeface="Times New Roman" panose="02020603050405020304" pitchFamily="18" charset="0"/>
              </a:rPr>
              <a:t>         public</a:t>
            </a:r>
            <a:r>
              <a:rPr lang="en-US" sz="2100">
                <a:solidFill>
                  <a:srgbClr val="171717"/>
                </a:solidFill>
                <a:effectLst/>
                <a:latin typeface="Consolas" panose="020B0609020204030204" pitchFamily="49" charset="0"/>
                <a:ea typeface="Calibri" panose="020F0502020204030204" pitchFamily="34" charset="0"/>
                <a:cs typeface="Times New Roman" panose="02020603050405020304" pitchFamily="18" charset="0"/>
              </a:rPr>
              <a:t> </a:t>
            </a:r>
            <a:r>
              <a:rPr lang="en-US" sz="2100">
                <a:solidFill>
                  <a:srgbClr val="0101FD"/>
                </a:solidFill>
                <a:effectLst/>
                <a:latin typeface="Consolas" panose="020B0609020204030204" pitchFamily="49" charset="0"/>
                <a:ea typeface="Calibri" panose="020F0502020204030204" pitchFamily="34" charset="0"/>
                <a:cs typeface="Times New Roman" panose="02020603050405020304" pitchFamily="18" charset="0"/>
              </a:rPr>
              <a:t>virtual</a:t>
            </a:r>
            <a:r>
              <a:rPr lang="en-US" sz="2100">
                <a:solidFill>
                  <a:srgbClr val="171717"/>
                </a:solidFill>
                <a:effectLst/>
                <a:latin typeface="Consolas" panose="020B0609020204030204" pitchFamily="49" charset="0"/>
                <a:ea typeface="Calibri" panose="020F0502020204030204" pitchFamily="34" charset="0"/>
                <a:cs typeface="Times New Roman" panose="02020603050405020304" pitchFamily="18" charset="0"/>
              </a:rPr>
              <a:t> </a:t>
            </a:r>
            <a:r>
              <a:rPr lang="en-US" sz="2100">
                <a:solidFill>
                  <a:srgbClr val="0101FD"/>
                </a:solidFill>
                <a:effectLst/>
                <a:latin typeface="Consolas" panose="020B0609020204030204" pitchFamily="49" charset="0"/>
                <a:ea typeface="Calibri" panose="020F0502020204030204" pitchFamily="34" charset="0"/>
                <a:cs typeface="Times New Roman" panose="02020603050405020304" pitchFamily="18" charset="0"/>
              </a:rPr>
              <a:t>bool</a:t>
            </a:r>
            <a:r>
              <a:rPr lang="en-US" sz="2100">
                <a:solidFill>
                  <a:srgbClr val="171717"/>
                </a:solidFill>
                <a:effectLst/>
                <a:latin typeface="Consolas" panose="020B0609020204030204" pitchFamily="49" charset="0"/>
                <a:ea typeface="Calibri" panose="020F0502020204030204" pitchFamily="34" charset="0"/>
                <a:cs typeface="Times New Roman" panose="02020603050405020304" pitchFamily="18" charset="0"/>
              </a:rPr>
              <a:t> </a:t>
            </a:r>
            <a:r>
              <a:rPr lang="en-US" sz="2100">
                <a:solidFill>
                  <a:srgbClr val="006881"/>
                </a:solidFill>
                <a:effectLst/>
                <a:latin typeface="Consolas" panose="020B0609020204030204" pitchFamily="49" charset="0"/>
                <a:ea typeface="Calibri" panose="020F0502020204030204" pitchFamily="34" charset="0"/>
                <a:cs typeface="Times New Roman" panose="02020603050405020304" pitchFamily="18" charset="0"/>
              </a:rPr>
              <a:t>Equals</a:t>
            </a:r>
            <a:r>
              <a:rPr lang="en-US" sz="2100">
                <a:solidFill>
                  <a:srgbClr val="171717"/>
                </a:solidFill>
                <a:effectLst/>
                <a:latin typeface="Consolas" panose="020B0609020204030204" pitchFamily="49" charset="0"/>
                <a:ea typeface="Calibri" panose="020F0502020204030204" pitchFamily="34" charset="0"/>
                <a:cs typeface="Times New Roman" panose="02020603050405020304" pitchFamily="18" charset="0"/>
              </a:rPr>
              <a:t> (</a:t>
            </a:r>
            <a:r>
              <a:rPr lang="en-US" sz="2100">
                <a:solidFill>
                  <a:srgbClr val="0101FD"/>
                </a:solidFill>
                <a:effectLst/>
                <a:latin typeface="Consolas" panose="020B0609020204030204" pitchFamily="49" charset="0"/>
                <a:ea typeface="Calibri" panose="020F0502020204030204" pitchFamily="34" charset="0"/>
                <a:cs typeface="Times New Roman" panose="02020603050405020304" pitchFamily="18" charset="0"/>
              </a:rPr>
              <a:t>object</a:t>
            </a:r>
            <a:r>
              <a:rPr lang="en-US" sz="2100">
                <a:solidFill>
                  <a:srgbClr val="171717"/>
                </a:solidFill>
                <a:effectLst/>
                <a:latin typeface="Consolas" panose="020B0609020204030204" pitchFamily="49" charset="0"/>
                <a:ea typeface="Calibri" panose="020F0502020204030204" pitchFamily="34" charset="0"/>
                <a:cs typeface="Times New Roman" panose="02020603050405020304" pitchFamily="18" charset="0"/>
              </a:rPr>
              <a:t>? obj);</a:t>
            </a:r>
            <a:endParaRPr lang="en-US" sz="210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100"/>
              <a:t>Thông thường khi so sánh hai đối tượng với nhau, C# sẽ so sánh theo tham chiếu, và như vậy trừ khi hai đối tượng có cùng tham chiếu không thì hai đối tượng không bao giờ là bằng nhau.</a:t>
            </a:r>
          </a:p>
          <a:p>
            <a:r>
              <a:rPr lang="en-US" sz="2100">
                <a:effectLst/>
                <a:ea typeface="Calibri" panose="020F0502020204030204" pitchFamily="34" charset="0"/>
              </a:rPr>
              <a:t>Bằng cách viết lại phương thức Equals, chúng ta có thể thay đổi điều này; tùy theo tiêu chí muốn so sánh.</a:t>
            </a:r>
          </a:p>
          <a:p>
            <a:r>
              <a:rPr lang="en-US" sz="2100"/>
              <a:t>Ví dụ:</a:t>
            </a:r>
          </a:p>
          <a:p>
            <a:pPr marL="0" marR="71755" indent="0" algn="just">
              <a:spcBef>
                <a:spcPts val="100"/>
              </a:spcBef>
              <a:spcAft>
                <a:spcPts val="100"/>
              </a:spcAft>
              <a:buNone/>
            </a:pPr>
            <a:r>
              <a:rPr lang="en-US" sz="150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21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public override bool</a:t>
            </a:r>
            <a:r>
              <a:rPr lang="en-US" sz="2100">
                <a:solidFill>
                  <a:srgbClr val="FF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21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Equals(</a:t>
            </a:r>
            <a:r>
              <a:rPr lang="en-US" sz="21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object</a:t>
            </a:r>
            <a:r>
              <a:rPr lang="en-US" sz="21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obj)</a:t>
            </a:r>
            <a:endParaRPr lang="en-US" sz="2100">
              <a:effectLst/>
              <a:latin typeface="Consolas" panose="020B0609020204030204" pitchFamily="49" charset="0"/>
              <a:ea typeface="Calibri" panose="020F0502020204030204" pitchFamily="34" charset="0"/>
              <a:cs typeface="Times New Roman" panose="02020603050405020304" pitchFamily="18" charset="0"/>
            </a:endParaRPr>
          </a:p>
          <a:p>
            <a:pPr marL="0" marR="71755" indent="0" algn="just">
              <a:spcBef>
                <a:spcPts val="100"/>
              </a:spcBef>
              <a:spcAft>
                <a:spcPts val="100"/>
              </a:spcAft>
              <a:buNone/>
            </a:pPr>
            <a:r>
              <a:rPr lang="en-US" sz="21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2100">
              <a:effectLst/>
              <a:latin typeface="Consolas" panose="020B0609020204030204" pitchFamily="49" charset="0"/>
              <a:ea typeface="Calibri" panose="020F0502020204030204" pitchFamily="34" charset="0"/>
              <a:cs typeface="Times New Roman" panose="02020603050405020304" pitchFamily="18" charset="0"/>
            </a:endParaRPr>
          </a:p>
          <a:p>
            <a:pPr marL="0" marR="71755" indent="0" algn="just">
              <a:spcBef>
                <a:spcPts val="100"/>
              </a:spcBef>
              <a:spcAft>
                <a:spcPts val="100"/>
              </a:spcAft>
              <a:buNone/>
            </a:pPr>
            <a:r>
              <a:rPr lang="en-US" sz="21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Person p = (Person)obj;</a:t>
            </a:r>
            <a:endParaRPr lang="en-US" sz="2100">
              <a:effectLst/>
              <a:latin typeface="Consolas" panose="020B0609020204030204" pitchFamily="49" charset="0"/>
              <a:ea typeface="Calibri" panose="020F0502020204030204" pitchFamily="34" charset="0"/>
              <a:cs typeface="Times New Roman" panose="02020603050405020304" pitchFamily="18" charset="0"/>
            </a:endParaRPr>
          </a:p>
          <a:p>
            <a:pPr marL="0" marR="71755" indent="0" algn="just">
              <a:spcBef>
                <a:spcPts val="100"/>
              </a:spcBef>
              <a:spcAft>
                <a:spcPts val="100"/>
              </a:spcAft>
              <a:buNone/>
            </a:pPr>
            <a:r>
              <a:rPr lang="en-US" sz="21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2100">
                <a:solidFill>
                  <a:srgbClr val="CC0099"/>
                </a:solidFill>
                <a:effectLst/>
                <a:latin typeface="Consolas" panose="020B0609020204030204" pitchFamily="49" charset="0"/>
                <a:ea typeface="Calibri" panose="020F0502020204030204" pitchFamily="34" charset="0"/>
                <a:cs typeface="Times New Roman" panose="02020603050405020304" pitchFamily="18" charset="0"/>
              </a:rPr>
              <a:t>return</a:t>
            </a:r>
            <a:r>
              <a:rPr lang="en-US" sz="2100">
                <a:solidFill>
                  <a:srgbClr val="538135"/>
                </a:solidFill>
                <a:effectLst/>
                <a:latin typeface="Consolas" panose="020B0609020204030204" pitchFamily="49" charset="0"/>
                <a:ea typeface="Calibri" panose="020F0502020204030204" pitchFamily="34" charset="0"/>
                <a:cs typeface="Times New Roman" panose="02020603050405020304" pitchFamily="18" charset="0"/>
              </a:rPr>
              <a:t> </a:t>
            </a:r>
            <a:r>
              <a:rPr lang="en-US" sz="21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US" sz="21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this</a:t>
            </a:r>
            <a:r>
              <a:rPr lang="en-US" sz="21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.id.</a:t>
            </a:r>
            <a:r>
              <a:rPr lang="en-US" sz="2100" b="1">
                <a:solidFill>
                  <a:srgbClr val="C45911"/>
                </a:solidFill>
                <a:effectLst/>
                <a:latin typeface="Consolas" panose="020B0609020204030204" pitchFamily="49" charset="0"/>
                <a:ea typeface="Calibri" panose="020F0502020204030204" pitchFamily="34" charset="0"/>
                <a:cs typeface="Times New Roman" panose="02020603050405020304" pitchFamily="18" charset="0"/>
              </a:rPr>
              <a:t>Equals</a:t>
            </a:r>
            <a:r>
              <a:rPr lang="en-US" sz="21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(p.id));               </a:t>
            </a:r>
            <a:endParaRPr lang="en-US" sz="2100">
              <a:effectLst/>
              <a:latin typeface="Consolas" panose="020B0609020204030204" pitchFamily="49" charset="0"/>
              <a:ea typeface="Calibri" panose="020F0502020204030204" pitchFamily="34" charset="0"/>
              <a:cs typeface="Times New Roman" panose="02020603050405020304" pitchFamily="18" charset="0"/>
            </a:endParaRPr>
          </a:p>
          <a:p>
            <a:pPr marL="0" marR="71755" indent="0" algn="just">
              <a:spcBef>
                <a:spcPts val="100"/>
              </a:spcBef>
              <a:spcAft>
                <a:spcPts val="100"/>
              </a:spcAft>
              <a:buNone/>
            </a:pPr>
            <a:r>
              <a:rPr lang="en-US" sz="21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2100">
              <a:effectLst/>
              <a:latin typeface="Consolas" panose="020B0609020204030204" pitchFamily="49" charset="0"/>
              <a:ea typeface="Calibri" panose="020F0502020204030204" pitchFamily="34" charset="0"/>
              <a:cs typeface="Times New Roman" panose="02020603050405020304" pitchFamily="18" charset="0"/>
            </a:endParaRPr>
          </a:p>
          <a:p>
            <a:endParaRPr lang="en-US" sz="1800"/>
          </a:p>
          <a:p>
            <a:endParaRPr lang="en-US" sz="1800"/>
          </a:p>
        </p:txBody>
      </p:sp>
    </p:spTree>
    <p:extLst>
      <p:ext uri="{BB962C8B-B14F-4D97-AF65-F5344CB8AC3E}">
        <p14:creationId xmlns:p14="http://schemas.microsoft.com/office/powerpoint/2010/main" val="1569461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0C743-D986-401A-891E-D2B712310CDA}"/>
              </a:ext>
            </a:extLst>
          </p:cNvPr>
          <p:cNvSpPr>
            <a:spLocks noGrp="1"/>
          </p:cNvSpPr>
          <p:nvPr>
            <p:ph type="title"/>
          </p:nvPr>
        </p:nvSpPr>
        <p:spPr/>
        <p:txBody>
          <a:bodyPr>
            <a:normAutofit/>
          </a:bodyPr>
          <a:lstStyle/>
          <a:p>
            <a:r>
              <a:rPr lang="en-US" sz="2800">
                <a:solidFill>
                  <a:srgbClr val="000000"/>
                </a:solidFill>
              </a:rPr>
              <a:t>Tính đa hình trong lập trình hướng đối tượng</a:t>
            </a:r>
          </a:p>
        </p:txBody>
      </p:sp>
      <p:graphicFrame>
        <p:nvGraphicFramePr>
          <p:cNvPr id="4" name="Diagram 3">
            <a:extLst>
              <a:ext uri="{FF2B5EF4-FFF2-40B4-BE49-F238E27FC236}">
                <a16:creationId xmlns:a16="http://schemas.microsoft.com/office/drawing/2014/main" id="{4F0D388C-2EC2-4347-8DD5-57DDEA58252A}"/>
              </a:ext>
            </a:extLst>
          </p:cNvPr>
          <p:cNvGraphicFramePr/>
          <p:nvPr>
            <p:extLst>
              <p:ext uri="{D42A27DB-BD31-4B8C-83A1-F6EECF244321}">
                <p14:modId xmlns:p14="http://schemas.microsoft.com/office/powerpoint/2010/main" val="3627837948"/>
              </p:ext>
            </p:extLst>
          </p:nvPr>
        </p:nvGraphicFramePr>
        <p:xfrm>
          <a:off x="1255251" y="1935920"/>
          <a:ext cx="9688051" cy="40125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0035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493EC-8D68-47F1-9FFC-27E40CD6970C}"/>
              </a:ext>
            </a:extLst>
          </p:cNvPr>
          <p:cNvSpPr>
            <a:spLocks noGrp="1"/>
          </p:cNvSpPr>
          <p:nvPr>
            <p:ph type="title"/>
          </p:nvPr>
        </p:nvSpPr>
        <p:spPr/>
        <p:txBody>
          <a:bodyPr/>
          <a:lstStyle/>
          <a:p>
            <a:r>
              <a:rPr lang="en-US"/>
              <a:t>Kế thừa</a:t>
            </a:r>
          </a:p>
        </p:txBody>
      </p:sp>
      <p:sp>
        <p:nvSpPr>
          <p:cNvPr id="3" name="Content Placeholder 2">
            <a:extLst>
              <a:ext uri="{FF2B5EF4-FFF2-40B4-BE49-F238E27FC236}">
                <a16:creationId xmlns:a16="http://schemas.microsoft.com/office/drawing/2014/main" id="{735267C4-8F9C-4F15-B76A-E9603EF7D9B2}"/>
              </a:ext>
            </a:extLst>
          </p:cNvPr>
          <p:cNvSpPr>
            <a:spLocks noGrp="1"/>
          </p:cNvSpPr>
          <p:nvPr>
            <p:ph idx="1"/>
          </p:nvPr>
        </p:nvSpPr>
        <p:spPr>
          <a:xfrm>
            <a:off x="2529191" y="2012936"/>
            <a:ext cx="7237379" cy="3695136"/>
          </a:xfrm>
        </p:spPr>
        <p:style>
          <a:lnRef idx="1">
            <a:schemeClr val="accent3"/>
          </a:lnRef>
          <a:fillRef idx="2">
            <a:schemeClr val="accent3"/>
          </a:fillRef>
          <a:effectRef idx="1">
            <a:schemeClr val="accent3"/>
          </a:effectRef>
          <a:fontRef idx="minor">
            <a:schemeClr val="dk1"/>
          </a:fontRef>
        </p:style>
        <p:txBody>
          <a:bodyPr/>
          <a:lstStyle/>
          <a:p>
            <a:r>
              <a:rPr lang="en-US">
                <a:latin typeface="Arial" panose="020B0604020202020204" pitchFamily="34" charset="0"/>
                <a:cs typeface="Arial" panose="020B0604020202020204" pitchFamily="34" charset="0"/>
              </a:rPr>
              <a:t>Trong bài học này, chúng ta sẽ xem xét các vấn đề sau:</a:t>
            </a:r>
          </a:p>
          <a:p>
            <a:pPr lvl="1"/>
            <a:r>
              <a:rPr lang="en-US">
                <a:latin typeface="Arial" panose="020B0604020202020204" pitchFamily="34" charset="0"/>
                <a:cs typeface="Arial" panose="020B0604020202020204" pitchFamily="34" charset="0"/>
              </a:rPr>
              <a:t>Định nghĩa và mô tả kế thừa</a:t>
            </a:r>
          </a:p>
          <a:p>
            <a:pPr lvl="1"/>
            <a:r>
              <a:rPr lang="en-US">
                <a:latin typeface="Arial" panose="020B0604020202020204" pitchFamily="34" charset="0"/>
                <a:cs typeface="Arial" panose="020B0604020202020204" pitchFamily="34" charset="0"/>
              </a:rPr>
              <a:t>Giải thích ghi đè phương thức (overriding)</a:t>
            </a:r>
          </a:p>
          <a:p>
            <a:pPr lvl="1"/>
            <a:r>
              <a:rPr lang="en-US">
                <a:latin typeface="Arial" panose="020B0604020202020204" pitchFamily="34" charset="0"/>
                <a:cs typeface="Arial" panose="020B0604020202020204" pitchFamily="34" charset="0"/>
              </a:rPr>
              <a:t>Định nghĩa lớp niêm phong (sealed class)</a:t>
            </a:r>
          </a:p>
          <a:p>
            <a:pPr lvl="1"/>
            <a:r>
              <a:rPr lang="en-US">
                <a:latin typeface="Arial" panose="020B0604020202020204" pitchFamily="34" charset="0"/>
                <a:cs typeface="Arial" panose="020B0604020202020204" pitchFamily="34" charset="0"/>
              </a:rPr>
              <a:t>Giải thích tính đa hình</a:t>
            </a:r>
          </a:p>
          <a:p>
            <a:pPr lvl="1"/>
            <a:r>
              <a:rPr lang="en-US">
                <a:latin typeface="Arial" panose="020B0604020202020204" pitchFamily="34" charset="0"/>
                <a:cs typeface="Arial" panose="020B0604020202020204" pitchFamily="34" charset="0"/>
              </a:rPr>
              <a:t>Định nghĩa lớp trừu tượng</a:t>
            </a:r>
          </a:p>
          <a:p>
            <a:pPr lvl="1"/>
            <a:r>
              <a:rPr lang="en-US">
                <a:latin typeface="Arial" panose="020B0604020202020204" pitchFamily="34" charset="0"/>
                <a:cs typeface="Arial" panose="020B0604020202020204" pitchFamily="34" charset="0"/>
              </a:rPr>
              <a:t>Sử dụng giao diện</a:t>
            </a:r>
          </a:p>
          <a:p>
            <a:pPr marL="457200" lvl="1" indent="0">
              <a:buNone/>
            </a:pP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5630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74380-537D-4B68-BF64-D79D8CDA7C14}"/>
              </a:ext>
            </a:extLst>
          </p:cNvPr>
          <p:cNvSpPr>
            <a:spLocks noGrp="1"/>
          </p:cNvSpPr>
          <p:nvPr>
            <p:ph type="title"/>
          </p:nvPr>
        </p:nvSpPr>
        <p:spPr/>
        <p:txBody>
          <a:bodyPr/>
          <a:lstStyle/>
          <a:p>
            <a:r>
              <a:rPr lang="en-US" sz="2800">
                <a:solidFill>
                  <a:srgbClr val="000000"/>
                </a:solidFill>
              </a:rPr>
              <a:t>Tính đa hình trong lập trình hướng đối tượng</a:t>
            </a:r>
          </a:p>
        </p:txBody>
      </p:sp>
      <p:graphicFrame>
        <p:nvGraphicFramePr>
          <p:cNvPr id="4" name="Table 4">
            <a:extLst>
              <a:ext uri="{FF2B5EF4-FFF2-40B4-BE49-F238E27FC236}">
                <a16:creationId xmlns:a16="http://schemas.microsoft.com/office/drawing/2014/main" id="{F5C18A61-C652-4D7F-9AA3-D03565F54DBB}"/>
              </a:ext>
            </a:extLst>
          </p:cNvPr>
          <p:cNvGraphicFramePr>
            <a:graphicFrameLocks noGrp="1"/>
          </p:cNvGraphicFramePr>
          <p:nvPr>
            <p:extLst>
              <p:ext uri="{D42A27DB-BD31-4B8C-83A1-F6EECF244321}">
                <p14:modId xmlns:p14="http://schemas.microsoft.com/office/powerpoint/2010/main" val="666868205"/>
              </p:ext>
            </p:extLst>
          </p:nvPr>
        </p:nvGraphicFramePr>
        <p:xfrm>
          <a:off x="1245139" y="1711887"/>
          <a:ext cx="9698478" cy="3892641"/>
        </p:xfrm>
        <a:graphic>
          <a:graphicData uri="http://schemas.openxmlformats.org/drawingml/2006/table">
            <a:tbl>
              <a:tblPr firstRow="1" bandRow="1">
                <a:tableStyleId>{F5AB1C69-6EDB-4FF4-983F-18BD219EF322}</a:tableStyleId>
              </a:tblPr>
              <a:tblGrid>
                <a:gridCol w="4849239">
                  <a:extLst>
                    <a:ext uri="{9D8B030D-6E8A-4147-A177-3AD203B41FA5}">
                      <a16:colId xmlns:a16="http://schemas.microsoft.com/office/drawing/2014/main" val="768361035"/>
                    </a:ext>
                  </a:extLst>
                </a:gridCol>
                <a:gridCol w="4849239">
                  <a:extLst>
                    <a:ext uri="{9D8B030D-6E8A-4147-A177-3AD203B41FA5}">
                      <a16:colId xmlns:a16="http://schemas.microsoft.com/office/drawing/2014/main" val="3521048440"/>
                    </a:ext>
                  </a:extLst>
                </a:gridCol>
              </a:tblGrid>
              <a:tr h="536417">
                <a:tc>
                  <a:txBody>
                    <a:bodyPr/>
                    <a:lstStyle/>
                    <a:p>
                      <a:pPr algn="ctr"/>
                      <a:r>
                        <a:rPr lang="en-US">
                          <a:latin typeface="Arial" panose="020B0604020202020204" pitchFamily="34" charset="0"/>
                          <a:cs typeface="Arial" panose="020B0604020202020204" pitchFamily="34" charset="0"/>
                        </a:rPr>
                        <a:t>Đa hình thời điểm dịch (compile)</a:t>
                      </a:r>
                    </a:p>
                  </a:txBody>
                  <a:tcPr anchor="ctr"/>
                </a:tc>
                <a:tc>
                  <a:txBody>
                    <a:bodyPr/>
                    <a:lstStyle/>
                    <a:p>
                      <a:pPr algn="ctr"/>
                      <a:r>
                        <a:rPr lang="en-US">
                          <a:latin typeface="Arial" panose="020B0604020202020204" pitchFamily="34" charset="0"/>
                          <a:cs typeface="Arial" panose="020B0604020202020204" pitchFamily="34" charset="0"/>
                        </a:rPr>
                        <a:t>Đa hình thời điểm chạy (runtime)</a:t>
                      </a:r>
                    </a:p>
                  </a:txBody>
                  <a:tcPr anchor="ctr"/>
                </a:tc>
                <a:extLst>
                  <a:ext uri="{0D108BD9-81ED-4DB2-BD59-A6C34878D82A}">
                    <a16:rowId xmlns:a16="http://schemas.microsoft.com/office/drawing/2014/main" val="201655398"/>
                  </a:ext>
                </a:extLst>
              </a:tr>
              <a:tr h="925871">
                <a:tc>
                  <a:txBody>
                    <a:bodyPr/>
                    <a:lstStyle/>
                    <a:p>
                      <a:pPr>
                        <a:lnSpc>
                          <a:spcPct val="120000"/>
                        </a:lnSpc>
                      </a:pPr>
                      <a:r>
                        <a:rPr lang="en-US">
                          <a:latin typeface="Arial" panose="020B0604020202020204" pitchFamily="34" charset="0"/>
                          <a:cs typeface="Arial" panose="020B0604020202020204" pitchFamily="34" charset="0"/>
                        </a:rPr>
                        <a:t>Được thực hiện thông qua phương thức nạp chồng – overloading.</a:t>
                      </a:r>
                    </a:p>
                  </a:txBody>
                  <a:tcPr anchor="ctr"/>
                </a:tc>
                <a:tc>
                  <a:txBody>
                    <a:bodyPr/>
                    <a:lstStyle/>
                    <a:p>
                      <a:pPr>
                        <a:lnSpc>
                          <a:spcPct val="120000"/>
                        </a:lnSpc>
                      </a:pPr>
                      <a:r>
                        <a:rPr lang="en-US">
                          <a:latin typeface="Arial" panose="020B0604020202020204" pitchFamily="34" charset="0"/>
                          <a:cs typeface="Arial" panose="020B0604020202020204" pitchFamily="34" charset="0"/>
                        </a:rPr>
                        <a:t>Được thực hiện thông qua phương thức ghi đè – overriding.</a:t>
                      </a:r>
                    </a:p>
                  </a:txBody>
                  <a:tcPr anchor="ctr"/>
                </a:tc>
                <a:extLst>
                  <a:ext uri="{0D108BD9-81ED-4DB2-BD59-A6C34878D82A}">
                    <a16:rowId xmlns:a16="http://schemas.microsoft.com/office/drawing/2014/main" val="3209549416"/>
                  </a:ext>
                </a:extLst>
              </a:tr>
              <a:tr h="1893936">
                <a:tc>
                  <a:txBody>
                    <a:bodyPr/>
                    <a:lstStyle/>
                    <a:p>
                      <a:pPr>
                        <a:lnSpc>
                          <a:spcPct val="120000"/>
                        </a:lnSpc>
                      </a:pPr>
                      <a:r>
                        <a:rPr lang="vi-VN">
                          <a:latin typeface="Arial" panose="020B0604020202020204" pitchFamily="34" charset="0"/>
                          <a:cs typeface="Arial" panose="020B0604020202020204" pitchFamily="34" charset="0"/>
                        </a:rPr>
                        <a:t>Được thực thi tại thời điểm biên dịch vì trình biên dịch biết phương thức nào sẽ thực thi tùy thuộc vào số lượng tham số và kiểu dữ liệu của chúng.</a:t>
                      </a:r>
                      <a:endParaRPr lang="en-US">
                        <a:latin typeface="Arial" panose="020B0604020202020204" pitchFamily="34" charset="0"/>
                        <a:cs typeface="Arial" panose="020B0604020202020204" pitchFamily="34" charset="0"/>
                      </a:endParaRPr>
                    </a:p>
                  </a:txBody>
                  <a:tcPr anchor="ctr"/>
                </a:tc>
                <a:tc>
                  <a:txBody>
                    <a:bodyPr/>
                    <a:lstStyle/>
                    <a:p>
                      <a:pPr>
                        <a:lnSpc>
                          <a:spcPct val="120000"/>
                        </a:lnSpc>
                      </a:pPr>
                      <a:r>
                        <a:rPr lang="vi-VN">
                          <a:latin typeface="Arial" panose="020B0604020202020204" pitchFamily="34" charset="0"/>
                          <a:cs typeface="Arial" panose="020B0604020202020204" pitchFamily="34" charset="0"/>
                        </a:rPr>
                        <a:t>Được thực thi tại thời điểm chạy vì trình biên dịch không biết phương thức sẽ được thực thi, cho dù đó là phương thức lớp cơ sở sẽ được gọi hay phương thức lớp dẫn xuất.</a:t>
                      </a:r>
                      <a:endParaRPr lang="en-US">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805755870"/>
                  </a:ext>
                </a:extLst>
              </a:tr>
              <a:tr h="536417">
                <a:tc>
                  <a:txBody>
                    <a:bodyPr/>
                    <a:lstStyle/>
                    <a:p>
                      <a:pPr>
                        <a:lnSpc>
                          <a:spcPct val="120000"/>
                        </a:lnSpc>
                      </a:pPr>
                      <a:r>
                        <a:rPr lang="vi-VN">
                          <a:latin typeface="Arial" panose="020B0604020202020204" pitchFamily="34" charset="0"/>
                          <a:cs typeface="Arial" panose="020B0604020202020204" pitchFamily="34" charset="0"/>
                        </a:rPr>
                        <a:t>Được gọi là đa hình tĩnh</a:t>
                      </a:r>
                      <a:r>
                        <a:rPr lang="en-US">
                          <a:latin typeface="Arial" panose="020B0604020202020204" pitchFamily="34" charset="0"/>
                          <a:cs typeface="Arial" panose="020B0604020202020204" pitchFamily="34" charset="0"/>
                        </a:rPr>
                        <a:t> (static)</a:t>
                      </a:r>
                      <a:r>
                        <a:rPr lang="vi-VN">
                          <a:latin typeface="Arial" panose="020B0604020202020204" pitchFamily="34" charset="0"/>
                          <a:cs typeface="Arial" panose="020B0604020202020204" pitchFamily="34" charset="0"/>
                        </a:rPr>
                        <a:t>.</a:t>
                      </a:r>
                      <a:endParaRPr lang="en-US">
                        <a:latin typeface="Arial" panose="020B0604020202020204" pitchFamily="34" charset="0"/>
                        <a:cs typeface="Arial" panose="020B0604020202020204" pitchFamily="34" charset="0"/>
                      </a:endParaRPr>
                    </a:p>
                  </a:txBody>
                  <a:tcPr anchor="ctr"/>
                </a:tc>
                <a:tc>
                  <a:txBody>
                    <a:bodyPr/>
                    <a:lstStyle/>
                    <a:p>
                      <a:pPr>
                        <a:lnSpc>
                          <a:spcPct val="120000"/>
                        </a:lnSpc>
                      </a:pPr>
                      <a:r>
                        <a:rPr lang="vi-VN">
                          <a:latin typeface="Arial" panose="020B0604020202020204" pitchFamily="34" charset="0"/>
                          <a:cs typeface="Arial" panose="020B0604020202020204" pitchFamily="34" charset="0"/>
                        </a:rPr>
                        <a:t>Được gọi là đa hình </a:t>
                      </a:r>
                      <a:r>
                        <a:rPr lang="en-US">
                          <a:latin typeface="Arial" panose="020B0604020202020204" pitchFamily="34" charset="0"/>
                          <a:cs typeface="Arial" panose="020B0604020202020204" pitchFamily="34" charset="0"/>
                        </a:rPr>
                        <a:t>động (dynamic)</a:t>
                      </a:r>
                      <a:r>
                        <a:rPr lang="vi-VN">
                          <a:latin typeface="Arial" panose="020B0604020202020204" pitchFamily="34" charset="0"/>
                          <a:cs typeface="Arial" panose="020B0604020202020204" pitchFamily="34" charset="0"/>
                        </a:rPr>
                        <a:t>.</a:t>
                      </a:r>
                      <a:endParaRPr lang="en-US">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129829879"/>
                  </a:ext>
                </a:extLst>
              </a:tr>
            </a:tbl>
          </a:graphicData>
        </a:graphic>
      </p:graphicFrame>
    </p:spTree>
    <p:extLst>
      <p:ext uri="{BB962C8B-B14F-4D97-AF65-F5344CB8AC3E}">
        <p14:creationId xmlns:p14="http://schemas.microsoft.com/office/powerpoint/2010/main" val="3724157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DA2D8-489A-47DE-BE8D-4475F00AE8B6}"/>
              </a:ext>
            </a:extLst>
          </p:cNvPr>
          <p:cNvSpPr>
            <a:spLocks noGrp="1"/>
          </p:cNvSpPr>
          <p:nvPr>
            <p:ph type="title"/>
          </p:nvPr>
        </p:nvSpPr>
        <p:spPr/>
        <p:txBody>
          <a:bodyPr/>
          <a:lstStyle/>
          <a:p>
            <a:r>
              <a:rPr lang="en-US"/>
              <a:t>OverLoading</a:t>
            </a:r>
          </a:p>
        </p:txBody>
      </p:sp>
      <p:sp>
        <p:nvSpPr>
          <p:cNvPr id="3" name="Content Placeholder 2">
            <a:extLst>
              <a:ext uri="{FF2B5EF4-FFF2-40B4-BE49-F238E27FC236}">
                <a16:creationId xmlns:a16="http://schemas.microsoft.com/office/drawing/2014/main" id="{0DBE380F-8F87-48BC-8BE1-73C1BF0EC1D8}"/>
              </a:ext>
            </a:extLst>
          </p:cNvPr>
          <p:cNvSpPr>
            <a:spLocks noGrp="1"/>
          </p:cNvSpPr>
          <p:nvPr>
            <p:ph idx="1"/>
          </p:nvPr>
        </p:nvSpPr>
        <p:spPr>
          <a:xfrm>
            <a:off x="1238260" y="2143433"/>
            <a:ext cx="4779082" cy="3323303"/>
          </a:xfrm>
        </p:spPr>
        <p:style>
          <a:lnRef idx="2">
            <a:schemeClr val="accent3"/>
          </a:lnRef>
          <a:fillRef idx="1">
            <a:schemeClr val="lt1"/>
          </a:fillRef>
          <a:effectRef idx="0">
            <a:schemeClr val="accent3"/>
          </a:effectRef>
          <a:fontRef idx="minor">
            <a:schemeClr val="dk1"/>
          </a:fontRef>
        </p:style>
        <p:txBody>
          <a:bodyPr>
            <a:normAutofit fontScale="85000" lnSpcReduction="10000"/>
          </a:bodyPr>
          <a:lstStyle/>
          <a:p>
            <a:pPr marL="0" marR="71755" indent="0" algn="just">
              <a:spcBef>
                <a:spcPts val="100"/>
              </a:spcBef>
              <a:spcAft>
                <a:spcPts val="100"/>
              </a:spcAft>
              <a:buNone/>
            </a:pPr>
            <a:r>
              <a:rPr lang="en-US" sz="1800">
                <a:effectLst/>
                <a:latin typeface="Consolas" panose="020B0609020204030204" pitchFamily="49" charset="0"/>
                <a:ea typeface="Calibri" panose="020F0502020204030204" pitchFamily="34" charset="0"/>
                <a:cs typeface="Times New Roman" panose="02020603050405020304" pitchFamily="18" charset="0"/>
              </a:rPr>
              <a:t>public class TestData  </a:t>
            </a:r>
          </a:p>
          <a:p>
            <a:pPr marL="0" marR="71755" indent="0" algn="just">
              <a:spcBef>
                <a:spcPts val="100"/>
              </a:spcBef>
              <a:spcAft>
                <a:spcPts val="100"/>
              </a:spcAft>
              <a:buNone/>
            </a:pPr>
            <a:r>
              <a:rPr lang="en-US" sz="1800">
                <a:effectLst/>
                <a:latin typeface="Consolas" panose="020B0609020204030204" pitchFamily="49" charset="0"/>
                <a:ea typeface="Calibri" panose="020F0502020204030204" pitchFamily="34" charset="0"/>
                <a:cs typeface="Times New Roman" panose="02020603050405020304" pitchFamily="18" charset="0"/>
              </a:rPr>
              <a:t>{  </a:t>
            </a:r>
          </a:p>
          <a:p>
            <a:pPr marL="0" marR="71755" indent="0" algn="just">
              <a:spcBef>
                <a:spcPts val="100"/>
              </a:spcBef>
              <a:spcAft>
                <a:spcPts val="100"/>
              </a:spcAft>
              <a:buNone/>
            </a:pPr>
            <a:r>
              <a:rPr lang="en-US" sz="1800">
                <a:effectLst/>
                <a:latin typeface="Consolas" panose="020B0609020204030204" pitchFamily="49" charset="0"/>
                <a:ea typeface="Calibri" panose="020F0502020204030204" pitchFamily="34" charset="0"/>
                <a:cs typeface="Times New Roman" panose="02020603050405020304" pitchFamily="18" charset="0"/>
              </a:rPr>
              <a:t>    public int </a:t>
            </a:r>
            <a:r>
              <a:rPr lang="en-US" sz="1800" b="1">
                <a:solidFill>
                  <a:srgbClr val="0070C0"/>
                </a:solidFill>
                <a:effectLst/>
                <a:latin typeface="Consolas" panose="020B0609020204030204" pitchFamily="49" charset="0"/>
                <a:ea typeface="Calibri" panose="020F0502020204030204" pitchFamily="34" charset="0"/>
                <a:cs typeface="Times New Roman" panose="02020603050405020304" pitchFamily="18" charset="0"/>
              </a:rPr>
              <a:t>Add</a:t>
            </a:r>
            <a:r>
              <a:rPr lang="en-US" sz="1800" b="1">
                <a:effectLst/>
                <a:latin typeface="Consolas" panose="020B0609020204030204" pitchFamily="49" charset="0"/>
                <a:ea typeface="Calibri" panose="020F0502020204030204" pitchFamily="34" charset="0"/>
                <a:cs typeface="Times New Roman" panose="02020603050405020304" pitchFamily="18" charset="0"/>
              </a:rPr>
              <a:t>(int a, int b, int c)</a:t>
            </a:r>
            <a:r>
              <a:rPr lang="en-US" sz="1800">
                <a:effectLst/>
                <a:latin typeface="Consolas" panose="020B0609020204030204" pitchFamily="49" charset="0"/>
                <a:ea typeface="Calibri" panose="020F0502020204030204" pitchFamily="34" charset="0"/>
                <a:cs typeface="Times New Roman" panose="02020603050405020304" pitchFamily="18" charset="0"/>
              </a:rPr>
              <a:t>  </a:t>
            </a:r>
          </a:p>
          <a:p>
            <a:pPr marL="0" marR="71755" indent="0" algn="just">
              <a:spcBef>
                <a:spcPts val="100"/>
              </a:spcBef>
              <a:spcAft>
                <a:spcPts val="100"/>
              </a:spcAft>
              <a:buNone/>
            </a:pPr>
            <a:r>
              <a:rPr lang="en-US" sz="1800">
                <a:effectLst/>
                <a:latin typeface="Consolas" panose="020B0609020204030204" pitchFamily="49" charset="0"/>
                <a:ea typeface="Calibri" panose="020F0502020204030204" pitchFamily="34" charset="0"/>
                <a:cs typeface="Times New Roman" panose="02020603050405020304" pitchFamily="18" charset="0"/>
              </a:rPr>
              <a:t>    {  </a:t>
            </a:r>
          </a:p>
          <a:p>
            <a:pPr marL="0" marR="71755" indent="0" algn="just">
              <a:spcBef>
                <a:spcPts val="100"/>
              </a:spcBef>
              <a:spcAft>
                <a:spcPts val="100"/>
              </a:spcAft>
              <a:buNone/>
            </a:pPr>
            <a:r>
              <a:rPr lang="en-US" sz="1800">
                <a:effectLst/>
                <a:latin typeface="Consolas" panose="020B0609020204030204" pitchFamily="49" charset="0"/>
                <a:ea typeface="Calibri" panose="020F0502020204030204" pitchFamily="34" charset="0"/>
                <a:cs typeface="Times New Roman" panose="02020603050405020304" pitchFamily="18" charset="0"/>
              </a:rPr>
              <a:t>        return a + b + c;  </a:t>
            </a:r>
          </a:p>
          <a:p>
            <a:pPr marL="0" marR="71755" indent="0" algn="just">
              <a:spcBef>
                <a:spcPts val="100"/>
              </a:spcBef>
              <a:spcAft>
                <a:spcPts val="100"/>
              </a:spcAft>
              <a:buNone/>
            </a:pPr>
            <a:r>
              <a:rPr lang="en-US" sz="1800">
                <a:effectLst/>
                <a:latin typeface="Consolas" panose="020B0609020204030204" pitchFamily="49" charset="0"/>
                <a:ea typeface="Calibri" panose="020F0502020204030204" pitchFamily="34" charset="0"/>
                <a:cs typeface="Times New Roman" panose="02020603050405020304" pitchFamily="18" charset="0"/>
              </a:rPr>
              <a:t>    }  </a:t>
            </a:r>
          </a:p>
          <a:p>
            <a:pPr marL="0" marR="71755" indent="0" algn="just">
              <a:spcBef>
                <a:spcPts val="100"/>
              </a:spcBef>
              <a:spcAft>
                <a:spcPts val="100"/>
              </a:spcAft>
              <a:buNone/>
            </a:pPr>
            <a:r>
              <a:rPr lang="en-US" sz="1800">
                <a:effectLst/>
                <a:latin typeface="Consolas" panose="020B0609020204030204" pitchFamily="49" charset="0"/>
                <a:ea typeface="Calibri" panose="020F0502020204030204" pitchFamily="34" charset="0"/>
                <a:cs typeface="Times New Roman" panose="02020603050405020304" pitchFamily="18" charset="0"/>
              </a:rPr>
              <a:t>    public int </a:t>
            </a:r>
            <a:r>
              <a:rPr lang="en-US" sz="1800" b="1">
                <a:solidFill>
                  <a:srgbClr val="0070C0"/>
                </a:solidFill>
                <a:effectLst/>
                <a:latin typeface="Consolas" panose="020B0609020204030204" pitchFamily="49" charset="0"/>
                <a:ea typeface="Calibri" panose="020F0502020204030204" pitchFamily="34" charset="0"/>
                <a:cs typeface="Times New Roman" panose="02020603050405020304" pitchFamily="18" charset="0"/>
              </a:rPr>
              <a:t>Add</a:t>
            </a:r>
            <a:r>
              <a:rPr lang="en-US" sz="1800" b="1">
                <a:effectLst/>
                <a:latin typeface="Consolas" panose="020B0609020204030204" pitchFamily="49" charset="0"/>
                <a:ea typeface="Calibri" panose="020F0502020204030204" pitchFamily="34" charset="0"/>
                <a:cs typeface="Times New Roman" panose="02020603050405020304" pitchFamily="18" charset="0"/>
              </a:rPr>
              <a:t>(int a, int b)  </a:t>
            </a:r>
            <a:endParaRPr lang="en-US" sz="1800">
              <a:effectLst/>
              <a:latin typeface="Consolas" panose="020B0609020204030204" pitchFamily="49" charset="0"/>
              <a:ea typeface="Calibri" panose="020F0502020204030204" pitchFamily="34" charset="0"/>
              <a:cs typeface="Times New Roman" panose="02020603050405020304" pitchFamily="18" charset="0"/>
            </a:endParaRPr>
          </a:p>
          <a:p>
            <a:pPr marL="0" marR="71755" indent="0" algn="just">
              <a:spcBef>
                <a:spcPts val="100"/>
              </a:spcBef>
              <a:spcAft>
                <a:spcPts val="100"/>
              </a:spcAft>
              <a:buNone/>
            </a:pPr>
            <a:r>
              <a:rPr lang="en-US" sz="1800">
                <a:effectLst/>
                <a:latin typeface="Consolas" panose="020B0609020204030204" pitchFamily="49" charset="0"/>
                <a:ea typeface="Calibri" panose="020F0502020204030204" pitchFamily="34" charset="0"/>
                <a:cs typeface="Times New Roman" panose="02020603050405020304" pitchFamily="18" charset="0"/>
              </a:rPr>
              <a:t>    {  </a:t>
            </a:r>
          </a:p>
          <a:p>
            <a:pPr marL="0" marR="71755" indent="0" algn="just">
              <a:spcBef>
                <a:spcPts val="100"/>
              </a:spcBef>
              <a:spcAft>
                <a:spcPts val="100"/>
              </a:spcAft>
              <a:buNone/>
            </a:pPr>
            <a:r>
              <a:rPr lang="en-US" sz="1800">
                <a:effectLst/>
                <a:latin typeface="Consolas" panose="020B0609020204030204" pitchFamily="49" charset="0"/>
                <a:ea typeface="Calibri" panose="020F0502020204030204" pitchFamily="34" charset="0"/>
                <a:cs typeface="Times New Roman" panose="02020603050405020304" pitchFamily="18" charset="0"/>
              </a:rPr>
              <a:t>        return a + b;  </a:t>
            </a:r>
          </a:p>
          <a:p>
            <a:pPr marL="0" marR="71755" indent="0" algn="just">
              <a:spcBef>
                <a:spcPts val="100"/>
              </a:spcBef>
              <a:spcAft>
                <a:spcPts val="100"/>
              </a:spcAft>
              <a:buNone/>
            </a:pPr>
            <a:r>
              <a:rPr lang="en-US" sz="1800">
                <a:effectLst/>
                <a:latin typeface="Consolas" panose="020B0609020204030204" pitchFamily="49" charset="0"/>
                <a:ea typeface="Calibri" panose="020F0502020204030204" pitchFamily="34" charset="0"/>
                <a:cs typeface="Times New Roman" panose="02020603050405020304" pitchFamily="18" charset="0"/>
              </a:rPr>
              <a:t>    }  </a:t>
            </a:r>
          </a:p>
          <a:p>
            <a:pPr marL="0" marR="71755" indent="0" algn="just">
              <a:spcBef>
                <a:spcPts val="100"/>
              </a:spcBef>
              <a:spcAft>
                <a:spcPts val="100"/>
              </a:spcAft>
              <a:buNone/>
            </a:pPr>
            <a:r>
              <a:rPr lang="en-US" sz="1800">
                <a:effectLst/>
                <a:latin typeface="Consolas" panose="020B0609020204030204" pitchFamily="49" charset="0"/>
                <a:ea typeface="Calibri" panose="020F0502020204030204" pitchFamily="34" charset="0"/>
                <a:cs typeface="Times New Roman" panose="02020603050405020304" pitchFamily="18" charset="0"/>
              </a:rPr>
              <a:t>}  </a:t>
            </a:r>
          </a:p>
          <a:p>
            <a:pPr marL="0" indent="0">
              <a:buNone/>
            </a:pPr>
            <a:endParaRPr lang="en-US"/>
          </a:p>
        </p:txBody>
      </p:sp>
      <p:sp>
        <p:nvSpPr>
          <p:cNvPr id="4" name="Content Placeholder 2">
            <a:extLst>
              <a:ext uri="{FF2B5EF4-FFF2-40B4-BE49-F238E27FC236}">
                <a16:creationId xmlns:a16="http://schemas.microsoft.com/office/drawing/2014/main" id="{78968A06-B7A6-4A32-B812-5BE1DDFDB626}"/>
              </a:ext>
            </a:extLst>
          </p:cNvPr>
          <p:cNvSpPr txBox="1">
            <a:spLocks/>
          </p:cNvSpPr>
          <p:nvPr/>
        </p:nvSpPr>
        <p:spPr>
          <a:xfrm>
            <a:off x="6174660" y="2143433"/>
            <a:ext cx="4984953" cy="3323303"/>
          </a:xfrm>
          <a:prstGeom prst="rect">
            <a:avLst/>
          </a:prstGeom>
        </p:spPr>
        <p:style>
          <a:lnRef idx="2">
            <a:schemeClr val="accent3"/>
          </a:lnRef>
          <a:fillRef idx="1">
            <a:schemeClr val="lt1"/>
          </a:fillRef>
          <a:effectRef idx="0">
            <a:schemeClr val="accent3"/>
          </a:effectRef>
          <a:fontRef idx="minor">
            <a:schemeClr val="dk1"/>
          </a:fontRef>
        </p:style>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bg1"/>
                </a:solidFill>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bg1"/>
                </a:solidFill>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bg1"/>
                </a:solidFill>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bg1"/>
                </a:solidFill>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bg1"/>
                </a:solidFill>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dk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dk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dk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dk1"/>
                </a:solidFill>
                <a:effectLst>
                  <a:outerShdw blurRad="50800" dist="38100" dir="2700000" algn="tl" rotWithShape="0">
                    <a:srgbClr val="000000">
                      <a:alpha val="48000"/>
                    </a:srgbClr>
                  </a:outerShdw>
                </a:effectLst>
                <a:latin typeface="+mn-lt"/>
                <a:ea typeface="+mn-ea"/>
                <a:cs typeface="+mn-cs"/>
              </a:defRPr>
            </a:lvl9pPr>
          </a:lstStyle>
          <a:p>
            <a:pPr marL="0" marR="71755" indent="0" algn="just">
              <a:spcBef>
                <a:spcPts val="100"/>
              </a:spcBef>
              <a:spcAft>
                <a:spcPts val="100"/>
              </a:spcAft>
              <a:buNone/>
            </a:pPr>
            <a:r>
              <a:rPr lang="en-US" sz="1800">
                <a:effectLst/>
                <a:latin typeface="Consolas" panose="020B0609020204030204" pitchFamily="49" charset="0"/>
                <a:ea typeface="Calibri" panose="020F0502020204030204" pitchFamily="34" charset="0"/>
                <a:cs typeface="Times New Roman" panose="02020603050405020304" pitchFamily="18" charset="0"/>
              </a:rPr>
              <a:t>class Program  </a:t>
            </a:r>
          </a:p>
          <a:p>
            <a:pPr marL="0" marR="71755" indent="0" algn="just">
              <a:spcBef>
                <a:spcPts val="100"/>
              </a:spcBef>
              <a:spcAft>
                <a:spcPts val="100"/>
              </a:spcAft>
              <a:buNone/>
            </a:pPr>
            <a:r>
              <a:rPr lang="en-US" sz="1800">
                <a:effectLst/>
                <a:latin typeface="Consolas" panose="020B0609020204030204" pitchFamily="49" charset="0"/>
                <a:ea typeface="Calibri" panose="020F0502020204030204" pitchFamily="34" charset="0"/>
                <a:cs typeface="Times New Roman" panose="02020603050405020304" pitchFamily="18" charset="0"/>
              </a:rPr>
              <a:t>{  </a:t>
            </a:r>
          </a:p>
          <a:p>
            <a:pPr marL="0" marR="71755" indent="0" algn="just">
              <a:spcBef>
                <a:spcPts val="100"/>
              </a:spcBef>
              <a:spcAft>
                <a:spcPts val="100"/>
              </a:spcAft>
              <a:buNone/>
            </a:pPr>
            <a:r>
              <a:rPr lang="en-US" sz="1800">
                <a:effectLst/>
                <a:latin typeface="Consolas" panose="020B0609020204030204" pitchFamily="49" charset="0"/>
                <a:ea typeface="Calibri" panose="020F0502020204030204" pitchFamily="34" charset="0"/>
                <a:cs typeface="Times New Roman" panose="02020603050405020304" pitchFamily="18" charset="0"/>
              </a:rPr>
              <a:t>    static void </a:t>
            </a:r>
            <a:r>
              <a:rPr lang="en-US" sz="1800">
                <a:solidFill>
                  <a:srgbClr val="0070C0"/>
                </a:solidFill>
                <a:effectLst/>
                <a:latin typeface="Consolas" panose="020B0609020204030204" pitchFamily="49" charset="0"/>
                <a:ea typeface="Calibri" panose="020F0502020204030204" pitchFamily="34" charset="0"/>
                <a:cs typeface="Times New Roman" panose="02020603050405020304" pitchFamily="18" charset="0"/>
              </a:rPr>
              <a:t>Main</a:t>
            </a:r>
            <a:r>
              <a:rPr lang="en-US" sz="1800">
                <a:effectLst/>
                <a:latin typeface="Consolas" panose="020B0609020204030204" pitchFamily="49" charset="0"/>
                <a:ea typeface="Calibri" panose="020F0502020204030204" pitchFamily="34" charset="0"/>
                <a:cs typeface="Times New Roman" panose="02020603050405020304" pitchFamily="18" charset="0"/>
              </a:rPr>
              <a:t>(string[] args)  </a:t>
            </a:r>
          </a:p>
          <a:p>
            <a:pPr marL="0" marR="71755" indent="0" algn="just">
              <a:spcBef>
                <a:spcPts val="100"/>
              </a:spcBef>
              <a:spcAft>
                <a:spcPts val="100"/>
              </a:spcAft>
              <a:buNone/>
            </a:pPr>
            <a:r>
              <a:rPr lang="en-US" sz="1800">
                <a:effectLst/>
                <a:latin typeface="Consolas" panose="020B0609020204030204" pitchFamily="49" charset="0"/>
                <a:ea typeface="Calibri" panose="020F0502020204030204" pitchFamily="34" charset="0"/>
                <a:cs typeface="Times New Roman" panose="02020603050405020304" pitchFamily="18" charset="0"/>
              </a:rPr>
              <a:t>    {  </a:t>
            </a:r>
          </a:p>
          <a:p>
            <a:pPr marL="0" marR="71755" indent="0" algn="just">
              <a:spcBef>
                <a:spcPts val="100"/>
              </a:spcBef>
              <a:spcAft>
                <a:spcPts val="100"/>
              </a:spcAft>
              <a:buNone/>
            </a:pPr>
            <a:r>
              <a:rPr lang="en-US" sz="1800">
                <a:effectLst/>
                <a:latin typeface="Consolas" panose="020B0609020204030204" pitchFamily="49" charset="0"/>
                <a:ea typeface="Calibri" panose="020F0502020204030204" pitchFamily="34" charset="0"/>
                <a:cs typeface="Times New Roman" panose="02020603050405020304" pitchFamily="18" charset="0"/>
              </a:rPr>
              <a:t>        TestData dataClass = new TestData();  </a:t>
            </a:r>
          </a:p>
          <a:p>
            <a:pPr marL="0" marR="71755" indent="0" algn="just">
              <a:spcBef>
                <a:spcPts val="100"/>
              </a:spcBef>
              <a:spcAft>
                <a:spcPts val="100"/>
              </a:spcAft>
              <a:buNone/>
            </a:pPr>
            <a:r>
              <a:rPr lang="en-US" sz="1800">
                <a:effectLst/>
                <a:latin typeface="Consolas" panose="020B0609020204030204" pitchFamily="49" charset="0"/>
                <a:ea typeface="Calibri" panose="020F0502020204030204" pitchFamily="34" charset="0"/>
                <a:cs typeface="Times New Roman" panose="02020603050405020304" pitchFamily="18" charset="0"/>
              </a:rPr>
              <a:t>        int add2 = dataClass.</a:t>
            </a:r>
            <a:r>
              <a:rPr lang="en-US" sz="1800" b="1">
                <a:solidFill>
                  <a:srgbClr val="0070C0"/>
                </a:solidFill>
                <a:effectLst/>
                <a:latin typeface="Consolas" panose="020B0609020204030204" pitchFamily="49" charset="0"/>
                <a:ea typeface="Calibri" panose="020F0502020204030204" pitchFamily="34" charset="0"/>
                <a:cs typeface="Times New Roman" panose="02020603050405020304" pitchFamily="18" charset="0"/>
              </a:rPr>
              <a:t>Add</a:t>
            </a:r>
            <a:r>
              <a:rPr lang="en-US" sz="1800" b="1">
                <a:effectLst/>
                <a:latin typeface="Consolas" panose="020B0609020204030204" pitchFamily="49" charset="0"/>
                <a:ea typeface="Calibri" panose="020F0502020204030204" pitchFamily="34" charset="0"/>
                <a:cs typeface="Times New Roman" panose="02020603050405020304" pitchFamily="18" charset="0"/>
              </a:rPr>
              <a:t>(45, 34, 67);</a:t>
            </a:r>
            <a:r>
              <a:rPr lang="en-US" sz="1800">
                <a:effectLst/>
                <a:latin typeface="Consolas" panose="020B0609020204030204" pitchFamily="49" charset="0"/>
                <a:ea typeface="Calibri" panose="020F0502020204030204" pitchFamily="34" charset="0"/>
                <a:cs typeface="Times New Roman" panose="02020603050405020304" pitchFamily="18" charset="0"/>
              </a:rPr>
              <a:t>  </a:t>
            </a:r>
          </a:p>
          <a:p>
            <a:pPr marL="0" marR="71755" indent="0" algn="just">
              <a:spcBef>
                <a:spcPts val="100"/>
              </a:spcBef>
              <a:spcAft>
                <a:spcPts val="100"/>
              </a:spcAft>
              <a:buNone/>
            </a:pPr>
            <a:r>
              <a:rPr lang="en-US" sz="1800">
                <a:effectLst/>
                <a:latin typeface="Consolas" panose="020B0609020204030204" pitchFamily="49" charset="0"/>
                <a:ea typeface="Calibri" panose="020F0502020204030204" pitchFamily="34" charset="0"/>
                <a:cs typeface="Times New Roman" panose="02020603050405020304" pitchFamily="18" charset="0"/>
              </a:rPr>
              <a:t>        int add1 = dataClass.</a:t>
            </a:r>
            <a:r>
              <a:rPr lang="en-US" sz="1800" b="1">
                <a:solidFill>
                  <a:srgbClr val="0070C0"/>
                </a:solidFill>
                <a:effectLst/>
                <a:latin typeface="Consolas" panose="020B0609020204030204" pitchFamily="49" charset="0"/>
                <a:ea typeface="Calibri" panose="020F0502020204030204" pitchFamily="34" charset="0"/>
                <a:cs typeface="Times New Roman" panose="02020603050405020304" pitchFamily="18" charset="0"/>
              </a:rPr>
              <a:t>Add</a:t>
            </a:r>
            <a:r>
              <a:rPr lang="en-US" sz="1800" b="1">
                <a:effectLst/>
                <a:latin typeface="Consolas" panose="020B0609020204030204" pitchFamily="49" charset="0"/>
                <a:ea typeface="Calibri" panose="020F0502020204030204" pitchFamily="34" charset="0"/>
                <a:cs typeface="Times New Roman" panose="02020603050405020304" pitchFamily="18" charset="0"/>
              </a:rPr>
              <a:t>(23, 34);  </a:t>
            </a:r>
            <a:endParaRPr lang="en-US" sz="1800">
              <a:effectLst/>
              <a:latin typeface="Consolas" panose="020B0609020204030204" pitchFamily="49" charset="0"/>
              <a:ea typeface="Calibri" panose="020F0502020204030204" pitchFamily="34" charset="0"/>
              <a:cs typeface="Times New Roman" panose="02020603050405020304" pitchFamily="18" charset="0"/>
            </a:endParaRPr>
          </a:p>
          <a:p>
            <a:pPr marL="0" marR="71755" indent="0" algn="just">
              <a:spcBef>
                <a:spcPts val="100"/>
              </a:spcBef>
              <a:spcAft>
                <a:spcPts val="100"/>
              </a:spcAft>
              <a:buNone/>
            </a:pPr>
            <a:r>
              <a:rPr lang="en-US" sz="1800">
                <a:effectLst/>
                <a:latin typeface="Consolas" panose="020B0609020204030204" pitchFamily="49" charset="0"/>
                <a:ea typeface="Calibri" panose="020F0502020204030204" pitchFamily="34" charset="0"/>
                <a:cs typeface="Times New Roman" panose="02020603050405020304" pitchFamily="18" charset="0"/>
              </a:rPr>
              <a:t>    }  </a:t>
            </a:r>
          </a:p>
          <a:p>
            <a:pPr marL="0" marR="71755" indent="0" algn="just">
              <a:spcBef>
                <a:spcPts val="100"/>
              </a:spcBef>
              <a:spcAft>
                <a:spcPts val="100"/>
              </a:spcAft>
              <a:buNone/>
            </a:pPr>
            <a:r>
              <a:rPr lang="en-US" sz="1800">
                <a:effectLst/>
                <a:latin typeface="Consolas" panose="020B0609020204030204" pitchFamily="49"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898977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9854F-2B62-4810-BE63-6AB551AD2C64}"/>
              </a:ext>
            </a:extLst>
          </p:cNvPr>
          <p:cNvSpPr>
            <a:spLocks noGrp="1"/>
          </p:cNvSpPr>
          <p:nvPr>
            <p:ph type="title"/>
          </p:nvPr>
        </p:nvSpPr>
        <p:spPr/>
        <p:txBody>
          <a:bodyPr/>
          <a:lstStyle/>
          <a:p>
            <a:r>
              <a:rPr lang="en-US"/>
              <a:t>OVERRIDDING</a:t>
            </a:r>
          </a:p>
        </p:txBody>
      </p:sp>
      <p:sp>
        <p:nvSpPr>
          <p:cNvPr id="4" name="Content Placeholder 2">
            <a:extLst>
              <a:ext uri="{FF2B5EF4-FFF2-40B4-BE49-F238E27FC236}">
                <a16:creationId xmlns:a16="http://schemas.microsoft.com/office/drawing/2014/main" id="{3B9E54DB-F88C-4EAE-8215-6221FCB22A62}"/>
              </a:ext>
            </a:extLst>
          </p:cNvPr>
          <p:cNvSpPr>
            <a:spLocks noGrp="1"/>
          </p:cNvSpPr>
          <p:nvPr>
            <p:ph idx="1"/>
          </p:nvPr>
        </p:nvSpPr>
        <p:spPr>
          <a:xfrm>
            <a:off x="1189098" y="1789471"/>
            <a:ext cx="4779082" cy="4562167"/>
          </a:xfrm>
        </p:spPr>
        <p:style>
          <a:lnRef idx="2">
            <a:schemeClr val="accent3"/>
          </a:lnRef>
          <a:fillRef idx="1">
            <a:schemeClr val="lt1"/>
          </a:fillRef>
          <a:effectRef idx="0">
            <a:schemeClr val="accent3"/>
          </a:effectRef>
          <a:fontRef idx="minor">
            <a:schemeClr val="dk1"/>
          </a:fontRef>
        </p:style>
        <p:txBody>
          <a:bodyPr>
            <a:noAutofit/>
          </a:bodyPr>
          <a:lstStyle/>
          <a:p>
            <a:pPr marL="0" marR="71755" indent="0" algn="just">
              <a:spcBef>
                <a:spcPts val="0"/>
              </a:spcBef>
              <a:buNone/>
            </a:pPr>
            <a:r>
              <a:rPr lang="en-US" sz="1200" b="1">
                <a:effectLst/>
                <a:latin typeface="Consolas" panose="020B0609020204030204" pitchFamily="49" charset="0"/>
                <a:ea typeface="Calibri" panose="020F0502020204030204" pitchFamily="34" charset="0"/>
                <a:cs typeface="Times New Roman" panose="02020603050405020304" pitchFamily="18" charset="0"/>
              </a:rPr>
              <a:t>public</a:t>
            </a:r>
            <a:r>
              <a:rPr lang="en-US"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200" b="1">
                <a:effectLst/>
                <a:latin typeface="Consolas" panose="020B0609020204030204" pitchFamily="49" charset="0"/>
                <a:ea typeface="Calibri" panose="020F0502020204030204" pitchFamily="34" charset="0"/>
                <a:cs typeface="Times New Roman" panose="02020603050405020304" pitchFamily="18" charset="0"/>
              </a:rPr>
              <a:t>class</a:t>
            </a:r>
            <a:r>
              <a:rPr lang="en-US"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Drawing  </a:t>
            </a:r>
            <a:endParaRPr lang="en-US" sz="1200">
              <a:effectLst/>
              <a:latin typeface="Consolas" panose="020B0609020204030204" pitchFamily="49" charset="0"/>
              <a:ea typeface="Calibri" panose="020F0502020204030204" pitchFamily="34" charset="0"/>
              <a:cs typeface="Times New Roman" panose="02020603050405020304" pitchFamily="18" charset="0"/>
            </a:endParaRPr>
          </a:p>
          <a:p>
            <a:pPr marL="0" marR="71755" indent="0" algn="just">
              <a:spcBef>
                <a:spcPts val="0"/>
              </a:spcBef>
              <a:buNone/>
            </a:pPr>
            <a:r>
              <a:rPr lang="en-US"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1200">
              <a:effectLst/>
              <a:latin typeface="Consolas" panose="020B0609020204030204" pitchFamily="49" charset="0"/>
              <a:ea typeface="Calibri" panose="020F0502020204030204" pitchFamily="34" charset="0"/>
              <a:cs typeface="Times New Roman" panose="02020603050405020304" pitchFamily="18" charset="0"/>
            </a:endParaRPr>
          </a:p>
          <a:p>
            <a:pPr marL="0" marR="71755" indent="0" algn="just">
              <a:spcBef>
                <a:spcPts val="0"/>
              </a:spcBef>
              <a:buNone/>
            </a:pPr>
            <a:r>
              <a:rPr lang="en-US"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200" b="1">
                <a:effectLst/>
                <a:latin typeface="Consolas" panose="020B0609020204030204" pitchFamily="49" charset="0"/>
                <a:ea typeface="Calibri" panose="020F0502020204030204" pitchFamily="34" charset="0"/>
                <a:cs typeface="Times New Roman" panose="02020603050405020304" pitchFamily="18" charset="0"/>
              </a:rPr>
              <a:t>public</a:t>
            </a:r>
            <a:r>
              <a:rPr lang="en-US"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200" b="1">
                <a:solidFill>
                  <a:srgbClr val="C00000"/>
                </a:solidFill>
                <a:effectLst/>
                <a:latin typeface="Consolas" panose="020B0609020204030204" pitchFamily="49" charset="0"/>
                <a:ea typeface="Calibri" panose="020F0502020204030204" pitchFamily="34" charset="0"/>
                <a:cs typeface="Times New Roman" panose="02020603050405020304" pitchFamily="18" charset="0"/>
              </a:rPr>
              <a:t>virtual</a:t>
            </a:r>
            <a:r>
              <a:rPr lang="en-US"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200" b="1">
                <a:effectLst/>
                <a:latin typeface="Consolas" panose="020B0609020204030204" pitchFamily="49" charset="0"/>
                <a:ea typeface="Calibri" panose="020F0502020204030204" pitchFamily="34" charset="0"/>
                <a:cs typeface="Times New Roman" panose="02020603050405020304" pitchFamily="18" charset="0"/>
              </a:rPr>
              <a:t>double</a:t>
            </a:r>
            <a:r>
              <a:rPr lang="en-US"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200" b="1">
                <a:solidFill>
                  <a:srgbClr val="0070C0"/>
                </a:solidFill>
                <a:effectLst/>
                <a:latin typeface="Consolas" panose="020B0609020204030204" pitchFamily="49" charset="0"/>
                <a:ea typeface="Calibri" panose="020F0502020204030204" pitchFamily="34" charset="0"/>
                <a:cs typeface="Times New Roman" panose="02020603050405020304" pitchFamily="18" charset="0"/>
              </a:rPr>
              <a:t>Area</a:t>
            </a:r>
            <a:r>
              <a:rPr lang="en-US"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1200">
              <a:effectLst/>
              <a:latin typeface="Consolas" panose="020B0609020204030204" pitchFamily="49" charset="0"/>
              <a:ea typeface="Calibri" panose="020F0502020204030204" pitchFamily="34" charset="0"/>
              <a:cs typeface="Times New Roman" panose="02020603050405020304" pitchFamily="18" charset="0"/>
            </a:endParaRPr>
          </a:p>
          <a:p>
            <a:pPr marL="0" marR="71755" indent="0" algn="just">
              <a:spcBef>
                <a:spcPts val="0"/>
              </a:spcBef>
              <a:buNone/>
            </a:pPr>
            <a:r>
              <a:rPr lang="en-US"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  </a:t>
            </a:r>
            <a:endParaRPr lang="en-US" sz="1200">
              <a:effectLst/>
              <a:latin typeface="Consolas" panose="020B0609020204030204" pitchFamily="49" charset="0"/>
              <a:ea typeface="Calibri" panose="020F0502020204030204" pitchFamily="34" charset="0"/>
              <a:cs typeface="Times New Roman" panose="02020603050405020304" pitchFamily="18" charset="0"/>
            </a:endParaRPr>
          </a:p>
          <a:p>
            <a:pPr marL="0" marR="71755" indent="0" algn="just">
              <a:spcBef>
                <a:spcPts val="0"/>
              </a:spcBef>
              <a:buNone/>
            </a:pPr>
            <a:r>
              <a:rPr lang="en-US"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200" b="1">
                <a:effectLst/>
                <a:latin typeface="Consolas" panose="020B0609020204030204" pitchFamily="49" charset="0"/>
                <a:ea typeface="Calibri" panose="020F0502020204030204" pitchFamily="34" charset="0"/>
                <a:cs typeface="Times New Roman" panose="02020603050405020304" pitchFamily="18" charset="0"/>
              </a:rPr>
              <a:t>return</a:t>
            </a:r>
            <a:r>
              <a:rPr lang="en-US"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0;  </a:t>
            </a:r>
            <a:endParaRPr lang="en-US" sz="1200">
              <a:effectLst/>
              <a:latin typeface="Consolas" panose="020B0609020204030204" pitchFamily="49" charset="0"/>
              <a:ea typeface="Calibri" panose="020F0502020204030204" pitchFamily="34" charset="0"/>
              <a:cs typeface="Times New Roman" panose="02020603050405020304" pitchFamily="18" charset="0"/>
            </a:endParaRPr>
          </a:p>
          <a:p>
            <a:pPr marL="0" marR="71755" indent="0" algn="just">
              <a:spcBef>
                <a:spcPts val="0"/>
              </a:spcBef>
              <a:buNone/>
            </a:pPr>
            <a:r>
              <a:rPr lang="en-US"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  </a:t>
            </a:r>
            <a:endParaRPr lang="en-US" sz="1200">
              <a:effectLst/>
              <a:latin typeface="Consolas" panose="020B0609020204030204" pitchFamily="49" charset="0"/>
              <a:ea typeface="Calibri" panose="020F0502020204030204" pitchFamily="34" charset="0"/>
              <a:cs typeface="Times New Roman" panose="02020603050405020304" pitchFamily="18" charset="0"/>
            </a:endParaRPr>
          </a:p>
          <a:p>
            <a:pPr marL="0" marR="71755" indent="0" algn="just">
              <a:spcBef>
                <a:spcPts val="0"/>
              </a:spcBef>
              <a:buNone/>
            </a:pPr>
            <a:r>
              <a:rPr lang="en-US"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p>
          <a:p>
            <a:pPr marL="0" marR="71755" indent="0" algn="just">
              <a:spcBef>
                <a:spcPts val="0"/>
              </a:spcBef>
              <a:buNone/>
            </a:pPr>
            <a:endParaRPr lang="en-US"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endParaRPr>
          </a:p>
          <a:p>
            <a:pPr marL="0" marR="71755" indent="0" algn="just">
              <a:spcBef>
                <a:spcPts val="0"/>
              </a:spcBef>
              <a:buNone/>
            </a:pPr>
            <a:r>
              <a:rPr lang="en-US" sz="1200" b="1">
                <a:effectLst/>
                <a:latin typeface="Consolas" panose="020B0609020204030204" pitchFamily="49" charset="0"/>
                <a:ea typeface="Calibri" panose="020F0502020204030204" pitchFamily="34" charset="0"/>
                <a:cs typeface="Times New Roman" panose="02020603050405020304" pitchFamily="18" charset="0"/>
              </a:rPr>
              <a:t>public</a:t>
            </a:r>
            <a:r>
              <a:rPr lang="en-US" sz="1200">
                <a:effectLst/>
                <a:latin typeface="Consolas" panose="020B0609020204030204" pitchFamily="49" charset="0"/>
                <a:ea typeface="Calibri" panose="020F0502020204030204" pitchFamily="34" charset="0"/>
                <a:cs typeface="Times New Roman" panose="02020603050405020304" pitchFamily="18" charset="0"/>
              </a:rPr>
              <a:t> </a:t>
            </a:r>
            <a:r>
              <a:rPr lang="en-US" sz="1200" b="1">
                <a:effectLst/>
                <a:latin typeface="Consolas" panose="020B0609020204030204" pitchFamily="49" charset="0"/>
                <a:ea typeface="Calibri" panose="020F0502020204030204" pitchFamily="34" charset="0"/>
                <a:cs typeface="Times New Roman" panose="02020603050405020304" pitchFamily="18" charset="0"/>
              </a:rPr>
              <a:t>class</a:t>
            </a:r>
            <a:r>
              <a:rPr lang="en-US" sz="1200">
                <a:effectLst/>
                <a:latin typeface="Consolas" panose="020B0609020204030204" pitchFamily="49" charset="0"/>
                <a:ea typeface="Calibri" panose="020F0502020204030204" pitchFamily="34" charset="0"/>
                <a:cs typeface="Times New Roman" panose="02020603050405020304" pitchFamily="18" charset="0"/>
              </a:rPr>
              <a:t> Square : </a:t>
            </a:r>
            <a:r>
              <a:rPr lang="en-US" sz="1200" b="1">
                <a:solidFill>
                  <a:srgbClr val="0070C0"/>
                </a:solidFill>
                <a:effectLst/>
                <a:latin typeface="Consolas" panose="020B0609020204030204" pitchFamily="49" charset="0"/>
                <a:ea typeface="Calibri" panose="020F0502020204030204" pitchFamily="34" charset="0"/>
                <a:cs typeface="Times New Roman" panose="02020603050405020304" pitchFamily="18" charset="0"/>
              </a:rPr>
              <a:t>Drawing</a:t>
            </a:r>
            <a:r>
              <a:rPr lang="en-US" sz="1200">
                <a:effectLst/>
                <a:latin typeface="Consolas" panose="020B0609020204030204" pitchFamily="49" charset="0"/>
                <a:ea typeface="Calibri" panose="020F0502020204030204" pitchFamily="34" charset="0"/>
                <a:cs typeface="Times New Roman" panose="02020603050405020304" pitchFamily="18" charset="0"/>
              </a:rPr>
              <a:t>  </a:t>
            </a:r>
          </a:p>
          <a:p>
            <a:pPr marL="0" marR="71755" indent="0" algn="just">
              <a:spcBef>
                <a:spcPts val="0"/>
              </a:spcBef>
              <a:buNone/>
            </a:pPr>
            <a:r>
              <a:rPr lang="en-US" sz="1200">
                <a:effectLst/>
                <a:latin typeface="Consolas" panose="020B0609020204030204" pitchFamily="49" charset="0"/>
                <a:ea typeface="Calibri" panose="020F0502020204030204" pitchFamily="34" charset="0"/>
                <a:cs typeface="Times New Roman" panose="02020603050405020304" pitchFamily="18" charset="0"/>
              </a:rPr>
              <a:t>{  </a:t>
            </a:r>
          </a:p>
          <a:p>
            <a:pPr marL="0" marR="71755" indent="0" algn="just">
              <a:spcBef>
                <a:spcPts val="0"/>
              </a:spcBef>
              <a:buNone/>
            </a:pPr>
            <a:r>
              <a:rPr lang="en-US"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200" b="1">
                <a:effectLst/>
                <a:latin typeface="Consolas" panose="020B0609020204030204" pitchFamily="49" charset="0"/>
                <a:ea typeface="Calibri" panose="020F0502020204030204" pitchFamily="34" charset="0"/>
                <a:cs typeface="Times New Roman" panose="02020603050405020304" pitchFamily="18" charset="0"/>
              </a:rPr>
              <a:t>public</a:t>
            </a:r>
            <a:r>
              <a:rPr lang="en-US"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200" b="1">
                <a:effectLst/>
                <a:latin typeface="Consolas" panose="020B0609020204030204" pitchFamily="49" charset="0"/>
                <a:ea typeface="Calibri" panose="020F0502020204030204" pitchFamily="34" charset="0"/>
                <a:cs typeface="Times New Roman" panose="02020603050405020304" pitchFamily="18" charset="0"/>
              </a:rPr>
              <a:t>double</a:t>
            </a:r>
            <a:r>
              <a:rPr lang="en-US"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Length { </a:t>
            </a:r>
            <a:r>
              <a:rPr lang="en-US" sz="1200" b="1">
                <a:effectLst/>
                <a:latin typeface="Consolas" panose="020B0609020204030204" pitchFamily="49" charset="0"/>
                <a:ea typeface="Calibri" panose="020F0502020204030204" pitchFamily="34" charset="0"/>
                <a:cs typeface="Times New Roman" panose="02020603050405020304" pitchFamily="18" charset="0"/>
              </a:rPr>
              <a:t>get</a:t>
            </a:r>
            <a:r>
              <a:rPr lang="en-US"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200" b="1">
                <a:effectLst/>
                <a:latin typeface="Consolas" panose="020B0609020204030204" pitchFamily="49" charset="0"/>
                <a:ea typeface="Calibri" panose="020F0502020204030204" pitchFamily="34" charset="0"/>
                <a:cs typeface="Times New Roman" panose="02020603050405020304" pitchFamily="18" charset="0"/>
              </a:rPr>
              <a:t>set</a:t>
            </a:r>
            <a:r>
              <a:rPr lang="en-US"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  </a:t>
            </a:r>
            <a:endParaRPr lang="en-US" sz="1200">
              <a:effectLst/>
              <a:latin typeface="Consolas" panose="020B0609020204030204" pitchFamily="49" charset="0"/>
              <a:ea typeface="Calibri" panose="020F0502020204030204" pitchFamily="34" charset="0"/>
              <a:cs typeface="Times New Roman" panose="02020603050405020304" pitchFamily="18" charset="0"/>
            </a:endParaRPr>
          </a:p>
          <a:p>
            <a:pPr marL="0" marR="71755" indent="0" algn="just">
              <a:spcBef>
                <a:spcPts val="0"/>
              </a:spcBef>
              <a:buNone/>
            </a:pPr>
            <a:r>
              <a:rPr lang="en-US"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200" b="1">
                <a:effectLst/>
                <a:latin typeface="Consolas" panose="020B0609020204030204" pitchFamily="49" charset="0"/>
                <a:ea typeface="Calibri" panose="020F0502020204030204" pitchFamily="34" charset="0"/>
                <a:cs typeface="Times New Roman" panose="02020603050405020304" pitchFamily="18" charset="0"/>
              </a:rPr>
              <a:t>public</a:t>
            </a:r>
            <a:r>
              <a:rPr lang="en-US"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Square()  </a:t>
            </a:r>
            <a:endParaRPr lang="en-US" sz="1200">
              <a:effectLst/>
              <a:latin typeface="Consolas" panose="020B0609020204030204" pitchFamily="49" charset="0"/>
              <a:ea typeface="Calibri" panose="020F0502020204030204" pitchFamily="34" charset="0"/>
              <a:cs typeface="Times New Roman" panose="02020603050405020304" pitchFamily="18" charset="0"/>
            </a:endParaRPr>
          </a:p>
          <a:p>
            <a:pPr marL="0" marR="71755" indent="0" algn="just">
              <a:spcBef>
                <a:spcPts val="0"/>
              </a:spcBef>
              <a:buNone/>
            </a:pPr>
            <a:r>
              <a:rPr lang="en-US"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  </a:t>
            </a:r>
            <a:endParaRPr lang="en-US" sz="1200">
              <a:effectLst/>
              <a:latin typeface="Consolas" panose="020B0609020204030204" pitchFamily="49" charset="0"/>
              <a:ea typeface="Calibri" panose="020F0502020204030204" pitchFamily="34" charset="0"/>
              <a:cs typeface="Times New Roman" panose="02020603050405020304" pitchFamily="18" charset="0"/>
            </a:endParaRPr>
          </a:p>
          <a:p>
            <a:pPr marL="0" marR="71755" indent="0" algn="just">
              <a:spcBef>
                <a:spcPts val="0"/>
              </a:spcBef>
              <a:buNone/>
            </a:pPr>
            <a:r>
              <a:rPr lang="en-US"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Length = 6;  </a:t>
            </a:r>
            <a:endParaRPr lang="en-US" sz="1200">
              <a:effectLst/>
              <a:latin typeface="Consolas" panose="020B0609020204030204" pitchFamily="49" charset="0"/>
              <a:ea typeface="Calibri" panose="020F0502020204030204" pitchFamily="34" charset="0"/>
              <a:cs typeface="Times New Roman" panose="02020603050405020304" pitchFamily="18" charset="0"/>
            </a:endParaRPr>
          </a:p>
          <a:p>
            <a:pPr marL="0" marR="71755" indent="0" algn="just">
              <a:spcBef>
                <a:spcPts val="0"/>
              </a:spcBef>
              <a:buNone/>
            </a:pPr>
            <a:r>
              <a:rPr lang="en-US"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  </a:t>
            </a:r>
            <a:endParaRPr lang="en-US" sz="1200">
              <a:effectLst/>
              <a:latin typeface="Consolas" panose="020B0609020204030204" pitchFamily="49" charset="0"/>
              <a:ea typeface="Calibri" panose="020F0502020204030204" pitchFamily="34" charset="0"/>
              <a:cs typeface="Times New Roman" panose="02020603050405020304" pitchFamily="18" charset="0"/>
            </a:endParaRPr>
          </a:p>
          <a:p>
            <a:pPr marL="0" marR="71755" indent="0" algn="just">
              <a:spcBef>
                <a:spcPts val="0"/>
              </a:spcBef>
              <a:buNone/>
            </a:pPr>
            <a:r>
              <a:rPr lang="en-US"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200" b="1">
                <a:effectLst/>
                <a:latin typeface="Consolas" panose="020B0609020204030204" pitchFamily="49" charset="0"/>
                <a:ea typeface="Calibri" panose="020F0502020204030204" pitchFamily="34" charset="0"/>
                <a:cs typeface="Times New Roman" panose="02020603050405020304" pitchFamily="18" charset="0"/>
              </a:rPr>
              <a:t>public</a:t>
            </a:r>
            <a:r>
              <a:rPr lang="en-US"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200" b="1">
                <a:solidFill>
                  <a:srgbClr val="C00000"/>
                </a:solidFill>
                <a:effectLst/>
                <a:latin typeface="Consolas" panose="020B0609020204030204" pitchFamily="49" charset="0"/>
                <a:ea typeface="Calibri" panose="020F0502020204030204" pitchFamily="34" charset="0"/>
                <a:cs typeface="Times New Roman" panose="02020603050405020304" pitchFamily="18" charset="0"/>
              </a:rPr>
              <a:t>override</a:t>
            </a:r>
            <a:r>
              <a:rPr lang="en-US"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200" b="1">
                <a:effectLst/>
                <a:latin typeface="Consolas" panose="020B0609020204030204" pitchFamily="49" charset="0"/>
                <a:ea typeface="Calibri" panose="020F0502020204030204" pitchFamily="34" charset="0"/>
                <a:cs typeface="Times New Roman" panose="02020603050405020304" pitchFamily="18" charset="0"/>
              </a:rPr>
              <a:t>double</a:t>
            </a:r>
            <a:r>
              <a:rPr lang="en-US"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200" b="1">
                <a:solidFill>
                  <a:srgbClr val="0070C0"/>
                </a:solidFill>
                <a:effectLst/>
                <a:latin typeface="Consolas" panose="020B0609020204030204" pitchFamily="49" charset="0"/>
                <a:ea typeface="Calibri" panose="020F0502020204030204" pitchFamily="34" charset="0"/>
                <a:cs typeface="Times New Roman" panose="02020603050405020304" pitchFamily="18" charset="0"/>
              </a:rPr>
              <a:t>Area</a:t>
            </a:r>
            <a:r>
              <a:rPr lang="en-US"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1200">
              <a:effectLst/>
              <a:latin typeface="Consolas" panose="020B0609020204030204" pitchFamily="49" charset="0"/>
              <a:ea typeface="Calibri" panose="020F0502020204030204" pitchFamily="34" charset="0"/>
              <a:cs typeface="Times New Roman" panose="02020603050405020304" pitchFamily="18" charset="0"/>
            </a:endParaRPr>
          </a:p>
          <a:p>
            <a:pPr marL="0" marR="71755" indent="0" algn="just">
              <a:spcBef>
                <a:spcPts val="0"/>
              </a:spcBef>
              <a:buNone/>
            </a:pPr>
            <a:r>
              <a:rPr lang="en-US"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  </a:t>
            </a:r>
            <a:endParaRPr lang="en-US" sz="1200">
              <a:effectLst/>
              <a:latin typeface="Consolas" panose="020B0609020204030204" pitchFamily="49" charset="0"/>
              <a:ea typeface="Calibri" panose="020F0502020204030204" pitchFamily="34" charset="0"/>
              <a:cs typeface="Times New Roman" panose="02020603050405020304" pitchFamily="18" charset="0"/>
            </a:endParaRPr>
          </a:p>
          <a:p>
            <a:pPr marL="0" marR="71755" indent="0" algn="just">
              <a:spcBef>
                <a:spcPts val="0"/>
              </a:spcBef>
              <a:buNone/>
            </a:pPr>
            <a:r>
              <a:rPr lang="en-US"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200" b="1">
                <a:effectLst/>
                <a:latin typeface="Consolas" panose="020B0609020204030204" pitchFamily="49" charset="0"/>
                <a:ea typeface="Calibri" panose="020F0502020204030204" pitchFamily="34" charset="0"/>
                <a:cs typeface="Times New Roman" panose="02020603050405020304" pitchFamily="18" charset="0"/>
              </a:rPr>
              <a:t>return</a:t>
            </a:r>
            <a:r>
              <a:rPr lang="en-US"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Math.Pow(Length, 2);  </a:t>
            </a:r>
            <a:endParaRPr lang="en-US" sz="1200">
              <a:effectLst/>
              <a:latin typeface="Consolas" panose="020B0609020204030204" pitchFamily="49" charset="0"/>
              <a:ea typeface="Calibri" panose="020F0502020204030204" pitchFamily="34" charset="0"/>
              <a:cs typeface="Times New Roman" panose="02020603050405020304" pitchFamily="18" charset="0"/>
            </a:endParaRPr>
          </a:p>
          <a:p>
            <a:pPr marL="0" marR="71755" indent="0" algn="just">
              <a:spcBef>
                <a:spcPts val="0"/>
              </a:spcBef>
              <a:buNone/>
            </a:pPr>
            <a:r>
              <a:rPr lang="en-US"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  </a:t>
            </a:r>
            <a:endParaRPr lang="en-US" sz="1200">
              <a:effectLst/>
              <a:latin typeface="Consolas" panose="020B0609020204030204" pitchFamily="49" charset="0"/>
              <a:ea typeface="Calibri" panose="020F0502020204030204" pitchFamily="34" charset="0"/>
              <a:cs typeface="Times New Roman" panose="02020603050405020304" pitchFamily="18" charset="0"/>
            </a:endParaRPr>
          </a:p>
          <a:p>
            <a:pPr marL="0" marR="71755" indent="0" algn="just">
              <a:spcBef>
                <a:spcPts val="0"/>
              </a:spcBef>
              <a:buNone/>
            </a:pPr>
            <a:r>
              <a:rPr lang="en-US"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1200">
              <a:effectLst/>
              <a:latin typeface="Consolas" panose="020B0609020204030204" pitchFamily="49" charset="0"/>
              <a:ea typeface="Calibri" panose="020F0502020204030204" pitchFamily="34" charset="0"/>
              <a:cs typeface="Times New Roman" panose="02020603050405020304" pitchFamily="18" charset="0"/>
            </a:endParaRPr>
          </a:p>
          <a:p>
            <a:pPr marL="0" marR="71755" indent="0" algn="just">
              <a:spcBef>
                <a:spcPts val="0"/>
              </a:spcBef>
              <a:buNone/>
            </a:pPr>
            <a:r>
              <a:rPr lang="en-US"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120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A9B1EFD7-FAC7-47B1-9168-0EE6BF6F1F93}"/>
              </a:ext>
            </a:extLst>
          </p:cNvPr>
          <p:cNvSpPr txBox="1">
            <a:spLocks/>
          </p:cNvSpPr>
          <p:nvPr/>
        </p:nvSpPr>
        <p:spPr>
          <a:xfrm>
            <a:off x="6656439" y="1935921"/>
            <a:ext cx="4779082" cy="3352799"/>
          </a:xfrm>
          <a:prstGeom prst="rect">
            <a:avLst/>
          </a:prstGeom>
        </p:spPr>
        <p:style>
          <a:lnRef idx="2">
            <a:schemeClr val="accent3"/>
          </a:lnRef>
          <a:fillRef idx="1">
            <a:schemeClr val="lt1"/>
          </a:fillRef>
          <a:effectRef idx="0">
            <a:schemeClr val="accent3"/>
          </a:effectRef>
          <a:fontRef idx="minor">
            <a:schemeClr val="dk1"/>
          </a:fontRef>
        </p:style>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bg1"/>
                </a:solidFill>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bg1"/>
                </a:solidFill>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bg1"/>
                </a:solidFill>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bg1"/>
                </a:solidFill>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bg1"/>
                </a:solidFill>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dk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dk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dk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dk1"/>
                </a:solidFill>
                <a:effectLst>
                  <a:outerShdw blurRad="50800" dist="38100" dir="2700000" algn="tl" rotWithShape="0">
                    <a:srgbClr val="000000">
                      <a:alpha val="48000"/>
                    </a:srgbClr>
                  </a:outerShdw>
                </a:effectLst>
                <a:latin typeface="+mn-lt"/>
                <a:ea typeface="+mn-ea"/>
                <a:cs typeface="+mn-cs"/>
              </a:defRPr>
            </a:lvl9pPr>
          </a:lstStyle>
          <a:p>
            <a:pPr marL="0" marR="71755" indent="0" algn="just">
              <a:spcBef>
                <a:spcPts val="0"/>
              </a:spcBef>
              <a:buFont typeface="Arial" panose="020B0604020202020204" pitchFamily="34" charset="0"/>
              <a:buNone/>
            </a:pPr>
            <a:r>
              <a:rPr lang="en-US" sz="1200" b="1">
                <a:latin typeface="Consolas" panose="020B0609020204030204" pitchFamily="49" charset="0"/>
                <a:ea typeface="Calibri" panose="020F0502020204030204" pitchFamily="34" charset="0"/>
                <a:cs typeface="Times New Roman" panose="02020603050405020304" pitchFamily="18" charset="0"/>
              </a:rPr>
              <a:t>public</a:t>
            </a:r>
            <a:r>
              <a:rPr lang="en-US" sz="120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a:latin typeface="Consolas" panose="020B0609020204030204" pitchFamily="49" charset="0"/>
                <a:ea typeface="Calibri" panose="020F0502020204030204" pitchFamily="34" charset="0"/>
                <a:cs typeface="Times New Roman" panose="02020603050405020304" pitchFamily="18" charset="0"/>
              </a:rPr>
              <a:t>class</a:t>
            </a:r>
            <a:r>
              <a:rPr lang="en-US" sz="1200">
                <a:solidFill>
                  <a:srgbClr val="000000"/>
                </a:solidFill>
                <a:latin typeface="Consolas" panose="020B0609020204030204" pitchFamily="49" charset="0"/>
                <a:ea typeface="Calibri" panose="020F0502020204030204" pitchFamily="34" charset="0"/>
                <a:cs typeface="Times New Roman" panose="02020603050405020304" pitchFamily="18" charset="0"/>
              </a:rPr>
              <a:t> Drawing  </a:t>
            </a:r>
            <a:endParaRPr lang="en-US" sz="1200">
              <a:latin typeface="Consolas" panose="020B0609020204030204" pitchFamily="49" charset="0"/>
              <a:ea typeface="Calibri" panose="020F0502020204030204" pitchFamily="34" charset="0"/>
              <a:cs typeface="Times New Roman" panose="02020603050405020304" pitchFamily="18" charset="0"/>
            </a:endParaRPr>
          </a:p>
          <a:p>
            <a:pPr marL="0" marR="71755" indent="0" algn="just">
              <a:spcBef>
                <a:spcPts val="0"/>
              </a:spcBef>
              <a:buFont typeface="Arial" panose="020B0604020202020204" pitchFamily="34" charset="0"/>
              <a:buNone/>
            </a:pPr>
            <a:r>
              <a:rPr lang="en-US" sz="120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200">
              <a:latin typeface="Consolas" panose="020B0609020204030204" pitchFamily="49" charset="0"/>
              <a:ea typeface="Calibri" panose="020F0502020204030204" pitchFamily="34" charset="0"/>
              <a:cs typeface="Times New Roman" panose="02020603050405020304" pitchFamily="18" charset="0"/>
            </a:endParaRPr>
          </a:p>
          <a:p>
            <a:pPr marL="0" marR="71755" indent="0" algn="just">
              <a:spcBef>
                <a:spcPts val="0"/>
              </a:spcBef>
              <a:buFont typeface="Arial" panose="020B0604020202020204" pitchFamily="34" charset="0"/>
              <a:buNone/>
            </a:pPr>
            <a:r>
              <a:rPr lang="en-US" sz="120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a:latin typeface="Consolas" panose="020B0609020204030204" pitchFamily="49" charset="0"/>
                <a:ea typeface="Calibri" panose="020F0502020204030204" pitchFamily="34" charset="0"/>
                <a:cs typeface="Times New Roman" panose="02020603050405020304" pitchFamily="18" charset="0"/>
              </a:rPr>
              <a:t>public</a:t>
            </a:r>
            <a:r>
              <a:rPr lang="en-US" sz="120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a:latin typeface="Consolas" panose="020B0609020204030204" pitchFamily="49" charset="0"/>
                <a:ea typeface="Calibri" panose="020F0502020204030204" pitchFamily="34" charset="0"/>
                <a:cs typeface="Times New Roman" panose="02020603050405020304" pitchFamily="18" charset="0"/>
              </a:rPr>
              <a:t>virtual</a:t>
            </a:r>
            <a:r>
              <a:rPr lang="en-US" sz="120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a:latin typeface="Consolas" panose="020B0609020204030204" pitchFamily="49" charset="0"/>
                <a:ea typeface="Calibri" panose="020F0502020204030204" pitchFamily="34" charset="0"/>
                <a:cs typeface="Times New Roman" panose="02020603050405020304" pitchFamily="18" charset="0"/>
              </a:rPr>
              <a:t>double</a:t>
            </a:r>
            <a:r>
              <a:rPr lang="en-US" sz="120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a:solidFill>
                  <a:srgbClr val="0070C0"/>
                </a:solidFill>
                <a:latin typeface="Consolas" panose="020B0609020204030204" pitchFamily="49" charset="0"/>
                <a:ea typeface="Calibri" panose="020F0502020204030204" pitchFamily="34" charset="0"/>
                <a:cs typeface="Times New Roman" panose="02020603050405020304" pitchFamily="18" charset="0"/>
              </a:rPr>
              <a:t>Area</a:t>
            </a:r>
            <a:r>
              <a:rPr lang="en-US" sz="120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200">
              <a:latin typeface="Consolas" panose="020B0609020204030204" pitchFamily="49" charset="0"/>
              <a:ea typeface="Calibri" panose="020F0502020204030204" pitchFamily="34" charset="0"/>
              <a:cs typeface="Times New Roman" panose="02020603050405020304" pitchFamily="18" charset="0"/>
            </a:endParaRPr>
          </a:p>
          <a:p>
            <a:pPr marL="0" marR="71755" indent="0" algn="just">
              <a:spcBef>
                <a:spcPts val="0"/>
              </a:spcBef>
              <a:buFont typeface="Arial" panose="020B0604020202020204" pitchFamily="34" charset="0"/>
              <a:buNone/>
            </a:pPr>
            <a:r>
              <a:rPr lang="en-US" sz="120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endParaRPr lang="en-US" sz="1200">
              <a:latin typeface="Consolas" panose="020B0609020204030204" pitchFamily="49" charset="0"/>
              <a:ea typeface="Calibri" panose="020F0502020204030204" pitchFamily="34" charset="0"/>
              <a:cs typeface="Times New Roman" panose="02020603050405020304" pitchFamily="18" charset="0"/>
            </a:endParaRPr>
          </a:p>
          <a:p>
            <a:pPr marL="0" marR="71755" indent="0" algn="just">
              <a:spcBef>
                <a:spcPts val="0"/>
              </a:spcBef>
              <a:buFont typeface="Arial" panose="020B0604020202020204" pitchFamily="34" charset="0"/>
              <a:buNone/>
            </a:pPr>
            <a:r>
              <a:rPr lang="en-US" sz="120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a:latin typeface="Consolas" panose="020B0609020204030204" pitchFamily="49" charset="0"/>
                <a:ea typeface="Calibri" panose="020F0502020204030204" pitchFamily="34" charset="0"/>
                <a:cs typeface="Times New Roman" panose="02020603050405020304" pitchFamily="18" charset="0"/>
              </a:rPr>
              <a:t>return</a:t>
            </a:r>
            <a:r>
              <a:rPr lang="en-US" sz="1200">
                <a:solidFill>
                  <a:srgbClr val="000000"/>
                </a:solidFill>
                <a:latin typeface="Consolas" panose="020B0609020204030204" pitchFamily="49" charset="0"/>
                <a:ea typeface="Calibri" panose="020F0502020204030204" pitchFamily="34" charset="0"/>
                <a:cs typeface="Times New Roman" panose="02020603050405020304" pitchFamily="18" charset="0"/>
              </a:rPr>
              <a:t> 0;  </a:t>
            </a:r>
            <a:endParaRPr lang="en-US" sz="1200">
              <a:latin typeface="Consolas" panose="020B0609020204030204" pitchFamily="49" charset="0"/>
              <a:ea typeface="Calibri" panose="020F0502020204030204" pitchFamily="34" charset="0"/>
              <a:cs typeface="Times New Roman" panose="02020603050405020304" pitchFamily="18" charset="0"/>
            </a:endParaRPr>
          </a:p>
          <a:p>
            <a:pPr marL="0" marR="71755" indent="0" algn="just">
              <a:spcBef>
                <a:spcPts val="0"/>
              </a:spcBef>
              <a:buFont typeface="Arial" panose="020B0604020202020204" pitchFamily="34" charset="0"/>
              <a:buNone/>
            </a:pPr>
            <a:r>
              <a:rPr lang="en-US" sz="120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endParaRPr lang="en-US" sz="1200">
              <a:latin typeface="Consolas" panose="020B0609020204030204" pitchFamily="49" charset="0"/>
              <a:ea typeface="Calibri" panose="020F0502020204030204" pitchFamily="34" charset="0"/>
              <a:cs typeface="Times New Roman" panose="02020603050405020304" pitchFamily="18" charset="0"/>
            </a:endParaRPr>
          </a:p>
          <a:p>
            <a:pPr marL="0" marR="71755" indent="0" algn="just">
              <a:spcBef>
                <a:spcPts val="0"/>
              </a:spcBef>
              <a:buFont typeface="Arial" panose="020B0604020202020204" pitchFamily="34" charset="0"/>
              <a:buNone/>
            </a:pPr>
            <a:r>
              <a:rPr lang="en-US" sz="120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p>
          <a:p>
            <a:pPr marL="0" marR="71755" indent="0" algn="just">
              <a:spcBef>
                <a:spcPts val="0"/>
              </a:spcBef>
              <a:buFont typeface="Arial" panose="020B0604020202020204" pitchFamily="34" charset="0"/>
              <a:buNone/>
            </a:pPr>
            <a:endParaRPr lang="en-US" sz="120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marL="0" marR="71755" indent="0" algn="just">
              <a:spcBef>
                <a:spcPts val="0"/>
              </a:spcBef>
              <a:buFont typeface="Arial" panose="020B0604020202020204" pitchFamily="34" charset="0"/>
              <a:buNone/>
            </a:pPr>
            <a:endParaRPr lang="en-US" sz="120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marL="0" marR="71755" indent="0" algn="just">
              <a:spcBef>
                <a:spcPts val="0"/>
              </a:spcBef>
              <a:buFont typeface="Arial" panose="020B0604020202020204" pitchFamily="34" charset="0"/>
              <a:buNone/>
            </a:pPr>
            <a:r>
              <a:rPr lang="en-US" sz="1200">
                <a:solidFill>
                  <a:srgbClr val="000000"/>
                </a:solidFill>
                <a:latin typeface="Consolas" panose="020B0609020204030204" pitchFamily="49" charset="0"/>
                <a:ea typeface="Calibri" panose="020F0502020204030204" pitchFamily="34" charset="0"/>
                <a:cs typeface="Times New Roman" panose="02020603050405020304" pitchFamily="18" charset="0"/>
              </a:rPr>
              <a:t>* Trong phương thức </a:t>
            </a:r>
            <a:r>
              <a:rPr lang="en-US" sz="1200" b="1">
                <a:solidFill>
                  <a:srgbClr val="000000"/>
                </a:solidFill>
                <a:latin typeface="Consolas" panose="020B0609020204030204" pitchFamily="49" charset="0"/>
                <a:ea typeface="Calibri" panose="020F0502020204030204" pitchFamily="34" charset="0"/>
                <a:cs typeface="Times New Roman" panose="02020603050405020304" pitchFamily="18" charset="0"/>
              </a:rPr>
              <a:t>Main</a:t>
            </a:r>
            <a:r>
              <a:rPr lang="en-US" sz="1200">
                <a:solidFill>
                  <a:srgbClr val="000000"/>
                </a:solidFill>
                <a:latin typeface="Consolas" panose="020B0609020204030204" pitchFamily="49" charset="0"/>
                <a:ea typeface="Calibri" panose="020F0502020204030204" pitchFamily="34" charset="0"/>
                <a:cs typeface="Times New Roman" panose="02020603050405020304" pitchFamily="18" charset="0"/>
              </a:rPr>
              <a:t>():</a:t>
            </a:r>
          </a:p>
          <a:p>
            <a:pPr marL="0" marR="71755" indent="0" algn="just">
              <a:spcBef>
                <a:spcPts val="100"/>
              </a:spcBef>
              <a:spcAft>
                <a:spcPts val="100"/>
              </a:spcAft>
              <a:buNone/>
            </a:pPr>
            <a:endParaRPr lang="en-US"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endParaRPr>
          </a:p>
          <a:p>
            <a:pPr marL="0" marR="71755" indent="0" algn="just">
              <a:spcBef>
                <a:spcPts val="100"/>
              </a:spcBef>
              <a:spcAft>
                <a:spcPts val="100"/>
              </a:spcAft>
              <a:buNone/>
            </a:pPr>
            <a:r>
              <a:rPr lang="en-US"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Drawing square = </a:t>
            </a:r>
            <a:r>
              <a:rPr lang="en-US" sz="1200" b="1">
                <a:effectLst/>
                <a:latin typeface="Consolas" panose="020B0609020204030204" pitchFamily="49" charset="0"/>
                <a:ea typeface="Calibri" panose="020F0502020204030204" pitchFamily="34" charset="0"/>
                <a:cs typeface="Times New Roman" panose="02020603050405020304" pitchFamily="18" charset="0"/>
              </a:rPr>
              <a:t>new</a:t>
            </a:r>
            <a:r>
              <a:rPr lang="en-US"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Square();  </a:t>
            </a:r>
            <a:endParaRPr lang="en-US" sz="1200">
              <a:effectLst/>
              <a:latin typeface="Consolas" panose="020B0609020204030204" pitchFamily="49" charset="0"/>
              <a:ea typeface="Calibri" panose="020F0502020204030204" pitchFamily="34" charset="0"/>
              <a:cs typeface="Times New Roman" panose="02020603050405020304" pitchFamily="18" charset="0"/>
            </a:endParaRPr>
          </a:p>
          <a:p>
            <a:pPr marL="0" marR="71755" indent="0" algn="just">
              <a:spcBef>
                <a:spcPts val="100"/>
              </a:spcBef>
              <a:spcAft>
                <a:spcPts val="100"/>
              </a:spcAft>
              <a:buNone/>
            </a:pPr>
            <a:r>
              <a:rPr lang="en-US"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Console.WriteLine(</a:t>
            </a:r>
            <a:r>
              <a:rPr lang="en-US" sz="12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"Area :"</a:t>
            </a:r>
            <a:r>
              <a:rPr lang="en-US"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 square.Area());  </a:t>
            </a:r>
            <a:endParaRPr lang="en-US" sz="1200">
              <a:effectLst/>
              <a:latin typeface="Consolas" panose="020B0609020204030204" pitchFamily="49" charset="0"/>
              <a:ea typeface="Calibri" panose="020F0502020204030204" pitchFamily="34" charset="0"/>
              <a:cs typeface="Times New Roman" panose="02020603050405020304" pitchFamily="18" charset="0"/>
            </a:endParaRPr>
          </a:p>
          <a:p>
            <a:pPr marL="0" marR="71755" indent="0" algn="just">
              <a:spcBef>
                <a:spcPts val="0"/>
              </a:spcBef>
              <a:buFont typeface="Arial" panose="020B0604020202020204" pitchFamily="34" charset="0"/>
              <a:buNone/>
            </a:pPr>
            <a:endParaRPr lang="en-US" sz="120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marL="0" marR="71755" indent="0" algn="just">
              <a:spcBef>
                <a:spcPts val="0"/>
              </a:spcBef>
              <a:buFont typeface="Arial" panose="020B0604020202020204" pitchFamily="34" charset="0"/>
              <a:buNone/>
            </a:pPr>
            <a:endParaRPr lang="en-US" sz="120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marL="0" marR="71755" indent="0" algn="just">
              <a:spcBef>
                <a:spcPts val="0"/>
              </a:spcBef>
              <a:buFont typeface="Arial" panose="020B0604020202020204" pitchFamily="34" charset="0"/>
              <a:buNone/>
            </a:pPr>
            <a:r>
              <a:rPr lang="en-US" sz="120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200">
              <a:latin typeface="Consolas" panose="020B0609020204030204" pitchFamily="49" charset="0"/>
              <a:ea typeface="Calibri" panose="020F0502020204030204" pitchFamily="34" charset="0"/>
              <a:cs typeface="Times New Roman" panose="02020603050405020304" pitchFamily="18" charset="0"/>
            </a:endParaRPr>
          </a:p>
          <a:p>
            <a:pPr marL="0" marR="71755" indent="0" algn="just">
              <a:spcBef>
                <a:spcPts val="0"/>
              </a:spcBef>
              <a:buFont typeface="Arial" panose="020B0604020202020204" pitchFamily="34" charset="0"/>
              <a:buNone/>
            </a:pPr>
            <a:r>
              <a:rPr lang="en-US" sz="120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200">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955119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A8744-2181-4D8F-B563-5DA961321466}"/>
              </a:ext>
            </a:extLst>
          </p:cNvPr>
          <p:cNvSpPr>
            <a:spLocks noGrp="1"/>
          </p:cNvSpPr>
          <p:nvPr>
            <p:ph type="title"/>
          </p:nvPr>
        </p:nvSpPr>
        <p:spPr/>
        <p:txBody>
          <a:bodyPr/>
          <a:lstStyle/>
          <a:p>
            <a:r>
              <a:rPr lang="en-US"/>
              <a:t>lớp niêm phong</a:t>
            </a:r>
          </a:p>
        </p:txBody>
      </p:sp>
      <p:sp>
        <p:nvSpPr>
          <p:cNvPr id="3" name="Content Placeholder 2">
            <a:extLst>
              <a:ext uri="{FF2B5EF4-FFF2-40B4-BE49-F238E27FC236}">
                <a16:creationId xmlns:a16="http://schemas.microsoft.com/office/drawing/2014/main" id="{6157DADC-F87B-498D-B282-059A8D1C618F}"/>
              </a:ext>
            </a:extLst>
          </p:cNvPr>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lstStyle/>
          <a:p>
            <a:r>
              <a:rPr lang="en-US" sz="1800">
                <a:effectLst/>
                <a:latin typeface="Arial" panose="020B0604020202020204" pitchFamily="34" charset="0"/>
                <a:ea typeface="Calibri" panose="020F0502020204030204" pitchFamily="34" charset="0"/>
                <a:cs typeface="Arial" panose="020B0604020202020204" pitchFamily="34" charset="0"/>
              </a:rPr>
              <a:t>Theo mặc định, bất kỳ lớp nào trong C# cũng có thể được kế thừa. </a:t>
            </a:r>
          </a:p>
          <a:p>
            <a:r>
              <a:rPr lang="en-US" sz="1800">
                <a:effectLst/>
                <a:latin typeface="Arial" panose="020B0604020202020204" pitchFamily="34" charset="0"/>
                <a:ea typeface="Calibri" panose="020F0502020204030204" pitchFamily="34" charset="0"/>
                <a:cs typeface="Arial" panose="020B0604020202020204" pitchFamily="34" charset="0"/>
              </a:rPr>
              <a:t>Khi tạo các lớp có thể được kế thừa, bạn phải chú ý rằng chúng không được sửa đổi theo cách mà các lớp dẫn xuất không còn hoạt động như dự kiến. </a:t>
            </a:r>
          </a:p>
          <a:p>
            <a:r>
              <a:rPr lang="en-US" sz="1800">
                <a:effectLst/>
                <a:latin typeface="Arial" panose="020B0604020202020204" pitchFamily="34" charset="0"/>
                <a:ea typeface="Calibri" panose="020F0502020204030204" pitchFamily="34" charset="0"/>
                <a:cs typeface="Arial" panose="020B0604020202020204" pitchFamily="34" charset="0"/>
              </a:rPr>
              <a:t> Bằng cách sử dụng từ khóa sealed khi tạo lớp, bạn sẽ ngăn chặn được việc lớp này có thể là nguồn gốc cho các lớp khác, tức là </a:t>
            </a:r>
            <a:r>
              <a:rPr lang="en-US" sz="1800">
                <a:solidFill>
                  <a:srgbClr val="0070C0"/>
                </a:solidFill>
                <a:effectLst/>
                <a:latin typeface="Arial" panose="020B0604020202020204" pitchFamily="34" charset="0"/>
                <a:ea typeface="Calibri" panose="020F0502020204030204" pitchFamily="34" charset="0"/>
                <a:cs typeface="Arial" panose="020B0604020202020204" pitchFamily="34" charset="0"/>
              </a:rPr>
              <a:t>ngăn cho một lớp không thể được kế thừa</a:t>
            </a:r>
            <a:r>
              <a:rPr lang="en-US" sz="1800">
                <a:effectLst/>
                <a:latin typeface="Arial" panose="020B0604020202020204" pitchFamily="34" charset="0"/>
                <a:ea typeface="Calibri" panose="020F0502020204030204" pitchFamily="34" charset="0"/>
                <a:cs typeface="Arial" panose="020B0604020202020204" pitchFamily="34" charset="0"/>
              </a:rPr>
              <a:t>.</a:t>
            </a:r>
          </a:p>
          <a:p>
            <a:r>
              <a:rPr lang="en-US" sz="1800">
                <a:effectLst/>
                <a:latin typeface="Arial" panose="020B0604020202020204" pitchFamily="34" charset="0"/>
                <a:ea typeface="Calibri" panose="020F0502020204030204" pitchFamily="34" charset="0"/>
                <a:cs typeface="Arial" panose="020B0604020202020204" pitchFamily="34" charset="0"/>
              </a:rPr>
              <a:t>Câu lệnh sau làm cho class Employee được niêm phong, không thể kế thừa:</a:t>
            </a:r>
          </a:p>
          <a:p>
            <a:pPr lvl="1"/>
            <a:r>
              <a:rPr lang="en-US" sz="1600" b="1">
                <a:effectLst/>
                <a:latin typeface="Consolas" panose="020B0609020204030204" pitchFamily="49" charset="0"/>
                <a:ea typeface="Calibri" panose="020F0502020204030204" pitchFamily="34" charset="0"/>
                <a:cs typeface="Times New Roman" panose="02020603050405020304" pitchFamily="18" charset="0"/>
              </a:rPr>
              <a:t>sealed</a:t>
            </a:r>
            <a:r>
              <a:rPr lang="en-US" sz="1600">
                <a:effectLst/>
                <a:latin typeface="Consolas" panose="020B0609020204030204" pitchFamily="49" charset="0"/>
                <a:ea typeface="Calibri" panose="020F0502020204030204" pitchFamily="34" charset="0"/>
                <a:cs typeface="Times New Roman" panose="02020603050405020304" pitchFamily="18" charset="0"/>
              </a:rPr>
              <a:t> class Employee : Person</a:t>
            </a:r>
          </a:p>
          <a:p>
            <a:pPr marL="0" indent="0">
              <a:buNone/>
            </a:pPr>
            <a:endParaRPr lang="en-US"/>
          </a:p>
        </p:txBody>
      </p:sp>
    </p:spTree>
    <p:extLst>
      <p:ext uri="{BB962C8B-B14F-4D97-AF65-F5344CB8AC3E}">
        <p14:creationId xmlns:p14="http://schemas.microsoft.com/office/powerpoint/2010/main" val="991522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F8DC3-3384-4066-88A1-DD5F153B6F33}"/>
              </a:ext>
            </a:extLst>
          </p:cNvPr>
          <p:cNvSpPr>
            <a:spLocks noGrp="1"/>
          </p:cNvSpPr>
          <p:nvPr>
            <p:ph type="title"/>
          </p:nvPr>
        </p:nvSpPr>
        <p:spPr/>
        <p:txBody>
          <a:bodyPr/>
          <a:lstStyle/>
          <a:p>
            <a:r>
              <a:rPr lang="en-US"/>
              <a:t>lớp niêm phong</a:t>
            </a:r>
          </a:p>
        </p:txBody>
      </p:sp>
      <p:sp>
        <p:nvSpPr>
          <p:cNvPr id="4" name="Text Box 6">
            <a:extLst>
              <a:ext uri="{FF2B5EF4-FFF2-40B4-BE49-F238E27FC236}">
                <a16:creationId xmlns:a16="http://schemas.microsoft.com/office/drawing/2014/main" id="{83B12242-E996-4E69-BC22-85E342683E8C}"/>
              </a:ext>
            </a:extLst>
          </p:cNvPr>
          <p:cNvSpPr txBox="1">
            <a:spLocks noChangeArrowheads="1"/>
          </p:cNvSpPr>
          <p:nvPr/>
        </p:nvSpPr>
        <p:spPr bwMode="auto">
          <a:xfrm>
            <a:off x="778529" y="1911543"/>
            <a:ext cx="7061965" cy="4056317"/>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a:lstStyle>
            <a:lvl1pPr>
              <a:spcBef>
                <a:spcPct val="20000"/>
              </a:spcBef>
              <a:buClr>
                <a:srgbClr val="004E4C"/>
              </a:buClr>
              <a:buSzPct val="50000"/>
              <a:buFont typeface="Wingdings" panose="05000000000000000000" pitchFamily="2" charset="2"/>
              <a:buChar char="u"/>
              <a:defRPr sz="3200">
                <a:solidFill>
                  <a:schemeClr val="tx1"/>
                </a:solidFill>
                <a:latin typeface="Arial" panose="020B0604020202020204" pitchFamily="34" charset="0"/>
              </a:defRPr>
            </a:lvl1pPr>
            <a:lvl2pPr marL="742950" indent="-285750">
              <a:spcBef>
                <a:spcPct val="20000"/>
              </a:spcBef>
              <a:buClr>
                <a:srgbClr val="006666"/>
              </a:buClr>
              <a:buSzPct val="50000"/>
              <a:buFont typeface="Wingdings 2" panose="05020102010507070707" pitchFamily="18" charset="2"/>
              <a:buChar char="²"/>
              <a:defRPr sz="2800">
                <a:solidFill>
                  <a:schemeClr val="tx1"/>
                </a:solidFill>
                <a:latin typeface="Arial" panose="020B0604020202020204" pitchFamily="34" charset="0"/>
              </a:defRPr>
            </a:lvl2pPr>
            <a:lvl3pPr marL="1143000" indent="-228600">
              <a:spcBef>
                <a:spcPct val="20000"/>
              </a:spcBef>
              <a:buClr>
                <a:srgbClr val="006666"/>
              </a:buClr>
              <a:buSzPct val="40000"/>
              <a:buFont typeface="Wingdings 2" panose="05020102010507070707" pitchFamily="18" charset="2"/>
              <a:buChar char="³"/>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ClrTx/>
              <a:buSzTx/>
              <a:buFontTx/>
              <a:buNone/>
              <a:defRPr/>
            </a:pPr>
            <a:r>
              <a:rPr lang="en-US" sz="1200" b="1" dirty="0">
                <a:latin typeface="Consolas" panose="020B0609020204030204" pitchFamily="49" charset="0"/>
              </a:rPr>
              <a:t>sealed</a:t>
            </a:r>
            <a:r>
              <a:rPr lang="en-US" sz="1200" dirty="0">
                <a:latin typeface="Consolas" panose="020B0609020204030204" pitchFamily="49" charset="0"/>
              </a:rPr>
              <a:t> class </a:t>
            </a:r>
            <a:r>
              <a:rPr lang="en-US" sz="1200" b="1" dirty="0">
                <a:solidFill>
                  <a:srgbClr val="FFFF00"/>
                </a:solidFill>
                <a:latin typeface="Consolas" panose="020B0609020204030204" pitchFamily="49" charset="0"/>
              </a:rPr>
              <a:t>Product</a:t>
            </a:r>
            <a:r>
              <a:rPr lang="en-US" sz="1200" dirty="0">
                <a:latin typeface="Consolas" panose="020B0609020204030204" pitchFamily="49" charset="0"/>
              </a:rPr>
              <a:t> </a:t>
            </a:r>
          </a:p>
          <a:p>
            <a:pPr>
              <a:spcBef>
                <a:spcPct val="0"/>
              </a:spcBef>
              <a:buClrTx/>
              <a:buSzTx/>
              <a:buFontTx/>
              <a:buNone/>
              <a:defRPr/>
            </a:pPr>
            <a:r>
              <a:rPr lang="en-US" sz="1200" dirty="0">
                <a:latin typeface="Consolas" panose="020B0609020204030204" pitchFamily="49" charset="0"/>
              </a:rPr>
              <a:t>{ </a:t>
            </a:r>
          </a:p>
          <a:p>
            <a:pPr indent="228600">
              <a:spcBef>
                <a:spcPct val="0"/>
              </a:spcBef>
              <a:buClrTx/>
              <a:buSzTx/>
              <a:buFontTx/>
              <a:buNone/>
              <a:defRPr/>
            </a:pPr>
            <a:r>
              <a:rPr lang="en-US" sz="1200" dirty="0">
                <a:latin typeface="Consolas" panose="020B0609020204030204" pitchFamily="49" charset="0"/>
              </a:rPr>
              <a:t>public </a:t>
            </a:r>
            <a:r>
              <a:rPr lang="en-US" sz="1200" dirty="0" err="1">
                <a:latin typeface="Consolas" panose="020B0609020204030204" pitchFamily="49" charset="0"/>
              </a:rPr>
              <a:t>int</a:t>
            </a:r>
            <a:r>
              <a:rPr lang="en-US" sz="1200" dirty="0">
                <a:latin typeface="Consolas" panose="020B0609020204030204" pitchFamily="49" charset="0"/>
              </a:rPr>
              <a:t> Quantity; </a:t>
            </a:r>
          </a:p>
          <a:p>
            <a:pPr indent="228600">
              <a:spcBef>
                <a:spcPct val="0"/>
              </a:spcBef>
              <a:buClrTx/>
              <a:buSzTx/>
              <a:buFontTx/>
              <a:buNone/>
              <a:defRPr/>
            </a:pPr>
            <a:r>
              <a:rPr lang="en-US" sz="1200" dirty="0">
                <a:latin typeface="Consolas" panose="020B0609020204030204" pitchFamily="49" charset="0"/>
              </a:rPr>
              <a:t>public </a:t>
            </a:r>
            <a:r>
              <a:rPr lang="en-US" sz="1200" dirty="0" err="1">
                <a:latin typeface="Consolas" panose="020B0609020204030204" pitchFamily="49" charset="0"/>
              </a:rPr>
              <a:t>int</a:t>
            </a:r>
            <a:r>
              <a:rPr lang="en-US" sz="1200" dirty="0">
                <a:latin typeface="Consolas" panose="020B0609020204030204" pitchFamily="49" charset="0"/>
              </a:rPr>
              <a:t> Cost; </a:t>
            </a:r>
          </a:p>
          <a:p>
            <a:pPr>
              <a:spcBef>
                <a:spcPct val="0"/>
              </a:spcBef>
              <a:buClrTx/>
              <a:buSzTx/>
              <a:buFontTx/>
              <a:buNone/>
              <a:defRPr/>
            </a:pPr>
            <a:r>
              <a:rPr lang="en-US" sz="1200" dirty="0">
                <a:latin typeface="Consolas" panose="020B0609020204030204" pitchFamily="49" charset="0"/>
              </a:rPr>
              <a:t>}</a:t>
            </a:r>
          </a:p>
          <a:p>
            <a:pPr>
              <a:spcBef>
                <a:spcPct val="0"/>
              </a:spcBef>
              <a:buClrTx/>
              <a:buSzTx/>
              <a:buFontTx/>
              <a:buNone/>
              <a:defRPr/>
            </a:pPr>
            <a:r>
              <a:rPr lang="en-US" sz="1200" dirty="0">
                <a:latin typeface="Consolas" panose="020B0609020204030204" pitchFamily="49" charset="0"/>
              </a:rPr>
              <a:t>class </a:t>
            </a:r>
            <a:r>
              <a:rPr lang="en-US" sz="1200" b="1" dirty="0">
                <a:solidFill>
                  <a:srgbClr val="FFFF00"/>
                </a:solidFill>
                <a:latin typeface="Consolas" panose="020B0609020204030204" pitchFamily="49" charset="0"/>
              </a:rPr>
              <a:t>Goods</a:t>
            </a:r>
            <a:r>
              <a:rPr lang="en-US" sz="1200" dirty="0">
                <a:latin typeface="Consolas" panose="020B0609020204030204" pitchFamily="49" charset="0"/>
              </a:rPr>
              <a:t> </a:t>
            </a:r>
          </a:p>
          <a:p>
            <a:pPr>
              <a:spcBef>
                <a:spcPct val="0"/>
              </a:spcBef>
              <a:buClrTx/>
              <a:buSzTx/>
              <a:buFontTx/>
              <a:buNone/>
              <a:defRPr/>
            </a:pPr>
            <a:r>
              <a:rPr lang="en-US" sz="1200" dirty="0">
                <a:latin typeface="Consolas" panose="020B0609020204030204" pitchFamily="49" charset="0"/>
              </a:rPr>
              <a:t>{ </a:t>
            </a:r>
          </a:p>
          <a:p>
            <a:pPr indent="342900">
              <a:spcBef>
                <a:spcPct val="0"/>
              </a:spcBef>
              <a:buClrTx/>
              <a:buSzTx/>
              <a:buFontTx/>
              <a:buNone/>
              <a:defRPr/>
            </a:pPr>
            <a:r>
              <a:rPr lang="en-US" sz="1200" dirty="0">
                <a:latin typeface="Consolas" panose="020B0609020204030204" pitchFamily="49" charset="0"/>
              </a:rPr>
              <a:t>static void </a:t>
            </a:r>
            <a:r>
              <a:rPr lang="en-US" sz="1200" b="1" dirty="0">
                <a:latin typeface="Consolas" panose="020B0609020204030204" pitchFamily="49" charset="0"/>
              </a:rPr>
              <a:t>Main</a:t>
            </a:r>
            <a:r>
              <a:rPr lang="en-US" sz="1200" dirty="0">
                <a:latin typeface="Consolas" panose="020B0609020204030204" pitchFamily="49" charset="0"/>
              </a:rPr>
              <a:t>(string [] </a:t>
            </a:r>
            <a:r>
              <a:rPr lang="en-US" sz="1200" dirty="0" err="1">
                <a:latin typeface="Consolas" panose="020B0609020204030204" pitchFamily="49" charset="0"/>
              </a:rPr>
              <a:t>args</a:t>
            </a:r>
            <a:r>
              <a:rPr lang="en-US" sz="1200" dirty="0">
                <a:latin typeface="Consolas" panose="020B0609020204030204" pitchFamily="49" charset="0"/>
              </a:rPr>
              <a:t>) </a:t>
            </a:r>
          </a:p>
          <a:p>
            <a:pPr indent="342900">
              <a:spcBef>
                <a:spcPct val="0"/>
              </a:spcBef>
              <a:buClrTx/>
              <a:buSzTx/>
              <a:buFontTx/>
              <a:buNone/>
              <a:defRPr/>
            </a:pPr>
            <a:r>
              <a:rPr lang="en-US" sz="1200" dirty="0">
                <a:latin typeface="Consolas" panose="020B0609020204030204" pitchFamily="49" charset="0"/>
              </a:rPr>
              <a:t>{ </a:t>
            </a:r>
          </a:p>
          <a:p>
            <a:pPr indent="685800">
              <a:spcBef>
                <a:spcPct val="0"/>
              </a:spcBef>
              <a:buClrTx/>
              <a:buSzTx/>
              <a:buFontTx/>
              <a:buNone/>
              <a:defRPr/>
            </a:pPr>
            <a:r>
              <a:rPr lang="en-US" sz="1200" dirty="0">
                <a:latin typeface="Consolas" panose="020B0609020204030204" pitchFamily="49" charset="0"/>
              </a:rPr>
              <a:t>Product </a:t>
            </a:r>
            <a:r>
              <a:rPr lang="en-US" sz="1200" dirty="0" err="1">
                <a:latin typeface="Consolas" panose="020B0609020204030204" pitchFamily="49" charset="0"/>
              </a:rPr>
              <a:t>objProduct</a:t>
            </a:r>
            <a:r>
              <a:rPr lang="en-US" sz="1200" dirty="0">
                <a:latin typeface="Consolas" panose="020B0609020204030204" pitchFamily="49" charset="0"/>
              </a:rPr>
              <a:t> = new Product(); </a:t>
            </a:r>
          </a:p>
          <a:p>
            <a:pPr indent="685800">
              <a:spcBef>
                <a:spcPct val="0"/>
              </a:spcBef>
              <a:buClrTx/>
              <a:buSzTx/>
              <a:buFontTx/>
              <a:buNone/>
              <a:defRPr/>
            </a:pPr>
            <a:r>
              <a:rPr lang="en-US" sz="1200" dirty="0" err="1">
                <a:latin typeface="Consolas" panose="020B0609020204030204" pitchFamily="49" charset="0"/>
              </a:rPr>
              <a:t>objProduct.Quantity</a:t>
            </a:r>
            <a:r>
              <a:rPr lang="en-US" sz="1200" dirty="0">
                <a:latin typeface="Consolas" panose="020B0609020204030204" pitchFamily="49" charset="0"/>
              </a:rPr>
              <a:t> = 50; </a:t>
            </a:r>
          </a:p>
          <a:p>
            <a:pPr indent="685800">
              <a:spcBef>
                <a:spcPct val="0"/>
              </a:spcBef>
              <a:buClrTx/>
              <a:buSzTx/>
              <a:buFontTx/>
              <a:buNone/>
              <a:defRPr/>
            </a:pPr>
            <a:r>
              <a:rPr lang="en-US" sz="1200" dirty="0" err="1">
                <a:latin typeface="Consolas" panose="020B0609020204030204" pitchFamily="49" charset="0"/>
              </a:rPr>
              <a:t>objProduct.Cost</a:t>
            </a:r>
            <a:r>
              <a:rPr lang="en-US" sz="1200" dirty="0">
                <a:latin typeface="Consolas" panose="020B0609020204030204" pitchFamily="49" charset="0"/>
              </a:rPr>
              <a:t> = 75; </a:t>
            </a:r>
          </a:p>
          <a:p>
            <a:pPr indent="685800">
              <a:spcBef>
                <a:spcPct val="0"/>
              </a:spcBef>
              <a:buClrTx/>
              <a:buSzTx/>
              <a:buFontTx/>
              <a:buNone/>
              <a:defRPr/>
            </a:pPr>
            <a:r>
              <a:rPr lang="en-US" sz="1200" dirty="0" err="1">
                <a:latin typeface="Consolas" panose="020B0609020204030204" pitchFamily="49" charset="0"/>
              </a:rPr>
              <a:t>Console.WriteLine</a:t>
            </a:r>
            <a:r>
              <a:rPr lang="en-US" sz="1200" dirty="0">
                <a:latin typeface="Consolas" panose="020B0609020204030204" pitchFamily="49" charset="0"/>
              </a:rPr>
              <a:t>(“Quantity of the Product: “ + </a:t>
            </a:r>
            <a:r>
              <a:rPr lang="en-US" sz="1200" dirty="0" err="1">
                <a:latin typeface="Consolas" panose="020B0609020204030204" pitchFamily="49" charset="0"/>
              </a:rPr>
              <a:t>objProduct</a:t>
            </a:r>
            <a:r>
              <a:rPr lang="en-US" sz="1200" dirty="0">
                <a:latin typeface="Consolas" panose="020B0609020204030204" pitchFamily="49" charset="0"/>
              </a:rPr>
              <a:t>. Quantity);</a:t>
            </a:r>
          </a:p>
          <a:p>
            <a:pPr indent="685800">
              <a:spcBef>
                <a:spcPct val="0"/>
              </a:spcBef>
              <a:buClrTx/>
              <a:buSzTx/>
              <a:buFontTx/>
              <a:buNone/>
              <a:defRPr/>
            </a:pPr>
            <a:r>
              <a:rPr lang="en-US" sz="1200" dirty="0" err="1">
                <a:latin typeface="Consolas" panose="020B0609020204030204" pitchFamily="49" charset="0"/>
              </a:rPr>
              <a:t>Console.WriteLine</a:t>
            </a:r>
            <a:r>
              <a:rPr lang="en-US" sz="1200" dirty="0">
                <a:latin typeface="Consolas" panose="020B0609020204030204" pitchFamily="49" charset="0"/>
              </a:rPr>
              <a:t>(“Cost of the Product: “ + </a:t>
            </a:r>
            <a:r>
              <a:rPr lang="en-US" sz="1200" dirty="0" err="1">
                <a:latin typeface="Consolas" panose="020B0609020204030204" pitchFamily="49" charset="0"/>
              </a:rPr>
              <a:t>objProduct.Cost</a:t>
            </a:r>
            <a:r>
              <a:rPr lang="en-US" sz="1200" dirty="0">
                <a:latin typeface="Consolas" panose="020B0609020204030204" pitchFamily="49" charset="0"/>
              </a:rPr>
              <a:t>); </a:t>
            </a:r>
          </a:p>
          <a:p>
            <a:pPr indent="342900">
              <a:spcBef>
                <a:spcPct val="0"/>
              </a:spcBef>
              <a:buClrTx/>
              <a:buSzTx/>
              <a:buFontTx/>
              <a:buNone/>
              <a:defRPr/>
            </a:pPr>
            <a:r>
              <a:rPr lang="en-US" sz="1200" dirty="0">
                <a:latin typeface="Consolas" panose="020B0609020204030204" pitchFamily="49" charset="0"/>
              </a:rPr>
              <a:t>} </a:t>
            </a:r>
          </a:p>
          <a:p>
            <a:pPr>
              <a:spcBef>
                <a:spcPct val="0"/>
              </a:spcBef>
              <a:buClrTx/>
              <a:buSzTx/>
              <a:buFontTx/>
              <a:buNone/>
              <a:defRPr/>
            </a:pPr>
            <a:r>
              <a:rPr lang="en-US" sz="1200" dirty="0">
                <a:latin typeface="Consolas" panose="020B0609020204030204" pitchFamily="49" charset="0"/>
              </a:rPr>
              <a:t>}</a:t>
            </a:r>
          </a:p>
          <a:p>
            <a:pPr>
              <a:spcBef>
                <a:spcPct val="0"/>
              </a:spcBef>
              <a:buClrTx/>
              <a:buSzTx/>
              <a:buFontTx/>
              <a:buNone/>
              <a:defRPr/>
            </a:pPr>
            <a:r>
              <a:rPr lang="en-US" sz="1200" dirty="0">
                <a:latin typeface="Consolas" panose="020B0609020204030204" pitchFamily="49" charset="0"/>
              </a:rPr>
              <a:t>class </a:t>
            </a:r>
            <a:r>
              <a:rPr lang="en-US" sz="1200" b="1" dirty="0">
                <a:solidFill>
                  <a:srgbClr val="FFFF00"/>
                </a:solidFill>
                <a:latin typeface="Consolas" panose="020B0609020204030204" pitchFamily="49" charset="0"/>
              </a:rPr>
              <a:t>Pen</a:t>
            </a:r>
            <a:r>
              <a:rPr lang="en-US" sz="1200" dirty="0">
                <a:latin typeface="Consolas" panose="020B0609020204030204" pitchFamily="49" charset="0"/>
              </a:rPr>
              <a:t> : Product </a:t>
            </a:r>
          </a:p>
          <a:p>
            <a:pPr>
              <a:spcBef>
                <a:spcPct val="0"/>
              </a:spcBef>
              <a:buClrTx/>
              <a:buSzTx/>
              <a:buFontTx/>
              <a:buNone/>
              <a:defRPr/>
            </a:pPr>
            <a:r>
              <a:rPr lang="en-US" sz="1200" dirty="0">
                <a:latin typeface="Consolas" panose="020B0609020204030204" pitchFamily="49" charset="0"/>
              </a:rPr>
              <a:t>{</a:t>
            </a:r>
          </a:p>
          <a:p>
            <a:pPr>
              <a:spcBef>
                <a:spcPct val="0"/>
              </a:spcBef>
              <a:buClrTx/>
              <a:buSzTx/>
              <a:buFontTx/>
              <a:buNone/>
              <a:defRPr/>
            </a:pPr>
            <a:r>
              <a:rPr lang="en-US" sz="1200" dirty="0">
                <a:latin typeface="Consolas" panose="020B0609020204030204" pitchFamily="49" charset="0"/>
              </a:rPr>
              <a:t>} </a:t>
            </a:r>
            <a:r>
              <a:rPr lang="en-US" sz="1200">
                <a:latin typeface="Consolas" panose="020B0609020204030204" pitchFamily="49" charset="0"/>
              </a:rPr>
              <a:t>	</a:t>
            </a:r>
            <a:endParaRPr lang="en-US" sz="1200" dirty="0">
              <a:latin typeface="Consolas" panose="020B0609020204030204" pitchFamily="49" charset="0"/>
            </a:endParaRPr>
          </a:p>
        </p:txBody>
      </p:sp>
      <p:sp>
        <p:nvSpPr>
          <p:cNvPr id="6" name="Rectangle 5">
            <a:extLst>
              <a:ext uri="{FF2B5EF4-FFF2-40B4-BE49-F238E27FC236}">
                <a16:creationId xmlns:a16="http://schemas.microsoft.com/office/drawing/2014/main" id="{4413F6FA-8C41-48CB-933E-95B2789478D5}"/>
              </a:ext>
            </a:extLst>
          </p:cNvPr>
          <p:cNvSpPr/>
          <p:nvPr/>
        </p:nvSpPr>
        <p:spPr>
          <a:xfrm>
            <a:off x="8151778" y="2181456"/>
            <a:ext cx="3375498" cy="354086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r>
              <a:rPr lang="en-US" altLang="en-US" sz="1800">
                <a:latin typeface="Calibri" panose="020F0502020204030204" pitchFamily="34" charset="0"/>
              </a:rPr>
              <a:t>Trong đoạn mã  này:</a:t>
            </a:r>
          </a:p>
          <a:p>
            <a:pPr lvl="1">
              <a:spcBef>
                <a:spcPts val="1200"/>
              </a:spcBef>
            </a:pPr>
            <a:r>
              <a:rPr lang="en-US" altLang="en-US" sz="1600">
                <a:latin typeface="Calibri" panose="020F0502020204030204" pitchFamily="34" charset="0"/>
              </a:rPr>
              <a:t>+ Lớp </a:t>
            </a:r>
            <a:r>
              <a:rPr lang="en-US" altLang="en-US" sz="1600" b="1">
                <a:solidFill>
                  <a:srgbClr val="FFFF00"/>
                </a:solidFill>
                <a:latin typeface="Courier New" panose="02070309020205020404" pitchFamily="49" charset="0"/>
                <a:cs typeface="Courier New" panose="02070309020205020404" pitchFamily="49" charset="0"/>
              </a:rPr>
              <a:t>Product</a:t>
            </a:r>
            <a:r>
              <a:rPr lang="en-US" altLang="en-US" sz="1600">
                <a:latin typeface="Calibri" panose="020F0502020204030204" pitchFamily="34" charset="0"/>
              </a:rPr>
              <a:t> được mô tả là sealed và có 2 biến. Lớp này không thể được kế thừa.</a:t>
            </a:r>
          </a:p>
          <a:p>
            <a:pPr lvl="1">
              <a:spcBef>
                <a:spcPts val="1200"/>
              </a:spcBef>
            </a:pPr>
            <a:r>
              <a:rPr lang="en-US" altLang="en-US" sz="1600">
                <a:latin typeface="Calibri" panose="020F0502020204030204" pitchFamily="34" charset="0"/>
              </a:rPr>
              <a:t>+ Lớp </a:t>
            </a:r>
            <a:r>
              <a:rPr lang="en-US" altLang="en-US" sz="1600" b="1">
                <a:solidFill>
                  <a:srgbClr val="FFFF00"/>
                </a:solidFill>
                <a:latin typeface="Courier New" panose="02070309020205020404" pitchFamily="49" charset="0"/>
                <a:cs typeface="Courier New" panose="02070309020205020404" pitchFamily="49" charset="0"/>
              </a:rPr>
              <a:t>Goods</a:t>
            </a:r>
            <a:r>
              <a:rPr lang="en-US" altLang="en-US" sz="1600">
                <a:latin typeface="Calibri" panose="020F0502020204030204" pitchFamily="34" charset="0"/>
              </a:rPr>
              <a:t> chứa một đối tượng Product, gán giá trị cho 2 biến và hiển thị ra màn hình. </a:t>
            </a:r>
          </a:p>
          <a:p>
            <a:pPr lvl="1">
              <a:spcBef>
                <a:spcPts val="1200"/>
              </a:spcBef>
            </a:pPr>
            <a:r>
              <a:rPr lang="en-US" altLang="en-US" sz="1600">
                <a:latin typeface="Calibri" panose="020F0502020204030204" pitchFamily="34" charset="0"/>
              </a:rPr>
              <a:t>+ Lớp </a:t>
            </a:r>
            <a:r>
              <a:rPr lang="en-US" altLang="en-US" sz="1600" b="1">
                <a:solidFill>
                  <a:srgbClr val="FFFF00"/>
                </a:solidFill>
                <a:latin typeface="Calibri" panose="020F0502020204030204" pitchFamily="34" charset="0"/>
              </a:rPr>
              <a:t>Pen</a:t>
            </a:r>
            <a:r>
              <a:rPr lang="en-US" altLang="en-US" sz="1600">
                <a:latin typeface="Calibri" panose="020F0502020204030204" pitchFamily="34" charset="0"/>
              </a:rPr>
              <a:t> kế thừa từ lớp Product, câu lệnh này sẽ có lỗi vì lớp Product đã bị niêm phong (sealed)</a:t>
            </a:r>
          </a:p>
          <a:p>
            <a:pPr algn="ctr"/>
            <a:endParaRPr lang="en-US"/>
          </a:p>
        </p:txBody>
      </p:sp>
    </p:spTree>
    <p:extLst>
      <p:ext uri="{BB962C8B-B14F-4D97-AF65-F5344CB8AC3E}">
        <p14:creationId xmlns:p14="http://schemas.microsoft.com/office/powerpoint/2010/main" val="18283504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2DA83-555D-4F19-B6DA-3337988E5CB6}"/>
              </a:ext>
            </a:extLst>
          </p:cNvPr>
          <p:cNvSpPr>
            <a:spLocks noGrp="1"/>
          </p:cNvSpPr>
          <p:nvPr>
            <p:ph type="title"/>
          </p:nvPr>
        </p:nvSpPr>
        <p:spPr/>
        <p:txBody>
          <a:bodyPr/>
          <a:lstStyle/>
          <a:p>
            <a:r>
              <a:rPr lang="en-US"/>
              <a:t>niêm phong Phương thức </a:t>
            </a:r>
          </a:p>
        </p:txBody>
      </p:sp>
      <p:sp>
        <p:nvSpPr>
          <p:cNvPr id="3" name="Content Placeholder 2">
            <a:extLst>
              <a:ext uri="{FF2B5EF4-FFF2-40B4-BE49-F238E27FC236}">
                <a16:creationId xmlns:a16="http://schemas.microsoft.com/office/drawing/2014/main" id="{AE06DC00-208A-4BDB-BD13-DB88B835903A}"/>
              </a:ext>
            </a:extLst>
          </p:cNvPr>
          <p:cNvSpPr>
            <a:spLocks noGrp="1"/>
          </p:cNvSpPr>
          <p:nvPr>
            <p:ph idx="1"/>
          </p:nvPr>
        </p:nvSpPr>
        <p:spPr>
          <a:xfrm>
            <a:off x="1060315" y="2096064"/>
            <a:ext cx="10077855" cy="3695136"/>
          </a:xfrm>
        </p:spPr>
        <p:style>
          <a:lnRef idx="1">
            <a:schemeClr val="accent3"/>
          </a:lnRef>
          <a:fillRef idx="2">
            <a:schemeClr val="accent3"/>
          </a:fillRef>
          <a:effectRef idx="1">
            <a:schemeClr val="accent3"/>
          </a:effectRef>
          <a:fontRef idx="minor">
            <a:schemeClr val="dk1"/>
          </a:fontRef>
        </p:style>
        <p:txBody>
          <a:bodyPr/>
          <a:lstStyle/>
          <a:p>
            <a:r>
              <a:rPr lang="en-US">
                <a:latin typeface="Arial" panose="020B0604020202020204" pitchFamily="34" charset="0"/>
                <a:cs typeface="Arial" panose="020B0604020202020204" pitchFamily="34" charset="0"/>
              </a:rPr>
              <a:t>Trong C#, một phương thức không thể được khai báo là </a:t>
            </a:r>
            <a:r>
              <a:rPr lang="en-US">
                <a:solidFill>
                  <a:schemeClr val="tx2">
                    <a:lumMod val="50000"/>
                  </a:schemeClr>
                </a:solidFill>
                <a:latin typeface="Arial" panose="020B0604020202020204" pitchFamily="34" charset="0"/>
                <a:cs typeface="Arial" panose="020B0604020202020204" pitchFamily="34" charset="0"/>
              </a:rPr>
              <a:t>sealed </a:t>
            </a:r>
            <a:r>
              <a:rPr lang="en-US">
                <a:latin typeface="Arial" panose="020B0604020202020204" pitchFamily="34" charset="0"/>
                <a:cs typeface="Arial" panose="020B0604020202020204" pitchFamily="34" charset="0"/>
              </a:rPr>
              <a:t>ở lớp cơ sở.</a:t>
            </a:r>
          </a:p>
          <a:p>
            <a:r>
              <a:rPr lang="en-US">
                <a:latin typeface="Arial" panose="020B0604020202020204" pitchFamily="34" charset="0"/>
                <a:cs typeface="Arial" panose="020B0604020202020204" pitchFamily="34" charset="0"/>
              </a:rPr>
              <a:t>Một phương thức không muốn bị ghi đè (</a:t>
            </a:r>
            <a:r>
              <a:rPr lang="en-US">
                <a:solidFill>
                  <a:schemeClr val="tx2">
                    <a:lumMod val="50000"/>
                  </a:schemeClr>
                </a:solidFill>
                <a:latin typeface="Arial" panose="020B0604020202020204" pitchFamily="34" charset="0"/>
                <a:cs typeface="Arial" panose="020B0604020202020204" pitchFamily="34" charset="0"/>
              </a:rPr>
              <a:t>overriding</a:t>
            </a:r>
            <a:r>
              <a:rPr lang="en-US">
                <a:latin typeface="Arial" panose="020B0604020202020204" pitchFamily="34" charset="0"/>
                <a:cs typeface="Arial" panose="020B0604020202020204" pitchFamily="34" charset="0"/>
              </a:rPr>
              <a:t>) thì không khai báo là virtual.</a:t>
            </a:r>
          </a:p>
          <a:p>
            <a:r>
              <a:rPr lang="en-US">
                <a:latin typeface="Arial" panose="020B0604020202020204" pitchFamily="34" charset="0"/>
                <a:cs typeface="Arial" panose="020B0604020202020204" pitchFamily="34" charset="0"/>
              </a:rPr>
              <a:t>Khi lớp dẫn xuất ghi đè phương thức của lớp cơ sở, phương thức mới viết này có thể được khai báo là sealed.</a:t>
            </a:r>
          </a:p>
          <a:p>
            <a:r>
              <a:rPr lang="en-US">
                <a:latin typeface="Arial" panose="020B0604020202020204" pitchFamily="34" charset="0"/>
                <a:cs typeface="Arial" panose="020B0604020202020204" pitchFamily="34" charset="0"/>
              </a:rPr>
              <a:t>Với từ khóa sealed, phương thức mới này sẽ </a:t>
            </a:r>
            <a:r>
              <a:rPr lang="en-US">
                <a:solidFill>
                  <a:srgbClr val="0070C0"/>
                </a:solidFill>
                <a:latin typeface="Arial" panose="020B0604020202020204" pitchFamily="34" charset="0"/>
                <a:cs typeface="Arial" panose="020B0604020202020204" pitchFamily="34" charset="0"/>
              </a:rPr>
              <a:t>không bị ghi đè thêm lần nào </a:t>
            </a:r>
            <a:r>
              <a:rPr lang="en-US">
                <a:latin typeface="Arial" panose="020B0604020202020204" pitchFamily="34" charset="0"/>
                <a:cs typeface="Arial" panose="020B0604020202020204" pitchFamily="34" charset="0"/>
              </a:rPr>
              <a:t>nữa.</a:t>
            </a:r>
          </a:p>
          <a:p>
            <a:r>
              <a:rPr lang="en-US">
                <a:latin typeface="Arial" panose="020B0604020202020204" pitchFamily="34" charset="0"/>
                <a:cs typeface="Arial" panose="020B0604020202020204" pitchFamily="34" charset="0"/>
              </a:rPr>
              <a:t>Cú pháp:</a:t>
            </a:r>
          </a:p>
          <a:p>
            <a:pPr lvl="1"/>
            <a:r>
              <a:rPr lang="en-US">
                <a:latin typeface="Consolas" panose="020B0609020204030204" pitchFamily="49" charset="0"/>
              </a:rPr>
              <a:t>sealed </a:t>
            </a:r>
            <a:r>
              <a:rPr lang="en-US">
                <a:solidFill>
                  <a:srgbClr val="0070C0"/>
                </a:solidFill>
                <a:latin typeface="Consolas" panose="020B0609020204030204" pitchFamily="49" charset="0"/>
              </a:rPr>
              <a:t>override</a:t>
            </a:r>
            <a:r>
              <a:rPr lang="en-US">
                <a:latin typeface="Consolas" panose="020B0609020204030204" pitchFamily="49" charset="0"/>
              </a:rPr>
              <a:t> &lt;kiểu_trả_về&gt; &lt;Tên_phương_thức&gt;(){}</a:t>
            </a:r>
          </a:p>
        </p:txBody>
      </p:sp>
    </p:spTree>
    <p:extLst>
      <p:ext uri="{BB962C8B-B14F-4D97-AF65-F5344CB8AC3E}">
        <p14:creationId xmlns:p14="http://schemas.microsoft.com/office/powerpoint/2010/main" val="10466307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1AF01-2A57-4DFA-A138-C6775D628E55}"/>
              </a:ext>
            </a:extLst>
          </p:cNvPr>
          <p:cNvSpPr>
            <a:spLocks noGrp="1"/>
          </p:cNvSpPr>
          <p:nvPr>
            <p:ph type="title"/>
          </p:nvPr>
        </p:nvSpPr>
        <p:spPr/>
        <p:txBody>
          <a:bodyPr/>
          <a:lstStyle/>
          <a:p>
            <a:r>
              <a:rPr lang="en-US"/>
              <a:t>niêm phong Phương thức </a:t>
            </a:r>
          </a:p>
        </p:txBody>
      </p:sp>
      <p:sp>
        <p:nvSpPr>
          <p:cNvPr id="3" name="Content Placeholder 2">
            <a:extLst>
              <a:ext uri="{FF2B5EF4-FFF2-40B4-BE49-F238E27FC236}">
                <a16:creationId xmlns:a16="http://schemas.microsoft.com/office/drawing/2014/main" id="{5EA7A152-C55F-4B4E-A7F5-BC5A78F81B4D}"/>
              </a:ext>
            </a:extLst>
          </p:cNvPr>
          <p:cNvSpPr>
            <a:spLocks noGrp="1"/>
          </p:cNvSpPr>
          <p:nvPr>
            <p:ph idx="1"/>
          </p:nvPr>
        </p:nvSpPr>
        <p:spPr>
          <a:xfrm>
            <a:off x="622571" y="1712067"/>
            <a:ext cx="5554494" cy="4458511"/>
          </a:xfrm>
        </p:spPr>
        <p:style>
          <a:lnRef idx="2">
            <a:schemeClr val="accent2"/>
          </a:lnRef>
          <a:fillRef idx="1">
            <a:schemeClr val="lt1"/>
          </a:fillRef>
          <a:effectRef idx="0">
            <a:schemeClr val="accent2"/>
          </a:effectRef>
          <a:fontRef idx="minor">
            <a:schemeClr val="dk1"/>
          </a:fontRef>
        </p:style>
        <p:txBody>
          <a:bodyPr>
            <a:noAutofit/>
          </a:bodyPr>
          <a:lstStyle/>
          <a:p>
            <a:pPr marL="0" indent="0" algn="l">
              <a:lnSpc>
                <a:spcPct val="120000"/>
              </a:lnSpc>
              <a:spcBef>
                <a:spcPts val="0"/>
              </a:spcBef>
              <a:buNone/>
            </a:pP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a:solidFill>
                  <a:srgbClr val="0000FF"/>
                </a:solidFill>
                <a:effectLst/>
                <a:latin typeface="Consolas" panose="020B0609020204030204" pitchFamily="49" charset="0"/>
                <a:ea typeface="Calibri" panose="020F0502020204030204" pitchFamily="34" charset="0"/>
                <a:cs typeface="Consolas" panose="020B0609020204030204" pitchFamily="49" charset="0"/>
              </a:rPr>
              <a:t>public</a:t>
            </a: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a:solidFill>
                  <a:srgbClr val="0000FF"/>
                </a:solidFill>
                <a:effectLst/>
                <a:latin typeface="Consolas" panose="020B0609020204030204" pitchFamily="49" charset="0"/>
                <a:ea typeface="Calibri" panose="020F0502020204030204" pitchFamily="34" charset="0"/>
                <a:cs typeface="Consolas" panose="020B0609020204030204" pitchFamily="49" charset="0"/>
              </a:rPr>
              <a:t>class</a:t>
            </a: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a:solidFill>
                  <a:srgbClr val="2B91AF"/>
                </a:solidFill>
                <a:effectLst/>
                <a:latin typeface="Consolas" panose="020B0609020204030204" pitchFamily="49" charset="0"/>
                <a:ea typeface="Calibri" panose="020F0502020204030204" pitchFamily="34" charset="0"/>
                <a:cs typeface="Consolas" panose="020B0609020204030204" pitchFamily="49" charset="0"/>
              </a:rPr>
              <a:t>Employee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a:solidFill>
                  <a:srgbClr val="0000FF"/>
                </a:solidFill>
                <a:effectLst/>
                <a:latin typeface="Consolas" panose="020B0609020204030204" pitchFamily="49" charset="0"/>
                <a:ea typeface="Calibri" panose="020F0502020204030204" pitchFamily="34" charset="0"/>
                <a:cs typeface="Consolas" panose="020B0609020204030204" pitchFamily="49" charset="0"/>
              </a:rPr>
              <a:t>public</a:t>
            </a: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a:solidFill>
                  <a:srgbClr val="0000FF"/>
                </a:solidFill>
                <a:effectLst/>
                <a:latin typeface="Consolas" panose="020B0609020204030204" pitchFamily="49" charset="0"/>
                <a:ea typeface="Calibri" panose="020F0502020204030204" pitchFamily="34" charset="0"/>
                <a:cs typeface="Consolas" panose="020B0609020204030204" pitchFamily="49" charset="0"/>
              </a:rPr>
              <a:t>string</a:t>
            </a: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name;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a:solidFill>
                  <a:srgbClr val="0000FF"/>
                </a:solidFill>
                <a:effectLst/>
                <a:latin typeface="Consolas" panose="020B0609020204030204" pitchFamily="49" charset="0"/>
                <a:ea typeface="Calibri" panose="020F0502020204030204" pitchFamily="34" charset="0"/>
                <a:cs typeface="Consolas" panose="020B0609020204030204" pitchFamily="49" charset="0"/>
              </a:rPr>
              <a:t>public</a:t>
            </a: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a:solidFill>
                  <a:srgbClr val="0000FF"/>
                </a:solidFill>
                <a:effectLst/>
                <a:latin typeface="Consolas" panose="020B0609020204030204" pitchFamily="49" charset="0"/>
                <a:ea typeface="Calibri" panose="020F0502020204030204" pitchFamily="34" charset="0"/>
                <a:cs typeface="Consolas" panose="020B0609020204030204" pitchFamily="49" charset="0"/>
              </a:rPr>
              <a:t>decimal</a:t>
            </a: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basepay;</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a:solidFill>
                  <a:srgbClr val="0000FF"/>
                </a:solidFill>
                <a:effectLst/>
                <a:latin typeface="Consolas" panose="020B0609020204030204" pitchFamily="49" charset="0"/>
                <a:ea typeface="Calibri" panose="020F0502020204030204" pitchFamily="34" charset="0"/>
                <a:cs typeface="Consolas" panose="020B0609020204030204" pitchFamily="49" charset="0"/>
              </a:rPr>
              <a:t>public</a:t>
            </a: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a:solidFill>
                  <a:srgbClr val="2B91AF"/>
                </a:solidFill>
                <a:effectLst/>
                <a:latin typeface="Consolas" panose="020B0609020204030204" pitchFamily="49" charset="0"/>
                <a:ea typeface="Calibri" panose="020F0502020204030204" pitchFamily="34" charset="0"/>
                <a:cs typeface="Consolas" panose="020B0609020204030204" pitchFamily="49" charset="0"/>
              </a:rPr>
              <a:t>Employee</a:t>
            </a: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a:solidFill>
                  <a:srgbClr val="0000FF"/>
                </a:solidFill>
                <a:effectLst/>
                <a:latin typeface="Consolas" panose="020B0609020204030204" pitchFamily="49" charset="0"/>
                <a:ea typeface="Calibri" panose="020F0502020204030204" pitchFamily="34" charset="0"/>
                <a:cs typeface="Consolas" panose="020B0609020204030204" pitchFamily="49" charset="0"/>
              </a:rPr>
              <a:t>string</a:t>
            </a: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name, </a:t>
            </a:r>
            <a:r>
              <a:rPr lang="en-US" sz="1400">
                <a:solidFill>
                  <a:srgbClr val="0000FF"/>
                </a:solidFill>
                <a:effectLst/>
                <a:latin typeface="Consolas" panose="020B0609020204030204" pitchFamily="49" charset="0"/>
                <a:ea typeface="Calibri" panose="020F0502020204030204" pitchFamily="34" charset="0"/>
                <a:cs typeface="Consolas" panose="020B0609020204030204" pitchFamily="49" charset="0"/>
              </a:rPr>
              <a:t>decimal</a:t>
            </a: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basepay)</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a:solidFill>
                  <a:srgbClr val="0000FF"/>
                </a:solidFill>
                <a:effectLst/>
                <a:latin typeface="Consolas" panose="020B0609020204030204" pitchFamily="49" charset="0"/>
                <a:ea typeface="Calibri" panose="020F0502020204030204" pitchFamily="34" charset="0"/>
                <a:cs typeface="Consolas" panose="020B0609020204030204" pitchFamily="49" charset="0"/>
              </a:rPr>
              <a:t>this</a:t>
            </a: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.name = name;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a:solidFill>
                  <a:srgbClr val="0000FF"/>
                </a:solidFill>
                <a:effectLst/>
                <a:latin typeface="Consolas" panose="020B0609020204030204" pitchFamily="49" charset="0"/>
                <a:ea typeface="Calibri" panose="020F0502020204030204" pitchFamily="34" charset="0"/>
                <a:cs typeface="Consolas" panose="020B0609020204030204" pitchFamily="49" charset="0"/>
              </a:rPr>
              <a:t>this</a:t>
            </a: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.basepay = basepay;</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a:solidFill>
                  <a:srgbClr val="008000"/>
                </a:solidFill>
                <a:effectLst/>
                <a:latin typeface="Consolas" panose="020B0609020204030204" pitchFamily="49" charset="0"/>
                <a:ea typeface="Calibri" panose="020F0502020204030204" pitchFamily="34" charset="0"/>
                <a:cs typeface="Consolas" panose="020B0609020204030204" pitchFamily="49" charset="0"/>
              </a:rPr>
              <a:t>// Là virtual, phương thức này cần được ghi đè.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a:solidFill>
                  <a:srgbClr val="0000FF"/>
                </a:solidFill>
                <a:effectLst/>
                <a:latin typeface="Consolas" panose="020B0609020204030204" pitchFamily="49" charset="0"/>
                <a:ea typeface="Calibri" panose="020F0502020204030204" pitchFamily="34" charset="0"/>
                <a:cs typeface="Consolas" panose="020B0609020204030204" pitchFamily="49" charset="0"/>
              </a:rPr>
              <a:t>public</a:t>
            </a: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b="1">
                <a:solidFill>
                  <a:srgbClr val="0000FF"/>
                </a:solidFill>
                <a:effectLst/>
                <a:latin typeface="Consolas" panose="020B0609020204030204" pitchFamily="49" charset="0"/>
                <a:ea typeface="Calibri" panose="020F0502020204030204" pitchFamily="34" charset="0"/>
                <a:cs typeface="Consolas" panose="020B0609020204030204" pitchFamily="49" charset="0"/>
              </a:rPr>
              <a:t>virtual</a:t>
            </a: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a:solidFill>
                  <a:srgbClr val="0000FF"/>
                </a:solidFill>
                <a:effectLst/>
                <a:latin typeface="Consolas" panose="020B0609020204030204" pitchFamily="49" charset="0"/>
                <a:ea typeface="Calibri" panose="020F0502020204030204" pitchFamily="34" charset="0"/>
                <a:cs typeface="Consolas" panose="020B0609020204030204" pitchFamily="49" charset="0"/>
              </a:rPr>
              <a:t>decimal</a:t>
            </a: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CalculatePay()</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a:solidFill>
                  <a:srgbClr val="0000FF"/>
                </a:solidFill>
                <a:effectLst/>
                <a:latin typeface="Consolas" panose="020B0609020204030204" pitchFamily="49" charset="0"/>
                <a:ea typeface="Calibri" panose="020F0502020204030204" pitchFamily="34" charset="0"/>
                <a:cs typeface="Consolas" panose="020B0609020204030204" pitchFamily="49" charset="0"/>
              </a:rPr>
              <a:t>return</a:t>
            </a: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basepay;</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4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400"/>
          </a:p>
        </p:txBody>
      </p:sp>
      <p:sp>
        <p:nvSpPr>
          <p:cNvPr id="4" name="Content Placeholder 2">
            <a:extLst>
              <a:ext uri="{FF2B5EF4-FFF2-40B4-BE49-F238E27FC236}">
                <a16:creationId xmlns:a16="http://schemas.microsoft.com/office/drawing/2014/main" id="{B69D0897-1532-40D9-8ABB-CE4BE6C0FE81}"/>
              </a:ext>
            </a:extLst>
          </p:cNvPr>
          <p:cNvSpPr txBox="1">
            <a:spLocks/>
          </p:cNvSpPr>
          <p:nvPr/>
        </p:nvSpPr>
        <p:spPr>
          <a:xfrm>
            <a:off x="6305239" y="1712067"/>
            <a:ext cx="5554494" cy="3959159"/>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bg1"/>
                </a:solidFill>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bg1"/>
                </a:solidFill>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bg1"/>
                </a:solidFill>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bg1"/>
                </a:solidFill>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bg1"/>
                </a:solidFill>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dk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dk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dk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dk1"/>
                </a:solidFill>
                <a:effectLst>
                  <a:outerShdw blurRad="50800" dist="38100" dir="2700000" algn="tl" rotWithShape="0">
                    <a:srgbClr val="000000">
                      <a:alpha val="48000"/>
                    </a:srgbClr>
                  </a:outerShdw>
                </a:effectLst>
                <a:latin typeface="+mn-lt"/>
                <a:ea typeface="+mn-ea"/>
                <a:cs typeface="+mn-cs"/>
              </a:defRPr>
            </a:lvl9pPr>
          </a:lstStyle>
          <a:p>
            <a:pPr marL="0" indent="0" algn="l">
              <a:lnSpc>
                <a:spcPct val="100000"/>
              </a:lnSpc>
              <a:spcBef>
                <a:spcPts val="0"/>
              </a:spcBef>
              <a:buNone/>
            </a:pPr>
            <a:r>
              <a:rPr lang="en-US" sz="1300">
                <a:solidFill>
                  <a:srgbClr val="0000FF"/>
                </a:solidFill>
                <a:effectLst/>
                <a:latin typeface="Consolas" panose="020B0609020204030204" pitchFamily="49" charset="0"/>
                <a:ea typeface="Calibri" panose="020F0502020204030204" pitchFamily="34" charset="0"/>
                <a:cs typeface="Consolas" panose="020B0609020204030204" pitchFamily="49" charset="0"/>
              </a:rPr>
              <a:t>public</a:t>
            </a:r>
            <a:r>
              <a:rPr lang="en-US" sz="13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300">
                <a:solidFill>
                  <a:srgbClr val="0000FF"/>
                </a:solidFill>
                <a:effectLst/>
                <a:latin typeface="Consolas" panose="020B0609020204030204" pitchFamily="49" charset="0"/>
                <a:ea typeface="Calibri" panose="020F0502020204030204" pitchFamily="34" charset="0"/>
                <a:cs typeface="Consolas" panose="020B0609020204030204" pitchFamily="49" charset="0"/>
              </a:rPr>
              <a:t>class</a:t>
            </a:r>
            <a:r>
              <a:rPr lang="en-US" sz="13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300">
                <a:solidFill>
                  <a:srgbClr val="2B91AF"/>
                </a:solidFill>
                <a:effectLst/>
                <a:latin typeface="Consolas" panose="020B0609020204030204" pitchFamily="49" charset="0"/>
                <a:ea typeface="Calibri" panose="020F0502020204030204" pitchFamily="34" charset="0"/>
                <a:cs typeface="Consolas" panose="020B0609020204030204" pitchFamily="49" charset="0"/>
              </a:rPr>
              <a:t>SalesEmployee</a:t>
            </a:r>
            <a:r>
              <a:rPr lang="en-US" sz="1300">
                <a:solidFill>
                  <a:srgbClr val="000000"/>
                </a:solidFill>
                <a:effectLst/>
                <a:latin typeface="Consolas" panose="020B0609020204030204" pitchFamily="49" charset="0"/>
                <a:ea typeface="Calibri" panose="020F0502020204030204" pitchFamily="34" charset="0"/>
                <a:cs typeface="Consolas" panose="020B0609020204030204" pitchFamily="49" charset="0"/>
              </a:rPr>
              <a:t> : Employee</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00000"/>
              </a:lnSpc>
              <a:spcBef>
                <a:spcPts val="0"/>
              </a:spcBef>
              <a:buNone/>
            </a:pPr>
            <a:r>
              <a:rPr lang="en-US" sz="13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00000"/>
              </a:lnSpc>
              <a:spcBef>
                <a:spcPts val="0"/>
              </a:spcBef>
              <a:buNone/>
            </a:pPr>
            <a:r>
              <a:rPr lang="en-US" sz="13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300">
                <a:solidFill>
                  <a:srgbClr val="008000"/>
                </a:solidFill>
                <a:effectLst/>
                <a:latin typeface="Consolas" panose="020B0609020204030204" pitchFamily="49" charset="0"/>
                <a:ea typeface="Calibri" panose="020F0502020204030204" pitchFamily="34" charset="0"/>
                <a:cs typeface="Consolas" panose="020B0609020204030204" pitchFamily="49" charset="0"/>
              </a:rPr>
              <a:t>// Tạo thêm thuộc tính mới cho class này. </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00000"/>
              </a:lnSpc>
              <a:spcBef>
                <a:spcPts val="0"/>
              </a:spcBef>
              <a:buNone/>
            </a:pPr>
            <a:r>
              <a:rPr lang="en-US" sz="13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300">
                <a:solidFill>
                  <a:srgbClr val="0000FF"/>
                </a:solidFill>
                <a:effectLst/>
                <a:latin typeface="Consolas" panose="020B0609020204030204" pitchFamily="49" charset="0"/>
                <a:ea typeface="Calibri" panose="020F0502020204030204" pitchFamily="34" charset="0"/>
                <a:cs typeface="Consolas" panose="020B0609020204030204" pitchFamily="49" charset="0"/>
              </a:rPr>
              <a:t>private</a:t>
            </a:r>
            <a:r>
              <a:rPr lang="en-US" sz="13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300">
                <a:solidFill>
                  <a:srgbClr val="0000FF"/>
                </a:solidFill>
                <a:effectLst/>
                <a:latin typeface="Consolas" panose="020B0609020204030204" pitchFamily="49" charset="0"/>
                <a:ea typeface="Calibri" panose="020F0502020204030204" pitchFamily="34" charset="0"/>
                <a:cs typeface="Consolas" panose="020B0609020204030204" pitchFamily="49" charset="0"/>
              </a:rPr>
              <a:t>decimal</a:t>
            </a:r>
            <a:r>
              <a:rPr lang="en-US" sz="1300">
                <a:solidFill>
                  <a:srgbClr val="000000"/>
                </a:solidFill>
                <a:effectLst/>
                <a:latin typeface="Consolas" panose="020B0609020204030204" pitchFamily="49" charset="0"/>
                <a:ea typeface="Calibri" panose="020F0502020204030204" pitchFamily="34" charset="0"/>
                <a:cs typeface="Consolas" panose="020B0609020204030204" pitchFamily="49" charset="0"/>
              </a:rPr>
              <a:t> salesbonus;</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00000"/>
              </a:lnSpc>
              <a:spcBef>
                <a:spcPts val="0"/>
              </a:spcBef>
              <a:buNone/>
            </a:pPr>
            <a:r>
              <a:rPr lang="en-US" sz="13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00000"/>
              </a:lnSpc>
              <a:spcBef>
                <a:spcPts val="0"/>
              </a:spcBef>
              <a:buNone/>
            </a:pPr>
            <a:r>
              <a:rPr lang="en-US" sz="13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300">
                <a:solidFill>
                  <a:srgbClr val="0000FF"/>
                </a:solidFill>
                <a:effectLst/>
                <a:latin typeface="Consolas" panose="020B0609020204030204" pitchFamily="49" charset="0"/>
                <a:ea typeface="Calibri" panose="020F0502020204030204" pitchFamily="34" charset="0"/>
                <a:cs typeface="Consolas" panose="020B0609020204030204" pitchFamily="49" charset="0"/>
              </a:rPr>
              <a:t>public</a:t>
            </a:r>
            <a:r>
              <a:rPr lang="en-US" sz="13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300">
                <a:solidFill>
                  <a:srgbClr val="2B91AF"/>
                </a:solidFill>
                <a:effectLst/>
                <a:latin typeface="Consolas" panose="020B0609020204030204" pitchFamily="49" charset="0"/>
                <a:ea typeface="Calibri" panose="020F0502020204030204" pitchFamily="34" charset="0"/>
                <a:cs typeface="Consolas" panose="020B0609020204030204" pitchFamily="49" charset="0"/>
              </a:rPr>
              <a:t>SalesEmployee</a:t>
            </a:r>
            <a:r>
              <a:rPr lang="en-US" sz="130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300">
                <a:solidFill>
                  <a:srgbClr val="0000FF"/>
                </a:solidFill>
                <a:effectLst/>
                <a:latin typeface="Consolas" panose="020B0609020204030204" pitchFamily="49" charset="0"/>
                <a:ea typeface="Calibri" panose="020F0502020204030204" pitchFamily="34" charset="0"/>
                <a:cs typeface="Consolas" panose="020B0609020204030204" pitchFamily="49" charset="0"/>
              </a:rPr>
              <a:t>string</a:t>
            </a:r>
            <a:r>
              <a:rPr lang="en-US" sz="1300">
                <a:solidFill>
                  <a:srgbClr val="000000"/>
                </a:solidFill>
                <a:effectLst/>
                <a:latin typeface="Consolas" panose="020B0609020204030204" pitchFamily="49" charset="0"/>
                <a:ea typeface="Calibri" panose="020F0502020204030204" pitchFamily="34" charset="0"/>
                <a:cs typeface="Consolas" panose="020B0609020204030204" pitchFamily="49" charset="0"/>
              </a:rPr>
              <a:t> name, </a:t>
            </a:r>
            <a:r>
              <a:rPr lang="en-US" sz="1300">
                <a:solidFill>
                  <a:srgbClr val="0000FF"/>
                </a:solidFill>
                <a:effectLst/>
                <a:latin typeface="Consolas" panose="020B0609020204030204" pitchFamily="49" charset="0"/>
                <a:ea typeface="Calibri" panose="020F0502020204030204" pitchFamily="34" charset="0"/>
                <a:cs typeface="Consolas" panose="020B0609020204030204" pitchFamily="49" charset="0"/>
              </a:rPr>
              <a:t>decimal</a:t>
            </a:r>
            <a:r>
              <a:rPr lang="en-US" sz="1300">
                <a:solidFill>
                  <a:srgbClr val="000000"/>
                </a:solidFill>
                <a:effectLst/>
                <a:latin typeface="Consolas" panose="020B0609020204030204" pitchFamily="49" charset="0"/>
                <a:ea typeface="Calibri" panose="020F0502020204030204" pitchFamily="34" charset="0"/>
                <a:cs typeface="Consolas" panose="020B0609020204030204" pitchFamily="49" charset="0"/>
              </a:rPr>
              <a:t> basepay,</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00000"/>
              </a:lnSpc>
              <a:spcBef>
                <a:spcPts val="0"/>
              </a:spcBef>
              <a:buNone/>
            </a:pPr>
            <a:r>
              <a:rPr lang="en-US" sz="13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300">
                <a:solidFill>
                  <a:srgbClr val="0000FF"/>
                </a:solidFill>
                <a:effectLst/>
                <a:latin typeface="Consolas" panose="020B0609020204030204" pitchFamily="49" charset="0"/>
                <a:ea typeface="Calibri" panose="020F0502020204030204" pitchFamily="34" charset="0"/>
                <a:cs typeface="Consolas" panose="020B0609020204030204" pitchFamily="49" charset="0"/>
              </a:rPr>
              <a:t>decimal</a:t>
            </a:r>
            <a:r>
              <a:rPr lang="en-US" sz="1300">
                <a:solidFill>
                  <a:srgbClr val="000000"/>
                </a:solidFill>
                <a:effectLst/>
                <a:latin typeface="Consolas" panose="020B0609020204030204" pitchFamily="49" charset="0"/>
                <a:ea typeface="Calibri" panose="020F0502020204030204" pitchFamily="34" charset="0"/>
                <a:cs typeface="Consolas" panose="020B0609020204030204" pitchFamily="49" charset="0"/>
              </a:rPr>
              <a:t> salesbonus) : </a:t>
            </a:r>
            <a:r>
              <a:rPr lang="en-US" sz="1300">
                <a:solidFill>
                  <a:srgbClr val="0000FF"/>
                </a:solidFill>
                <a:effectLst/>
                <a:latin typeface="Consolas" panose="020B0609020204030204" pitchFamily="49" charset="0"/>
                <a:ea typeface="Calibri" panose="020F0502020204030204" pitchFamily="34" charset="0"/>
                <a:cs typeface="Consolas" panose="020B0609020204030204" pitchFamily="49" charset="0"/>
              </a:rPr>
              <a:t>base</a:t>
            </a:r>
            <a:r>
              <a:rPr lang="en-US" sz="1300">
                <a:solidFill>
                  <a:srgbClr val="000000"/>
                </a:solidFill>
                <a:effectLst/>
                <a:latin typeface="Consolas" panose="020B0609020204030204" pitchFamily="49" charset="0"/>
                <a:ea typeface="Calibri" panose="020F0502020204030204" pitchFamily="34" charset="0"/>
                <a:cs typeface="Consolas" panose="020B0609020204030204" pitchFamily="49" charset="0"/>
              </a:rPr>
              <a:t>(name, basepay)</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00000"/>
              </a:lnSpc>
              <a:spcBef>
                <a:spcPts val="0"/>
              </a:spcBef>
              <a:buNone/>
            </a:pPr>
            <a:r>
              <a:rPr lang="en-US" sz="13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00000"/>
              </a:lnSpc>
              <a:spcBef>
                <a:spcPts val="0"/>
              </a:spcBef>
              <a:buNone/>
            </a:pPr>
            <a:r>
              <a:rPr lang="en-US" sz="13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300">
                <a:solidFill>
                  <a:srgbClr val="0000FF"/>
                </a:solidFill>
                <a:effectLst/>
                <a:latin typeface="Consolas" panose="020B0609020204030204" pitchFamily="49" charset="0"/>
                <a:ea typeface="Calibri" panose="020F0502020204030204" pitchFamily="34" charset="0"/>
                <a:cs typeface="Consolas" panose="020B0609020204030204" pitchFamily="49" charset="0"/>
              </a:rPr>
              <a:t>this</a:t>
            </a:r>
            <a:r>
              <a:rPr lang="en-US" sz="1300">
                <a:solidFill>
                  <a:srgbClr val="000000"/>
                </a:solidFill>
                <a:effectLst/>
                <a:latin typeface="Consolas" panose="020B0609020204030204" pitchFamily="49" charset="0"/>
                <a:ea typeface="Calibri" panose="020F0502020204030204" pitchFamily="34" charset="0"/>
                <a:cs typeface="Consolas" panose="020B0609020204030204" pitchFamily="49" charset="0"/>
              </a:rPr>
              <a:t>.salesbonus = salesbonus;</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00000"/>
              </a:lnSpc>
              <a:spcBef>
                <a:spcPts val="0"/>
              </a:spcBef>
              <a:buNone/>
            </a:pPr>
            <a:r>
              <a:rPr lang="en-US" sz="13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00000"/>
              </a:lnSpc>
              <a:spcBef>
                <a:spcPts val="0"/>
              </a:spcBef>
              <a:buNone/>
            </a:pPr>
            <a:r>
              <a:rPr lang="en-US" sz="13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00000"/>
              </a:lnSpc>
              <a:spcBef>
                <a:spcPts val="0"/>
              </a:spcBef>
              <a:buNone/>
            </a:pPr>
            <a:r>
              <a:rPr lang="en-US" sz="13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300">
                <a:solidFill>
                  <a:srgbClr val="008000"/>
                </a:solidFill>
                <a:effectLst/>
                <a:latin typeface="Consolas" panose="020B0609020204030204" pitchFamily="49" charset="0"/>
                <a:ea typeface="Calibri" panose="020F0502020204030204" pitchFamily="34" charset="0"/>
                <a:cs typeface="Consolas" panose="020B0609020204030204" pitchFamily="49" charset="0"/>
              </a:rPr>
              <a:t>// Ghi đè phương thức CalculatePay và</a:t>
            </a:r>
            <a:br>
              <a:rPr lang="en-US" sz="1300">
                <a:solidFill>
                  <a:srgbClr val="008000"/>
                </a:solidFill>
                <a:effectLst/>
                <a:latin typeface="Consolas" panose="020B0609020204030204" pitchFamily="49" charset="0"/>
                <a:ea typeface="Calibri" panose="020F0502020204030204" pitchFamily="34" charset="0"/>
                <a:cs typeface="Consolas" panose="020B0609020204030204" pitchFamily="49" charset="0"/>
              </a:rPr>
            </a:br>
            <a:r>
              <a:rPr lang="en-US" sz="1300">
                <a:solidFill>
                  <a:srgbClr val="008000"/>
                </a:solidFill>
                <a:effectLst/>
                <a:latin typeface="Consolas" panose="020B0609020204030204" pitchFamily="49" charset="0"/>
                <a:ea typeface="Calibri" panose="020F0502020204030204" pitchFamily="34" charset="0"/>
                <a:cs typeface="Consolas" panose="020B0609020204030204" pitchFamily="49" charset="0"/>
              </a:rPr>
              <a:t>        // ngăn ngừa phương thức này bị ghi đè lần nữa.     </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00000"/>
              </a:lnSpc>
              <a:spcBef>
                <a:spcPts val="0"/>
              </a:spcBef>
              <a:buNone/>
            </a:pPr>
            <a:r>
              <a:rPr lang="en-US" sz="13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300">
                <a:solidFill>
                  <a:srgbClr val="0000FF"/>
                </a:solidFill>
                <a:effectLst/>
                <a:latin typeface="Consolas" panose="020B0609020204030204" pitchFamily="49" charset="0"/>
                <a:ea typeface="Calibri" panose="020F0502020204030204" pitchFamily="34" charset="0"/>
                <a:cs typeface="Consolas" panose="020B0609020204030204" pitchFamily="49" charset="0"/>
              </a:rPr>
              <a:t>public</a:t>
            </a:r>
            <a:r>
              <a:rPr lang="en-US" sz="13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300" b="1">
                <a:solidFill>
                  <a:srgbClr val="0000FF"/>
                </a:solidFill>
                <a:effectLst/>
                <a:latin typeface="Consolas" panose="020B0609020204030204" pitchFamily="49" charset="0"/>
                <a:ea typeface="Calibri" panose="020F0502020204030204" pitchFamily="34" charset="0"/>
                <a:cs typeface="Consolas" panose="020B0609020204030204" pitchFamily="49" charset="0"/>
              </a:rPr>
              <a:t>sealed</a:t>
            </a:r>
            <a:r>
              <a:rPr lang="en-US" sz="13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300">
                <a:solidFill>
                  <a:srgbClr val="0000FF"/>
                </a:solidFill>
                <a:effectLst/>
                <a:latin typeface="Consolas" panose="020B0609020204030204" pitchFamily="49" charset="0"/>
                <a:ea typeface="Calibri" panose="020F0502020204030204" pitchFamily="34" charset="0"/>
                <a:cs typeface="Consolas" panose="020B0609020204030204" pitchFamily="49" charset="0"/>
              </a:rPr>
              <a:t>override</a:t>
            </a:r>
            <a:r>
              <a:rPr lang="en-US" sz="13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300">
                <a:solidFill>
                  <a:srgbClr val="0000FF"/>
                </a:solidFill>
                <a:effectLst/>
                <a:latin typeface="Consolas" panose="020B0609020204030204" pitchFamily="49" charset="0"/>
                <a:ea typeface="Calibri" panose="020F0502020204030204" pitchFamily="34" charset="0"/>
                <a:cs typeface="Consolas" panose="020B0609020204030204" pitchFamily="49" charset="0"/>
              </a:rPr>
              <a:t>decimal</a:t>
            </a:r>
            <a:r>
              <a:rPr lang="en-US" sz="1300">
                <a:solidFill>
                  <a:srgbClr val="000000"/>
                </a:solidFill>
                <a:effectLst/>
                <a:latin typeface="Consolas" panose="020B0609020204030204" pitchFamily="49" charset="0"/>
                <a:ea typeface="Calibri" panose="020F0502020204030204" pitchFamily="34" charset="0"/>
                <a:cs typeface="Consolas" panose="020B0609020204030204" pitchFamily="49" charset="0"/>
              </a:rPr>
              <a:t> CalculatePay()</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00000"/>
              </a:lnSpc>
              <a:spcBef>
                <a:spcPts val="0"/>
              </a:spcBef>
              <a:buNone/>
            </a:pPr>
            <a:r>
              <a:rPr lang="en-US" sz="13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00000"/>
              </a:lnSpc>
              <a:spcBef>
                <a:spcPts val="0"/>
              </a:spcBef>
              <a:buNone/>
            </a:pPr>
            <a:r>
              <a:rPr lang="en-US" sz="13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300">
                <a:solidFill>
                  <a:srgbClr val="0000FF"/>
                </a:solidFill>
                <a:effectLst/>
                <a:latin typeface="Consolas" panose="020B0609020204030204" pitchFamily="49" charset="0"/>
                <a:ea typeface="Calibri" panose="020F0502020204030204" pitchFamily="34" charset="0"/>
                <a:cs typeface="Consolas" panose="020B0609020204030204" pitchFamily="49" charset="0"/>
              </a:rPr>
              <a:t>return</a:t>
            </a:r>
            <a:r>
              <a:rPr lang="en-US" sz="1300">
                <a:solidFill>
                  <a:srgbClr val="000000"/>
                </a:solidFill>
                <a:effectLst/>
                <a:latin typeface="Consolas" panose="020B0609020204030204" pitchFamily="49" charset="0"/>
                <a:ea typeface="Calibri" panose="020F0502020204030204" pitchFamily="34" charset="0"/>
                <a:cs typeface="Consolas" panose="020B0609020204030204" pitchFamily="49" charset="0"/>
              </a:rPr>
              <a:t> basepay + salesbonus;</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00000"/>
              </a:lnSpc>
              <a:spcBef>
                <a:spcPts val="0"/>
              </a:spcBef>
              <a:buNone/>
            </a:pPr>
            <a:r>
              <a:rPr lang="en-US" sz="13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00000"/>
              </a:lnSpc>
              <a:spcBef>
                <a:spcPts val="0"/>
              </a:spcBef>
              <a:buNone/>
            </a:pPr>
            <a:r>
              <a:rPr lang="en-US" sz="13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780772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6317E-72AA-430D-9507-8582D097F340}"/>
              </a:ext>
            </a:extLst>
          </p:cNvPr>
          <p:cNvSpPr>
            <a:spLocks noGrp="1"/>
          </p:cNvSpPr>
          <p:nvPr>
            <p:ph type="title"/>
          </p:nvPr>
        </p:nvSpPr>
        <p:spPr>
          <a:xfrm>
            <a:off x="913795" y="720436"/>
            <a:ext cx="10353761" cy="1215485"/>
          </a:xfrm>
        </p:spPr>
        <p:txBody>
          <a:bodyPr/>
          <a:lstStyle/>
          <a:p>
            <a:r>
              <a:rPr lang="en-US"/>
              <a:t>Lớp trừu tượng</a:t>
            </a:r>
          </a:p>
        </p:txBody>
      </p:sp>
      <p:graphicFrame>
        <p:nvGraphicFramePr>
          <p:cNvPr id="4" name="Diagram 3">
            <a:extLst>
              <a:ext uri="{FF2B5EF4-FFF2-40B4-BE49-F238E27FC236}">
                <a16:creationId xmlns:a16="http://schemas.microsoft.com/office/drawing/2014/main" id="{DC53DF4C-D5E2-4EF9-A799-02C038A13BE0}"/>
              </a:ext>
            </a:extLst>
          </p:cNvPr>
          <p:cNvGraphicFramePr/>
          <p:nvPr>
            <p:extLst>
              <p:ext uri="{D42A27DB-BD31-4B8C-83A1-F6EECF244321}">
                <p14:modId xmlns:p14="http://schemas.microsoft.com/office/powerpoint/2010/main" val="1567631425"/>
              </p:ext>
            </p:extLst>
          </p:nvPr>
        </p:nvGraphicFramePr>
        <p:xfrm>
          <a:off x="1302325" y="1671782"/>
          <a:ext cx="9809019" cy="43503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0273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86432-81D5-4B97-8A5A-16522706615D}"/>
              </a:ext>
            </a:extLst>
          </p:cNvPr>
          <p:cNvSpPr>
            <a:spLocks noGrp="1"/>
          </p:cNvSpPr>
          <p:nvPr>
            <p:ph type="title"/>
          </p:nvPr>
        </p:nvSpPr>
        <p:spPr>
          <a:xfrm>
            <a:off x="913795" y="794327"/>
            <a:ext cx="10353761" cy="1141594"/>
          </a:xfrm>
        </p:spPr>
        <p:txBody>
          <a:bodyPr/>
          <a:lstStyle/>
          <a:p>
            <a:r>
              <a:rPr lang="en-US"/>
              <a:t>Lớp trừu tượng</a:t>
            </a:r>
          </a:p>
        </p:txBody>
      </p:sp>
      <p:sp>
        <p:nvSpPr>
          <p:cNvPr id="3" name="Content Placeholder 2">
            <a:extLst>
              <a:ext uri="{FF2B5EF4-FFF2-40B4-BE49-F238E27FC236}">
                <a16:creationId xmlns:a16="http://schemas.microsoft.com/office/drawing/2014/main" id="{2D933783-478D-45B6-9640-5B41544833D9}"/>
              </a:ext>
            </a:extLst>
          </p:cNvPr>
          <p:cNvSpPr>
            <a:spLocks noGrp="1"/>
          </p:cNvSpPr>
          <p:nvPr>
            <p:ph idx="1"/>
          </p:nvPr>
        </p:nvSpPr>
        <p:spPr>
          <a:xfrm>
            <a:off x="1865745" y="2105300"/>
            <a:ext cx="9272503" cy="3695136"/>
          </a:xfrm>
        </p:spPr>
        <p:style>
          <a:lnRef idx="2">
            <a:schemeClr val="accent3"/>
          </a:lnRef>
          <a:fillRef idx="1">
            <a:schemeClr val="lt1"/>
          </a:fillRef>
          <a:effectRef idx="0">
            <a:schemeClr val="accent3"/>
          </a:effectRef>
          <a:fontRef idx="minor">
            <a:schemeClr val="dk1"/>
          </a:fontRef>
        </p:style>
        <p:txBody>
          <a:bodyPr>
            <a:normAutofit fontScale="92500" lnSpcReduction="20000"/>
          </a:bodyPr>
          <a:lstStyle/>
          <a:p>
            <a:pPr marL="0" indent="0">
              <a:buNone/>
            </a:pPr>
            <a:r>
              <a:rPr lang="en-US">
                <a:latin typeface="Arial" panose="020B0604020202020204" pitchFamily="34" charset="0"/>
                <a:cs typeface="Arial" panose="020B0604020202020204" pitchFamily="34" charset="0"/>
              </a:rPr>
              <a:t>Các đặc điểm của lớp trừu tượng:</a:t>
            </a:r>
          </a:p>
          <a:p>
            <a:pPr marL="342900" lvl="0" indent="-342900" algn="just">
              <a:lnSpc>
                <a:spcPct val="120000"/>
              </a:lnSpc>
              <a:spcBef>
                <a:spcPts val="600"/>
              </a:spcBef>
              <a:buFont typeface="Wingdings" panose="05000000000000000000" pitchFamily="2" charset="2"/>
              <a:buChar char=""/>
            </a:pPr>
            <a:r>
              <a:rPr lang="en-US" sz="1800">
                <a:effectLst/>
                <a:latin typeface="Arial" panose="020B0604020202020204" pitchFamily="34" charset="0"/>
                <a:ea typeface="Calibri" panose="020F0502020204030204" pitchFamily="34" charset="0"/>
                <a:cs typeface="Arial" panose="020B0604020202020204" pitchFamily="34" charset="0"/>
              </a:rPr>
              <a:t>Một class trừu tượng có thể kế thừa từ một class và một hoặc nhiều giao diện.</a:t>
            </a:r>
          </a:p>
          <a:p>
            <a:pPr marL="342900" lvl="0" indent="-342900" algn="just">
              <a:lnSpc>
                <a:spcPct val="120000"/>
              </a:lnSpc>
              <a:buFont typeface="Wingdings" panose="05000000000000000000" pitchFamily="2" charset="2"/>
              <a:buChar char=""/>
            </a:pPr>
            <a:r>
              <a:rPr lang="en-US" sz="1800">
                <a:effectLst/>
                <a:latin typeface="Arial" panose="020B0604020202020204" pitchFamily="34" charset="0"/>
                <a:ea typeface="Calibri" panose="020F0502020204030204" pitchFamily="34" charset="0"/>
                <a:cs typeface="Arial" panose="020B0604020202020204" pitchFamily="34" charset="0"/>
              </a:rPr>
              <a:t>Một class trừu tượng có thể có các phương thức không trừu tượng.</a:t>
            </a:r>
          </a:p>
          <a:p>
            <a:pPr marL="342900" lvl="0" indent="-342900" algn="just">
              <a:lnSpc>
                <a:spcPct val="120000"/>
              </a:lnSpc>
              <a:buFont typeface="Wingdings" panose="05000000000000000000" pitchFamily="2" charset="2"/>
              <a:buChar char=""/>
            </a:pPr>
            <a:r>
              <a:rPr lang="en-US" sz="1800">
                <a:effectLst/>
                <a:latin typeface="Arial" panose="020B0604020202020204" pitchFamily="34" charset="0"/>
                <a:ea typeface="Calibri" panose="020F0502020204030204" pitchFamily="34" charset="0"/>
                <a:cs typeface="Arial" panose="020B0604020202020204" pitchFamily="34" charset="0"/>
              </a:rPr>
              <a:t>Một class trừu tượng có thể có các phương thức, thuộc tính,… là trừu tượng</a:t>
            </a:r>
          </a:p>
          <a:p>
            <a:pPr marL="342900" lvl="0" indent="-342900" algn="just">
              <a:lnSpc>
                <a:spcPct val="120000"/>
              </a:lnSpc>
              <a:buFont typeface="Wingdings" panose="05000000000000000000" pitchFamily="2" charset="2"/>
              <a:buChar char=""/>
            </a:pPr>
            <a:r>
              <a:rPr lang="en-US" sz="1800">
                <a:effectLst/>
                <a:latin typeface="Arial" panose="020B0604020202020204" pitchFamily="34" charset="0"/>
                <a:ea typeface="Calibri" panose="020F0502020204030204" pitchFamily="34" charset="0"/>
                <a:cs typeface="Arial" panose="020B0604020202020204" pitchFamily="34" charset="0"/>
              </a:rPr>
              <a:t>Một class trừu tượng có thể có hằng số và trường.</a:t>
            </a:r>
          </a:p>
          <a:p>
            <a:pPr marL="342900" lvl="0" indent="-342900" algn="just">
              <a:lnSpc>
                <a:spcPct val="120000"/>
              </a:lnSpc>
              <a:buFont typeface="Wingdings" panose="05000000000000000000" pitchFamily="2" charset="2"/>
              <a:buChar char=""/>
            </a:pPr>
            <a:r>
              <a:rPr lang="en-US" sz="1800">
                <a:effectLst/>
                <a:latin typeface="Arial" panose="020B0604020202020204" pitchFamily="34" charset="0"/>
                <a:ea typeface="Calibri" panose="020F0502020204030204" pitchFamily="34" charset="0"/>
                <a:cs typeface="Arial" panose="020B0604020202020204" pitchFamily="34" charset="0"/>
              </a:rPr>
              <a:t>Một class trừu tượng có thể triển khai một thuộc tính.</a:t>
            </a:r>
          </a:p>
          <a:p>
            <a:pPr marL="342900" lvl="0" indent="-342900" algn="just">
              <a:lnSpc>
                <a:spcPct val="120000"/>
              </a:lnSpc>
              <a:buFont typeface="Wingdings" panose="05000000000000000000" pitchFamily="2" charset="2"/>
              <a:buChar char=""/>
            </a:pPr>
            <a:r>
              <a:rPr lang="en-US" sz="1800">
                <a:effectLst/>
                <a:latin typeface="Arial" panose="020B0604020202020204" pitchFamily="34" charset="0"/>
                <a:ea typeface="Calibri" panose="020F0502020204030204" pitchFamily="34" charset="0"/>
                <a:cs typeface="Arial" panose="020B0604020202020204" pitchFamily="34" charset="0"/>
              </a:rPr>
              <a:t>Một class trừu tượng có thể có phương thức khởi tạo hoặc hủy.</a:t>
            </a:r>
          </a:p>
          <a:p>
            <a:pPr marL="342900" lvl="0" indent="-342900" algn="just">
              <a:lnSpc>
                <a:spcPct val="120000"/>
              </a:lnSpc>
              <a:buFont typeface="Wingdings" panose="05000000000000000000" pitchFamily="2" charset="2"/>
              <a:buChar char=""/>
            </a:pPr>
            <a:r>
              <a:rPr lang="en-US" sz="1800">
                <a:effectLst/>
                <a:latin typeface="Arial" panose="020B0604020202020204" pitchFamily="34" charset="0"/>
                <a:ea typeface="Calibri" panose="020F0502020204030204" pitchFamily="34" charset="0"/>
                <a:cs typeface="Arial" panose="020B0604020202020204" pitchFamily="34" charset="0"/>
              </a:rPr>
              <a:t>Một class trừu tượng không thể được kế thừa bởi các cấu trúc.</a:t>
            </a:r>
          </a:p>
          <a:p>
            <a:pPr marL="342900" lvl="0" indent="-342900" algn="just">
              <a:lnSpc>
                <a:spcPct val="120000"/>
              </a:lnSpc>
              <a:spcAft>
                <a:spcPts val="600"/>
              </a:spcAft>
              <a:buFont typeface="Wingdings" panose="05000000000000000000" pitchFamily="2" charset="2"/>
              <a:buChar char=""/>
            </a:pPr>
            <a:r>
              <a:rPr lang="en-US" sz="1800">
                <a:effectLst/>
                <a:latin typeface="Arial" panose="020B0604020202020204" pitchFamily="34" charset="0"/>
                <a:ea typeface="Calibri" panose="020F0502020204030204" pitchFamily="34" charset="0"/>
                <a:cs typeface="Arial" panose="020B0604020202020204" pitchFamily="34" charset="0"/>
              </a:rPr>
              <a:t>Một class trừu tượng không thể hỗ trợ đa kế thừa.</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56907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E939D-0F83-4189-873B-15435A3F9AC6}"/>
              </a:ext>
            </a:extLst>
          </p:cNvPr>
          <p:cNvSpPr>
            <a:spLocks noGrp="1"/>
          </p:cNvSpPr>
          <p:nvPr>
            <p:ph type="title"/>
          </p:nvPr>
        </p:nvSpPr>
        <p:spPr/>
        <p:txBody>
          <a:bodyPr/>
          <a:lstStyle/>
          <a:p>
            <a:r>
              <a:rPr lang="en-US"/>
              <a:t>Lớp trừu tượng</a:t>
            </a:r>
          </a:p>
        </p:txBody>
      </p:sp>
      <p:sp>
        <p:nvSpPr>
          <p:cNvPr id="3" name="Content Placeholder 2">
            <a:extLst>
              <a:ext uri="{FF2B5EF4-FFF2-40B4-BE49-F238E27FC236}">
                <a16:creationId xmlns:a16="http://schemas.microsoft.com/office/drawing/2014/main" id="{35D2CB16-B1B4-49A8-AC05-54ABA6FB7A69}"/>
              </a:ext>
            </a:extLst>
          </p:cNvPr>
          <p:cNvSpPr>
            <a:spLocks noGrp="1"/>
          </p:cNvSpPr>
          <p:nvPr>
            <p:ph idx="1"/>
          </p:nvPr>
        </p:nvSpPr>
        <p:spPr>
          <a:xfrm>
            <a:off x="913795" y="2096064"/>
            <a:ext cx="6290569" cy="3261027"/>
          </a:xfrm>
        </p:spPr>
        <p:style>
          <a:lnRef idx="2">
            <a:schemeClr val="accent3"/>
          </a:lnRef>
          <a:fillRef idx="1">
            <a:schemeClr val="lt1"/>
          </a:fillRef>
          <a:effectRef idx="0">
            <a:schemeClr val="accent3"/>
          </a:effectRef>
          <a:fontRef idx="minor">
            <a:schemeClr val="dk1"/>
          </a:fontRef>
        </p:style>
        <p:txBody>
          <a:bodyPr/>
          <a:lstStyle/>
          <a:p>
            <a:pPr marL="0" marR="71755" indent="0" algn="just">
              <a:spcBef>
                <a:spcPts val="100"/>
              </a:spcBef>
              <a:spcAft>
                <a:spcPts val="100"/>
              </a:spcAft>
              <a:buNone/>
            </a:pPr>
            <a:r>
              <a:rPr lang="en-US" sz="18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abstract</a:t>
            </a:r>
            <a:r>
              <a:rPr lang="en-US"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a:effectLst/>
                <a:latin typeface="Consolas" panose="020B0609020204030204" pitchFamily="49" charset="0"/>
                <a:ea typeface="Calibri" panose="020F0502020204030204" pitchFamily="34" charset="0"/>
                <a:cs typeface="Times New Roman" panose="02020603050405020304" pitchFamily="18" charset="0"/>
              </a:rPr>
              <a:t>class</a:t>
            </a:r>
            <a:r>
              <a:rPr lang="en-US"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a:solidFill>
                  <a:srgbClr val="2B91AF"/>
                </a:solidFill>
                <a:effectLst/>
                <a:latin typeface="Consolas" panose="020B0609020204030204" pitchFamily="49" charset="0"/>
                <a:ea typeface="Calibri" panose="020F0502020204030204" pitchFamily="34" charset="0"/>
                <a:cs typeface="Times New Roman" panose="02020603050405020304" pitchFamily="18" charset="0"/>
              </a:rPr>
              <a:t>Shape</a:t>
            </a:r>
            <a:endParaRPr lang="en-US" sz="1800">
              <a:effectLst/>
              <a:latin typeface="Consolas" panose="020B0609020204030204" pitchFamily="49" charset="0"/>
              <a:ea typeface="Calibri" panose="020F0502020204030204" pitchFamily="34" charset="0"/>
              <a:cs typeface="Times New Roman" panose="02020603050405020304" pitchFamily="18" charset="0"/>
            </a:endParaRPr>
          </a:p>
          <a:p>
            <a:pPr marL="0" marR="71755" indent="0" algn="just">
              <a:spcBef>
                <a:spcPts val="100"/>
              </a:spcBef>
              <a:spcAft>
                <a:spcPts val="100"/>
              </a:spcAft>
              <a:buNone/>
            </a:pPr>
            <a:r>
              <a:rPr lang="en-US"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1800">
              <a:effectLst/>
              <a:latin typeface="Consolas" panose="020B0609020204030204" pitchFamily="49" charset="0"/>
              <a:ea typeface="Calibri" panose="020F0502020204030204" pitchFamily="34" charset="0"/>
              <a:cs typeface="Times New Roman" panose="02020603050405020304" pitchFamily="18" charset="0"/>
            </a:endParaRPr>
          </a:p>
          <a:p>
            <a:pPr marL="0" marR="71755" indent="0" algn="just">
              <a:spcBef>
                <a:spcPts val="100"/>
              </a:spcBef>
              <a:spcAft>
                <a:spcPts val="100"/>
              </a:spcAft>
              <a:buNone/>
            </a:pPr>
            <a:r>
              <a:rPr lang="en-US"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a:effectLst/>
                <a:latin typeface="Consolas" panose="020B0609020204030204" pitchFamily="49" charset="0"/>
                <a:ea typeface="Calibri" panose="020F0502020204030204" pitchFamily="34" charset="0"/>
                <a:cs typeface="Times New Roman" panose="02020603050405020304" pitchFamily="18" charset="0"/>
              </a:rPr>
              <a:t>public</a:t>
            </a:r>
            <a:r>
              <a:rPr lang="en-US"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abstract</a:t>
            </a:r>
            <a:r>
              <a:rPr lang="en-US"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a:effectLst/>
                <a:latin typeface="Consolas" panose="020B0609020204030204" pitchFamily="49" charset="0"/>
                <a:ea typeface="Calibri" panose="020F0502020204030204" pitchFamily="34" charset="0"/>
                <a:cs typeface="Times New Roman" panose="02020603050405020304" pitchFamily="18" charset="0"/>
              </a:rPr>
              <a:t>int</a:t>
            </a:r>
            <a:r>
              <a:rPr lang="en-US"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b="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GetArea();</a:t>
            </a:r>
            <a:endParaRPr lang="en-US" sz="1800">
              <a:effectLst/>
              <a:latin typeface="Consolas" panose="020B0609020204030204" pitchFamily="49" charset="0"/>
              <a:ea typeface="Calibri" panose="020F0502020204030204" pitchFamily="34" charset="0"/>
              <a:cs typeface="Times New Roman" panose="02020603050405020304" pitchFamily="18" charset="0"/>
            </a:endParaRPr>
          </a:p>
          <a:p>
            <a:pPr marL="0" marR="71755" indent="0" algn="just">
              <a:spcBef>
                <a:spcPts val="100"/>
              </a:spcBef>
              <a:spcAft>
                <a:spcPts val="100"/>
              </a:spcAft>
              <a:buNone/>
            </a:pPr>
            <a:r>
              <a:rPr lang="en-US" sz="1800">
                <a:effectLst/>
                <a:latin typeface="Consolas" panose="020B0609020204030204" pitchFamily="49" charset="0"/>
                <a:ea typeface="Calibri" panose="020F0502020204030204" pitchFamily="34" charset="0"/>
                <a:cs typeface="Times New Roman" panose="02020603050405020304" pitchFamily="18" charset="0"/>
              </a:rPr>
              <a:t>          public void Output()</a:t>
            </a:r>
          </a:p>
          <a:p>
            <a:pPr marL="0" marR="71755" indent="0" algn="just">
              <a:spcBef>
                <a:spcPts val="100"/>
              </a:spcBef>
              <a:spcAft>
                <a:spcPts val="100"/>
              </a:spcAft>
              <a:buNone/>
            </a:pPr>
            <a:r>
              <a:rPr lang="en-US" sz="1800">
                <a:effectLst/>
                <a:latin typeface="Consolas" panose="020B0609020204030204" pitchFamily="49" charset="0"/>
                <a:ea typeface="Calibri" panose="020F0502020204030204" pitchFamily="34" charset="0"/>
                <a:cs typeface="Times New Roman" panose="02020603050405020304" pitchFamily="18" charset="0"/>
              </a:rPr>
              <a:t>          {</a:t>
            </a:r>
          </a:p>
          <a:p>
            <a:pPr marL="0" marR="71755" indent="0" algn="just">
              <a:spcBef>
                <a:spcPts val="100"/>
              </a:spcBef>
              <a:spcAft>
                <a:spcPts val="100"/>
              </a:spcAft>
              <a:buNone/>
            </a:pPr>
            <a:r>
              <a:rPr lang="en-US" sz="1800">
                <a:effectLst/>
                <a:latin typeface="Consolas" panose="020B0609020204030204" pitchFamily="49" charset="0"/>
                <a:ea typeface="Calibri" panose="020F0502020204030204" pitchFamily="34" charset="0"/>
                <a:cs typeface="Times New Roman" panose="02020603050405020304" pitchFamily="18" charset="0"/>
              </a:rPr>
              <a:t>		Console.WriteLine(“Hello World”);</a:t>
            </a:r>
          </a:p>
          <a:p>
            <a:pPr marL="0" marR="71755" indent="0" algn="just">
              <a:spcBef>
                <a:spcPts val="100"/>
              </a:spcBef>
              <a:spcAft>
                <a:spcPts val="100"/>
              </a:spcAft>
              <a:buNone/>
            </a:pPr>
            <a:r>
              <a:rPr lang="en-US" sz="1800">
                <a:effectLst/>
                <a:latin typeface="Consolas" panose="020B0609020204030204" pitchFamily="49" charset="0"/>
                <a:ea typeface="Calibri" panose="020F0502020204030204" pitchFamily="34" charset="0"/>
                <a:cs typeface="Times New Roman" panose="02020603050405020304" pitchFamily="18" charset="0"/>
              </a:rPr>
              <a:t>          }</a:t>
            </a:r>
          </a:p>
          <a:p>
            <a:pPr marL="0" marR="71755" indent="0" algn="just">
              <a:spcBef>
                <a:spcPts val="100"/>
              </a:spcBef>
              <a:spcAft>
                <a:spcPts val="100"/>
              </a:spcAft>
              <a:buNone/>
            </a:pPr>
            <a:r>
              <a:rPr lang="en-US"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1800">
              <a:effectLst/>
              <a:latin typeface="Consolas" panose="020B0609020204030204" pitchFamily="49" charset="0"/>
              <a:ea typeface="Calibri" panose="020F0502020204030204" pitchFamily="34" charset="0"/>
              <a:cs typeface="Times New Roman" panose="02020603050405020304" pitchFamily="18" charset="0"/>
            </a:endParaRPr>
          </a:p>
          <a:p>
            <a:pPr marL="0" indent="0">
              <a:buNone/>
            </a:pPr>
            <a:endParaRPr lang="en-US"/>
          </a:p>
        </p:txBody>
      </p:sp>
      <p:sp>
        <p:nvSpPr>
          <p:cNvPr id="4" name="Content Placeholder 2">
            <a:extLst>
              <a:ext uri="{FF2B5EF4-FFF2-40B4-BE49-F238E27FC236}">
                <a16:creationId xmlns:a16="http://schemas.microsoft.com/office/drawing/2014/main" id="{640FB397-C2D4-4671-A1AE-A61A75A470CE}"/>
              </a:ext>
            </a:extLst>
          </p:cNvPr>
          <p:cNvSpPr txBox="1">
            <a:spLocks/>
          </p:cNvSpPr>
          <p:nvPr/>
        </p:nvSpPr>
        <p:spPr>
          <a:xfrm>
            <a:off x="7435273" y="2104709"/>
            <a:ext cx="3754884" cy="3261027"/>
          </a:xfrm>
          <a:prstGeom prst="rect">
            <a:avLst/>
          </a:prstGeom>
        </p:spPr>
        <p:style>
          <a:lnRef idx="2">
            <a:schemeClr val="accent3"/>
          </a:lnRef>
          <a:fillRef idx="1">
            <a:schemeClr val="lt1"/>
          </a:fillRef>
          <a:effectRef idx="0">
            <a:schemeClr val="accent3"/>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bg1"/>
                </a:solidFill>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bg1"/>
                </a:solidFill>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bg1"/>
                </a:solidFill>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bg1"/>
                </a:solidFill>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bg1"/>
                </a:solidFill>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dk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dk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dk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dk1"/>
                </a:solidFill>
                <a:effectLst>
                  <a:outerShdw blurRad="50800" dist="38100" dir="2700000" algn="tl" rotWithShape="0">
                    <a:srgbClr val="000000">
                      <a:alpha val="48000"/>
                    </a:srgbClr>
                  </a:outerShdw>
                </a:effectLst>
                <a:latin typeface="+mn-lt"/>
                <a:ea typeface="+mn-ea"/>
                <a:cs typeface="+mn-cs"/>
              </a:defRPr>
            </a:lvl9pPr>
          </a:lstStyle>
          <a:p>
            <a:pPr marR="71755" algn="just">
              <a:spcBef>
                <a:spcPts val="100"/>
              </a:spcBef>
              <a:spcAft>
                <a:spcPts val="100"/>
              </a:spcAft>
            </a:pPr>
            <a:r>
              <a:rPr lang="en-US" sz="1800">
                <a:latin typeface="Arial" panose="020B0604020202020204" pitchFamily="34" charset="0"/>
                <a:cs typeface="Arial" panose="020B0604020202020204" pitchFamily="34" charset="0"/>
              </a:rPr>
              <a:t>Để khai báo một lớp là trừu tượng, chúng ta sử dụng từ khóa </a:t>
            </a:r>
            <a:r>
              <a:rPr lang="en-US" sz="1800">
                <a:solidFill>
                  <a:srgbClr val="0000FF"/>
                </a:solidFill>
                <a:latin typeface="Consolas" panose="020B0609020204030204" pitchFamily="49" charset="0"/>
                <a:cs typeface="Arial" panose="020B0604020202020204" pitchFamily="34" charset="0"/>
              </a:rPr>
              <a:t>abstract</a:t>
            </a:r>
            <a:r>
              <a:rPr lang="en-US" sz="1800">
                <a:latin typeface="Arial" panose="020B0604020202020204" pitchFamily="34" charset="0"/>
                <a:cs typeface="Arial" panose="020B0604020202020204" pitchFamily="34" charset="0"/>
              </a:rPr>
              <a:t>.</a:t>
            </a:r>
          </a:p>
          <a:p>
            <a:pPr marR="71755">
              <a:spcBef>
                <a:spcPts val="100"/>
              </a:spcBef>
              <a:spcAft>
                <a:spcPts val="100"/>
              </a:spcAft>
            </a:pPr>
            <a:r>
              <a:rPr lang="en-US" sz="1800">
                <a:latin typeface="Arial" panose="020B0604020202020204" pitchFamily="34" charset="0"/>
                <a:cs typeface="Arial" panose="020B0604020202020204" pitchFamily="34" charset="0"/>
              </a:rPr>
              <a:t>Phương thức </a:t>
            </a:r>
            <a:r>
              <a:rPr lang="en-US" sz="1800">
                <a:solidFill>
                  <a:srgbClr val="0000FF"/>
                </a:solidFill>
                <a:latin typeface="Consolas" panose="020B0609020204030204" pitchFamily="49" charset="0"/>
                <a:cs typeface="Arial" panose="020B0604020202020204" pitchFamily="34" charset="0"/>
              </a:rPr>
              <a:t>GetArea</a:t>
            </a:r>
            <a:r>
              <a:rPr lang="en-US" sz="1800">
                <a:latin typeface="Arial" panose="020B0604020202020204" pitchFamily="34" charset="0"/>
                <a:cs typeface="Arial" panose="020B0604020202020204" pitchFamily="34" charset="0"/>
              </a:rPr>
              <a:t>() được khai báo là </a:t>
            </a:r>
            <a:r>
              <a:rPr lang="en-US" sz="1800">
                <a:solidFill>
                  <a:srgbClr val="0000FF"/>
                </a:solidFill>
                <a:latin typeface="Arial" panose="020B0604020202020204" pitchFamily="34" charset="0"/>
                <a:cs typeface="Arial" panose="020B0604020202020204" pitchFamily="34" charset="0"/>
              </a:rPr>
              <a:t>abstract</a:t>
            </a:r>
            <a:r>
              <a:rPr lang="en-US" sz="1800">
                <a:latin typeface="Arial" panose="020B0604020202020204" pitchFamily="34" charset="0"/>
                <a:cs typeface="Arial" panose="020B0604020202020204" pitchFamily="34" charset="0"/>
              </a:rPr>
              <a:t> nên sẽ không có phần mã thực thi.</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7864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39788-A165-430B-B0CF-17AF39740F14}"/>
              </a:ext>
            </a:extLst>
          </p:cNvPr>
          <p:cNvSpPr>
            <a:spLocks noGrp="1"/>
          </p:cNvSpPr>
          <p:nvPr>
            <p:ph type="title"/>
          </p:nvPr>
        </p:nvSpPr>
        <p:spPr>
          <a:xfrm>
            <a:off x="913795" y="992909"/>
            <a:ext cx="10353761" cy="943012"/>
          </a:xfrm>
        </p:spPr>
        <p:txBody>
          <a:bodyPr/>
          <a:lstStyle/>
          <a:p>
            <a:r>
              <a:rPr lang="en-US"/>
              <a:t>Kế Thừa</a:t>
            </a:r>
          </a:p>
        </p:txBody>
      </p:sp>
      <p:graphicFrame>
        <p:nvGraphicFramePr>
          <p:cNvPr id="4" name="Diagram 3">
            <a:extLst>
              <a:ext uri="{FF2B5EF4-FFF2-40B4-BE49-F238E27FC236}">
                <a16:creationId xmlns:a16="http://schemas.microsoft.com/office/drawing/2014/main" id="{50A8E2C0-DC0F-4E3B-B3C6-D4390673747B}"/>
              </a:ext>
            </a:extLst>
          </p:cNvPr>
          <p:cNvGraphicFramePr/>
          <p:nvPr>
            <p:extLst>
              <p:ext uri="{D42A27DB-BD31-4B8C-83A1-F6EECF244321}">
                <p14:modId xmlns:p14="http://schemas.microsoft.com/office/powerpoint/2010/main" val="3873435829"/>
              </p:ext>
            </p:extLst>
          </p:nvPr>
        </p:nvGraphicFramePr>
        <p:xfrm>
          <a:off x="1468583" y="1935921"/>
          <a:ext cx="6151417" cy="41286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5" name="Group 14">
            <a:extLst>
              <a:ext uri="{FF2B5EF4-FFF2-40B4-BE49-F238E27FC236}">
                <a16:creationId xmlns:a16="http://schemas.microsoft.com/office/drawing/2014/main" id="{587398FA-DCF9-4248-9B16-293EB4D8176D}"/>
              </a:ext>
            </a:extLst>
          </p:cNvPr>
          <p:cNvGrpSpPr/>
          <p:nvPr/>
        </p:nvGrpSpPr>
        <p:grpSpPr>
          <a:xfrm>
            <a:off x="8330898" y="2626861"/>
            <a:ext cx="3219149" cy="2126754"/>
            <a:chOff x="8330898" y="2626861"/>
            <a:chExt cx="3219149" cy="2126754"/>
          </a:xfrm>
        </p:grpSpPr>
        <p:sp>
          <p:nvSpPr>
            <p:cNvPr id="10" name="Freeform: Shape 9">
              <a:extLst>
                <a:ext uri="{FF2B5EF4-FFF2-40B4-BE49-F238E27FC236}">
                  <a16:creationId xmlns:a16="http://schemas.microsoft.com/office/drawing/2014/main" id="{A756873C-3202-444F-9DFE-71A7670CB344}"/>
                </a:ext>
              </a:extLst>
            </p:cNvPr>
            <p:cNvSpPr/>
            <p:nvPr/>
          </p:nvSpPr>
          <p:spPr>
            <a:xfrm>
              <a:off x="8330898" y="2626861"/>
              <a:ext cx="1572914" cy="786457"/>
            </a:xfrm>
            <a:custGeom>
              <a:avLst/>
              <a:gdLst>
                <a:gd name="connsiteX0" fmla="*/ 0 w 1572914"/>
                <a:gd name="connsiteY0" fmla="*/ 0 h 786457"/>
                <a:gd name="connsiteX1" fmla="*/ 1572914 w 1572914"/>
                <a:gd name="connsiteY1" fmla="*/ 0 h 786457"/>
                <a:gd name="connsiteX2" fmla="*/ 1572914 w 1572914"/>
                <a:gd name="connsiteY2" fmla="*/ 786457 h 786457"/>
                <a:gd name="connsiteX3" fmla="*/ 0 w 1572914"/>
                <a:gd name="connsiteY3" fmla="*/ 786457 h 786457"/>
                <a:gd name="connsiteX4" fmla="*/ 0 w 1572914"/>
                <a:gd name="connsiteY4" fmla="*/ 0 h 786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2914" h="786457">
                  <a:moveTo>
                    <a:pt x="0" y="0"/>
                  </a:moveTo>
                  <a:lnTo>
                    <a:pt x="1572914" y="0"/>
                  </a:lnTo>
                  <a:lnTo>
                    <a:pt x="1572914" y="786457"/>
                  </a:lnTo>
                  <a:lnTo>
                    <a:pt x="0" y="786457"/>
                  </a:lnTo>
                  <a:lnTo>
                    <a:pt x="0" y="0"/>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a:t>Class A</a:t>
              </a:r>
            </a:p>
          </p:txBody>
        </p:sp>
        <p:sp>
          <p:nvSpPr>
            <p:cNvPr id="11" name="Freeform: Shape 10">
              <a:extLst>
                <a:ext uri="{FF2B5EF4-FFF2-40B4-BE49-F238E27FC236}">
                  <a16:creationId xmlns:a16="http://schemas.microsoft.com/office/drawing/2014/main" id="{58C57650-155B-4DEE-A5B9-155A88510401}"/>
                </a:ext>
              </a:extLst>
            </p:cNvPr>
            <p:cNvSpPr/>
            <p:nvPr/>
          </p:nvSpPr>
          <p:spPr>
            <a:xfrm>
              <a:off x="8330898" y="3967158"/>
              <a:ext cx="1572914" cy="786457"/>
            </a:xfrm>
            <a:custGeom>
              <a:avLst/>
              <a:gdLst>
                <a:gd name="connsiteX0" fmla="*/ 0 w 1572914"/>
                <a:gd name="connsiteY0" fmla="*/ 0 h 786457"/>
                <a:gd name="connsiteX1" fmla="*/ 1572914 w 1572914"/>
                <a:gd name="connsiteY1" fmla="*/ 0 h 786457"/>
                <a:gd name="connsiteX2" fmla="*/ 1572914 w 1572914"/>
                <a:gd name="connsiteY2" fmla="*/ 786457 h 786457"/>
                <a:gd name="connsiteX3" fmla="*/ 0 w 1572914"/>
                <a:gd name="connsiteY3" fmla="*/ 786457 h 786457"/>
                <a:gd name="connsiteX4" fmla="*/ 0 w 1572914"/>
                <a:gd name="connsiteY4" fmla="*/ 0 h 786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2914" h="786457">
                  <a:moveTo>
                    <a:pt x="0" y="0"/>
                  </a:moveTo>
                  <a:lnTo>
                    <a:pt x="1572914" y="0"/>
                  </a:lnTo>
                  <a:lnTo>
                    <a:pt x="1572914" y="786457"/>
                  </a:lnTo>
                  <a:lnTo>
                    <a:pt x="0" y="786457"/>
                  </a:lnTo>
                  <a:lnTo>
                    <a:pt x="0" y="0"/>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a:t>Class B</a:t>
              </a:r>
            </a:p>
          </p:txBody>
        </p:sp>
        <p:cxnSp>
          <p:nvCxnSpPr>
            <p:cNvPr id="13" name="Straight Arrow Connector 12">
              <a:extLst>
                <a:ext uri="{FF2B5EF4-FFF2-40B4-BE49-F238E27FC236}">
                  <a16:creationId xmlns:a16="http://schemas.microsoft.com/office/drawing/2014/main" id="{E6CEB605-5919-48EA-BB2A-243DE2900811}"/>
                </a:ext>
              </a:extLst>
            </p:cNvPr>
            <p:cNvCxnSpPr/>
            <p:nvPr/>
          </p:nvCxnSpPr>
          <p:spPr>
            <a:xfrm>
              <a:off x="9117355" y="3413318"/>
              <a:ext cx="0" cy="553840"/>
            </a:xfrm>
            <a:prstGeom prst="straightConnector1">
              <a:avLst/>
            </a:prstGeom>
            <a:ln w="28575">
              <a:solidFill>
                <a:schemeClr val="tx1"/>
              </a:solidFill>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4CB512C7-1FAB-40E1-8DA8-55ADB93F900C}"/>
                </a:ext>
              </a:extLst>
            </p:cNvPr>
            <p:cNvSpPr txBox="1"/>
            <p:nvPr/>
          </p:nvSpPr>
          <p:spPr>
            <a:xfrm>
              <a:off x="10009241" y="2812029"/>
              <a:ext cx="1540806" cy="1785104"/>
            </a:xfrm>
            <a:prstGeom prst="rect">
              <a:avLst/>
            </a:prstGeom>
            <a:noFill/>
          </p:spPr>
          <p:txBody>
            <a:bodyPr wrap="none" rtlCol="0">
              <a:spAutoFit/>
            </a:bodyPr>
            <a:lstStyle/>
            <a:p>
              <a:pPr>
                <a:spcBef>
                  <a:spcPts val="600"/>
                </a:spcBef>
              </a:pPr>
              <a:r>
                <a:rPr lang="en-US">
                  <a:solidFill>
                    <a:srgbClr val="0070C0"/>
                  </a:solidFill>
                  <a:latin typeface="Arial (Body)"/>
                </a:rPr>
                <a:t>Lớp cơ sở</a:t>
              </a:r>
            </a:p>
            <a:p>
              <a:pPr>
                <a:spcBef>
                  <a:spcPts val="600"/>
                </a:spcBef>
              </a:pPr>
              <a:endParaRPr lang="en-US">
                <a:latin typeface="Arial (Body)"/>
              </a:endParaRPr>
            </a:p>
            <a:p>
              <a:pPr>
                <a:spcBef>
                  <a:spcPts val="600"/>
                </a:spcBef>
              </a:pPr>
              <a:endParaRPr lang="en-US">
                <a:latin typeface="Arial (Body)"/>
              </a:endParaRPr>
            </a:p>
            <a:p>
              <a:pPr>
                <a:spcBef>
                  <a:spcPts val="600"/>
                </a:spcBef>
              </a:pPr>
              <a:endParaRPr lang="en-US">
                <a:latin typeface="Arial (Body)"/>
              </a:endParaRPr>
            </a:p>
            <a:p>
              <a:pPr>
                <a:spcBef>
                  <a:spcPts val="600"/>
                </a:spcBef>
              </a:pPr>
              <a:r>
                <a:rPr lang="en-US">
                  <a:solidFill>
                    <a:srgbClr val="0070C0"/>
                  </a:solidFill>
                  <a:latin typeface="Arial (Body)"/>
                </a:rPr>
                <a:t>Lớp dẫn xuất</a:t>
              </a:r>
            </a:p>
          </p:txBody>
        </p:sp>
      </p:grpSp>
    </p:spTree>
    <p:extLst>
      <p:ext uri="{BB962C8B-B14F-4D97-AF65-F5344CB8AC3E}">
        <p14:creationId xmlns:p14="http://schemas.microsoft.com/office/powerpoint/2010/main" val="40200163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E939D-0F83-4189-873B-15435A3F9AC6}"/>
              </a:ext>
            </a:extLst>
          </p:cNvPr>
          <p:cNvSpPr>
            <a:spLocks noGrp="1"/>
          </p:cNvSpPr>
          <p:nvPr>
            <p:ph type="title"/>
          </p:nvPr>
        </p:nvSpPr>
        <p:spPr/>
        <p:txBody>
          <a:bodyPr/>
          <a:lstStyle/>
          <a:p>
            <a:r>
              <a:rPr lang="en-US"/>
              <a:t>Lớp trừu tượng</a:t>
            </a:r>
          </a:p>
        </p:txBody>
      </p:sp>
      <p:sp>
        <p:nvSpPr>
          <p:cNvPr id="3" name="Content Placeholder 2">
            <a:extLst>
              <a:ext uri="{FF2B5EF4-FFF2-40B4-BE49-F238E27FC236}">
                <a16:creationId xmlns:a16="http://schemas.microsoft.com/office/drawing/2014/main" id="{35D2CB16-B1B4-49A8-AC05-54ABA6FB7A69}"/>
              </a:ext>
            </a:extLst>
          </p:cNvPr>
          <p:cNvSpPr>
            <a:spLocks noGrp="1"/>
          </p:cNvSpPr>
          <p:nvPr>
            <p:ph idx="1"/>
          </p:nvPr>
        </p:nvSpPr>
        <p:spPr>
          <a:xfrm>
            <a:off x="913795" y="2096064"/>
            <a:ext cx="6290569" cy="3833681"/>
          </a:xfrm>
        </p:spPr>
        <p:style>
          <a:lnRef idx="2">
            <a:schemeClr val="accent3"/>
          </a:lnRef>
          <a:fillRef idx="1">
            <a:schemeClr val="lt1"/>
          </a:fillRef>
          <a:effectRef idx="0">
            <a:schemeClr val="accent3"/>
          </a:effectRef>
          <a:fontRef idx="minor">
            <a:schemeClr val="dk1"/>
          </a:fontRef>
        </p:style>
        <p:txBody>
          <a:bodyPr>
            <a:normAutofit fontScale="77500" lnSpcReduction="20000"/>
          </a:bodyPr>
          <a:lstStyle/>
          <a:p>
            <a:pPr marL="0" marR="71755" indent="0" algn="just">
              <a:spcBef>
                <a:spcPts val="100"/>
              </a:spcBef>
              <a:spcAft>
                <a:spcPts val="100"/>
              </a:spcAft>
              <a:buNone/>
            </a:pPr>
            <a:r>
              <a:rPr lang="en-US"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a:effectLst/>
                <a:latin typeface="Consolas" panose="020B0609020204030204" pitchFamily="49" charset="0"/>
                <a:ea typeface="Calibri" panose="020F0502020204030204" pitchFamily="34" charset="0"/>
                <a:cs typeface="Times New Roman" panose="02020603050405020304" pitchFamily="18" charset="0"/>
              </a:rPr>
              <a:t>class</a:t>
            </a:r>
            <a:r>
              <a:rPr lang="en-US"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a:solidFill>
                  <a:srgbClr val="2B91AF"/>
                </a:solidFill>
                <a:effectLst/>
                <a:latin typeface="Consolas" panose="020B0609020204030204" pitchFamily="49" charset="0"/>
                <a:ea typeface="Calibri" panose="020F0502020204030204" pitchFamily="34" charset="0"/>
                <a:cs typeface="Times New Roman" panose="02020603050405020304" pitchFamily="18" charset="0"/>
              </a:rPr>
              <a:t>Square</a:t>
            </a:r>
            <a:r>
              <a:rPr lang="en-US"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 Shape</a:t>
            </a:r>
            <a:endParaRPr lang="en-US" sz="1800">
              <a:effectLst/>
              <a:latin typeface="Consolas" panose="020B0609020204030204" pitchFamily="49" charset="0"/>
              <a:ea typeface="Calibri" panose="020F0502020204030204" pitchFamily="34" charset="0"/>
              <a:cs typeface="Times New Roman" panose="02020603050405020304" pitchFamily="18" charset="0"/>
            </a:endParaRPr>
          </a:p>
          <a:p>
            <a:pPr marL="0" marR="71755" indent="0" algn="just">
              <a:spcBef>
                <a:spcPts val="100"/>
              </a:spcBef>
              <a:spcAft>
                <a:spcPts val="100"/>
              </a:spcAft>
              <a:buNone/>
            </a:pPr>
            <a:r>
              <a:rPr lang="en-US"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1800">
              <a:effectLst/>
              <a:latin typeface="Consolas" panose="020B0609020204030204" pitchFamily="49" charset="0"/>
              <a:ea typeface="Calibri" panose="020F0502020204030204" pitchFamily="34" charset="0"/>
              <a:cs typeface="Times New Roman" panose="02020603050405020304" pitchFamily="18" charset="0"/>
            </a:endParaRPr>
          </a:p>
          <a:p>
            <a:pPr marL="0" marR="71755" indent="0" algn="just">
              <a:spcBef>
                <a:spcPts val="100"/>
              </a:spcBef>
              <a:spcAft>
                <a:spcPts val="100"/>
              </a:spcAft>
              <a:buNone/>
            </a:pPr>
            <a:r>
              <a:rPr lang="en-US"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a:effectLst/>
                <a:latin typeface="Consolas" panose="020B0609020204030204" pitchFamily="49" charset="0"/>
                <a:ea typeface="Calibri" panose="020F0502020204030204" pitchFamily="34" charset="0"/>
                <a:cs typeface="Times New Roman" panose="02020603050405020304" pitchFamily="18" charset="0"/>
              </a:rPr>
              <a:t>public</a:t>
            </a:r>
            <a:r>
              <a:rPr lang="en-US"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a:effectLst/>
                <a:latin typeface="Consolas" panose="020B0609020204030204" pitchFamily="49" charset="0"/>
                <a:ea typeface="Calibri" panose="020F0502020204030204" pitchFamily="34" charset="0"/>
                <a:cs typeface="Times New Roman" panose="02020603050405020304" pitchFamily="18" charset="0"/>
              </a:rPr>
              <a:t>int</a:t>
            </a:r>
            <a:r>
              <a:rPr lang="en-US"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side{ </a:t>
            </a:r>
            <a:r>
              <a:rPr lang="en-US" sz="1800">
                <a:effectLst/>
                <a:latin typeface="Consolas" panose="020B0609020204030204" pitchFamily="49" charset="0"/>
                <a:ea typeface="Calibri" panose="020F0502020204030204" pitchFamily="34" charset="0"/>
                <a:cs typeface="Times New Roman" panose="02020603050405020304" pitchFamily="18" charset="0"/>
              </a:rPr>
              <a:t>get</a:t>
            </a:r>
            <a:r>
              <a:rPr lang="en-US"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a:effectLst/>
                <a:latin typeface="Consolas" panose="020B0609020204030204" pitchFamily="49" charset="0"/>
                <a:ea typeface="Calibri" panose="020F0502020204030204" pitchFamily="34" charset="0"/>
                <a:cs typeface="Times New Roman" panose="02020603050405020304" pitchFamily="18" charset="0"/>
              </a:rPr>
              <a:t>set</a:t>
            </a:r>
            <a:r>
              <a:rPr lang="en-US"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1800">
              <a:effectLst/>
              <a:latin typeface="Consolas" panose="020B0609020204030204" pitchFamily="49" charset="0"/>
              <a:ea typeface="Calibri" panose="020F0502020204030204" pitchFamily="34" charset="0"/>
              <a:cs typeface="Times New Roman" panose="02020603050405020304" pitchFamily="18" charset="0"/>
            </a:endParaRPr>
          </a:p>
          <a:p>
            <a:pPr marL="0" marR="71755" indent="0" algn="just">
              <a:spcBef>
                <a:spcPts val="100"/>
              </a:spcBef>
              <a:spcAft>
                <a:spcPts val="100"/>
              </a:spcAft>
              <a:buNone/>
            </a:pPr>
            <a:r>
              <a:rPr lang="en-US"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1800">
              <a:effectLst/>
              <a:latin typeface="Consolas" panose="020B0609020204030204" pitchFamily="49" charset="0"/>
              <a:ea typeface="Calibri" panose="020F0502020204030204" pitchFamily="34" charset="0"/>
              <a:cs typeface="Times New Roman" panose="02020603050405020304" pitchFamily="18" charset="0"/>
            </a:endParaRPr>
          </a:p>
          <a:p>
            <a:pPr marL="0" marR="71755" indent="0" algn="just">
              <a:spcBef>
                <a:spcPts val="100"/>
              </a:spcBef>
              <a:spcAft>
                <a:spcPts val="100"/>
              </a:spcAft>
              <a:buNone/>
            </a:pPr>
            <a:r>
              <a:rPr lang="en-US"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a:effectLst/>
                <a:latin typeface="Consolas" panose="020B0609020204030204" pitchFamily="49" charset="0"/>
                <a:ea typeface="Calibri" panose="020F0502020204030204" pitchFamily="34" charset="0"/>
                <a:cs typeface="Times New Roman" panose="02020603050405020304" pitchFamily="18" charset="0"/>
              </a:rPr>
              <a:t>public</a:t>
            </a:r>
            <a:r>
              <a:rPr lang="en-US"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a:solidFill>
                  <a:srgbClr val="2B91AF"/>
                </a:solidFill>
                <a:effectLst/>
                <a:latin typeface="Consolas" panose="020B0609020204030204" pitchFamily="49" charset="0"/>
                <a:ea typeface="Calibri" panose="020F0502020204030204" pitchFamily="34" charset="0"/>
                <a:cs typeface="Times New Roman" panose="02020603050405020304" pitchFamily="18" charset="0"/>
              </a:rPr>
              <a:t>Square</a:t>
            </a:r>
            <a:r>
              <a:rPr lang="en-US"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US" sz="1800">
                <a:effectLst/>
                <a:latin typeface="Consolas" panose="020B0609020204030204" pitchFamily="49" charset="0"/>
                <a:ea typeface="Calibri" panose="020F0502020204030204" pitchFamily="34" charset="0"/>
                <a:cs typeface="Times New Roman" panose="02020603050405020304" pitchFamily="18" charset="0"/>
              </a:rPr>
              <a:t>int</a:t>
            </a:r>
            <a:r>
              <a:rPr lang="en-US"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side)</a:t>
            </a:r>
            <a:endParaRPr lang="en-US" sz="1800">
              <a:effectLst/>
              <a:latin typeface="Consolas" panose="020B0609020204030204" pitchFamily="49" charset="0"/>
              <a:ea typeface="Calibri" panose="020F0502020204030204" pitchFamily="34" charset="0"/>
              <a:cs typeface="Times New Roman" panose="02020603050405020304" pitchFamily="18" charset="0"/>
            </a:endParaRPr>
          </a:p>
          <a:p>
            <a:pPr marL="0" marR="71755" indent="0" algn="just">
              <a:spcBef>
                <a:spcPts val="100"/>
              </a:spcBef>
              <a:spcAft>
                <a:spcPts val="100"/>
              </a:spcAft>
              <a:buNone/>
            </a:pPr>
            <a:r>
              <a:rPr lang="en-US"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1800">
              <a:effectLst/>
              <a:latin typeface="Consolas" panose="020B0609020204030204" pitchFamily="49" charset="0"/>
              <a:ea typeface="Calibri" panose="020F0502020204030204" pitchFamily="34" charset="0"/>
              <a:cs typeface="Times New Roman" panose="02020603050405020304" pitchFamily="18" charset="0"/>
            </a:endParaRPr>
          </a:p>
          <a:p>
            <a:pPr marL="0" marR="71755" indent="0" algn="just">
              <a:spcBef>
                <a:spcPts val="100"/>
              </a:spcBef>
              <a:spcAft>
                <a:spcPts val="100"/>
              </a:spcAft>
              <a:buNone/>
            </a:pPr>
            <a:r>
              <a:rPr lang="en-US"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a:effectLst/>
                <a:latin typeface="Consolas" panose="020B0609020204030204" pitchFamily="49" charset="0"/>
                <a:ea typeface="Calibri" panose="020F0502020204030204" pitchFamily="34" charset="0"/>
                <a:cs typeface="Times New Roman" panose="02020603050405020304" pitchFamily="18" charset="0"/>
              </a:rPr>
              <a:t>this</a:t>
            </a:r>
            <a:r>
              <a:rPr lang="en-US"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.side = side;</a:t>
            </a:r>
            <a:endParaRPr lang="en-US" sz="1800">
              <a:effectLst/>
              <a:latin typeface="Consolas" panose="020B0609020204030204" pitchFamily="49" charset="0"/>
              <a:ea typeface="Calibri" panose="020F0502020204030204" pitchFamily="34" charset="0"/>
              <a:cs typeface="Times New Roman" panose="02020603050405020304" pitchFamily="18" charset="0"/>
            </a:endParaRPr>
          </a:p>
          <a:p>
            <a:pPr marL="0" marR="71755" indent="0" algn="just">
              <a:spcBef>
                <a:spcPts val="100"/>
              </a:spcBef>
              <a:spcAft>
                <a:spcPts val="100"/>
              </a:spcAft>
              <a:buNone/>
            </a:pPr>
            <a:r>
              <a:rPr lang="en-US"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1800">
              <a:effectLst/>
              <a:latin typeface="Consolas" panose="020B0609020204030204" pitchFamily="49" charset="0"/>
              <a:ea typeface="Calibri" panose="020F0502020204030204" pitchFamily="34" charset="0"/>
              <a:cs typeface="Times New Roman" panose="02020603050405020304" pitchFamily="18" charset="0"/>
            </a:endParaRPr>
          </a:p>
          <a:p>
            <a:pPr marL="0" marR="71755" indent="0" algn="just">
              <a:spcBef>
                <a:spcPts val="100"/>
              </a:spcBef>
              <a:spcAft>
                <a:spcPts val="100"/>
              </a:spcAft>
              <a:buNone/>
            </a:pPr>
            <a:r>
              <a:rPr lang="en-US"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1800">
              <a:effectLst/>
              <a:latin typeface="Consolas" panose="020B0609020204030204" pitchFamily="49" charset="0"/>
              <a:ea typeface="Calibri" panose="020F0502020204030204" pitchFamily="34" charset="0"/>
              <a:cs typeface="Times New Roman" panose="02020603050405020304" pitchFamily="18" charset="0"/>
            </a:endParaRPr>
          </a:p>
          <a:p>
            <a:pPr marL="0" marR="71755" indent="0" algn="just">
              <a:spcBef>
                <a:spcPts val="100"/>
              </a:spcBef>
              <a:spcAft>
                <a:spcPts val="100"/>
              </a:spcAft>
              <a:buNone/>
            </a:pPr>
            <a:r>
              <a:rPr lang="en-US"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a:solidFill>
                  <a:srgbClr val="008000"/>
                </a:solidFill>
                <a:effectLst/>
                <a:latin typeface="Consolas" panose="020B0609020204030204" pitchFamily="49" charset="0"/>
                <a:ea typeface="Calibri" panose="020F0502020204030204" pitchFamily="34" charset="0"/>
                <a:cs typeface="Times New Roman" panose="02020603050405020304" pitchFamily="18" charset="0"/>
              </a:rPr>
              <a:t>// Viết lại phương thức là trừu tượng ở lớp cơ sở.</a:t>
            </a:r>
            <a:endParaRPr lang="en-US" sz="1800">
              <a:effectLst/>
              <a:latin typeface="Consolas" panose="020B0609020204030204" pitchFamily="49" charset="0"/>
              <a:ea typeface="Calibri" panose="020F0502020204030204" pitchFamily="34" charset="0"/>
              <a:cs typeface="Times New Roman" panose="02020603050405020304" pitchFamily="18" charset="0"/>
            </a:endParaRPr>
          </a:p>
          <a:p>
            <a:pPr marL="0" marR="71755" indent="0" algn="just">
              <a:spcBef>
                <a:spcPts val="100"/>
              </a:spcBef>
              <a:spcAft>
                <a:spcPts val="100"/>
              </a:spcAft>
              <a:buNone/>
            </a:pPr>
            <a:r>
              <a:rPr lang="en-US"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a:effectLst/>
                <a:latin typeface="Consolas" panose="020B0609020204030204" pitchFamily="49" charset="0"/>
                <a:ea typeface="Calibri" panose="020F0502020204030204" pitchFamily="34" charset="0"/>
                <a:cs typeface="Times New Roman" panose="02020603050405020304" pitchFamily="18" charset="0"/>
              </a:rPr>
              <a:t>public</a:t>
            </a:r>
            <a:r>
              <a:rPr lang="en-US"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override</a:t>
            </a:r>
            <a:r>
              <a:rPr lang="en-US"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a:effectLst/>
                <a:latin typeface="Consolas" panose="020B0609020204030204" pitchFamily="49" charset="0"/>
                <a:ea typeface="Calibri" panose="020F0502020204030204" pitchFamily="34" charset="0"/>
                <a:cs typeface="Times New Roman" panose="02020603050405020304" pitchFamily="18" charset="0"/>
              </a:rPr>
              <a:t>int</a:t>
            </a:r>
            <a:r>
              <a:rPr lang="en-US"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b="1">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GetArea</a:t>
            </a:r>
            <a:r>
              <a:rPr lang="en-US" sz="1800" b="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en-US" sz="1800">
              <a:effectLst/>
              <a:latin typeface="Consolas" panose="020B0609020204030204" pitchFamily="49" charset="0"/>
              <a:ea typeface="Calibri" panose="020F0502020204030204" pitchFamily="34" charset="0"/>
              <a:cs typeface="Times New Roman" panose="02020603050405020304" pitchFamily="18" charset="0"/>
            </a:endParaRPr>
          </a:p>
          <a:p>
            <a:pPr marL="0" marR="71755" indent="0" algn="just">
              <a:spcBef>
                <a:spcPts val="100"/>
              </a:spcBef>
              <a:spcAft>
                <a:spcPts val="100"/>
              </a:spcAft>
              <a:buNone/>
            </a:pPr>
            <a:r>
              <a:rPr lang="en-US"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1800">
              <a:effectLst/>
              <a:latin typeface="Consolas" panose="020B0609020204030204" pitchFamily="49" charset="0"/>
              <a:ea typeface="Calibri" panose="020F0502020204030204" pitchFamily="34" charset="0"/>
              <a:cs typeface="Times New Roman" panose="02020603050405020304" pitchFamily="18" charset="0"/>
            </a:endParaRPr>
          </a:p>
          <a:p>
            <a:pPr marL="0" marR="71755" indent="0" algn="just">
              <a:spcBef>
                <a:spcPts val="100"/>
              </a:spcBef>
              <a:spcAft>
                <a:spcPts val="100"/>
              </a:spcAft>
              <a:buNone/>
            </a:pPr>
            <a:r>
              <a:rPr lang="en-US"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a:effectLst/>
                <a:latin typeface="Consolas" panose="020B0609020204030204" pitchFamily="49" charset="0"/>
                <a:ea typeface="Calibri" panose="020F0502020204030204" pitchFamily="34" charset="0"/>
                <a:cs typeface="Times New Roman" panose="02020603050405020304" pitchFamily="18" charset="0"/>
              </a:rPr>
              <a:t>return</a:t>
            </a:r>
            <a:r>
              <a:rPr lang="en-US"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side * side;</a:t>
            </a:r>
            <a:endParaRPr lang="en-US" sz="1800">
              <a:effectLst/>
              <a:latin typeface="Consolas" panose="020B0609020204030204" pitchFamily="49" charset="0"/>
              <a:ea typeface="Calibri" panose="020F0502020204030204" pitchFamily="34" charset="0"/>
              <a:cs typeface="Times New Roman" panose="02020603050405020304" pitchFamily="18" charset="0"/>
            </a:endParaRPr>
          </a:p>
          <a:p>
            <a:pPr marL="0" marR="71755" indent="0" algn="just">
              <a:spcBef>
                <a:spcPts val="100"/>
              </a:spcBef>
              <a:spcAft>
                <a:spcPts val="100"/>
              </a:spcAft>
              <a:buNone/>
            </a:pPr>
            <a:r>
              <a:rPr lang="en-US"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p>
          <a:p>
            <a:pPr marL="0" marR="71755" indent="0" algn="just">
              <a:spcBef>
                <a:spcPts val="100"/>
              </a:spcBef>
              <a:spcAft>
                <a:spcPts val="100"/>
              </a:spcAft>
              <a:buNone/>
            </a:pPr>
            <a:r>
              <a:rPr lang="en-US" sz="1800">
                <a:solidFill>
                  <a:srgbClr val="000000"/>
                </a:solidFill>
                <a:latin typeface="Consolas" panose="020B0609020204030204" pitchFamily="49" charset="0"/>
                <a:cs typeface="Times New Roman" panose="02020603050405020304" pitchFamily="18" charset="0"/>
              </a:rPr>
              <a:t>}</a:t>
            </a:r>
            <a:endParaRPr lang="en-US"/>
          </a:p>
        </p:txBody>
      </p:sp>
      <p:sp>
        <p:nvSpPr>
          <p:cNvPr id="4" name="Content Placeholder 2">
            <a:extLst>
              <a:ext uri="{FF2B5EF4-FFF2-40B4-BE49-F238E27FC236}">
                <a16:creationId xmlns:a16="http://schemas.microsoft.com/office/drawing/2014/main" id="{640FB397-C2D4-4671-A1AE-A61A75A470CE}"/>
              </a:ext>
            </a:extLst>
          </p:cNvPr>
          <p:cNvSpPr txBox="1">
            <a:spLocks/>
          </p:cNvSpPr>
          <p:nvPr/>
        </p:nvSpPr>
        <p:spPr>
          <a:xfrm>
            <a:off x="7620000" y="2917509"/>
            <a:ext cx="3754884" cy="1857691"/>
          </a:xfrm>
          <a:prstGeom prst="rect">
            <a:avLst/>
          </a:prstGeom>
        </p:spPr>
        <p:style>
          <a:lnRef idx="2">
            <a:schemeClr val="accent3"/>
          </a:lnRef>
          <a:fillRef idx="1">
            <a:schemeClr val="lt1"/>
          </a:fillRef>
          <a:effectRef idx="0">
            <a:schemeClr val="accent3"/>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bg1"/>
                </a:solidFill>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bg1"/>
                </a:solidFill>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bg1"/>
                </a:solidFill>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bg1"/>
                </a:solidFill>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bg1"/>
                </a:solidFill>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dk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dk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dk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dk1"/>
                </a:solidFill>
                <a:effectLst>
                  <a:outerShdw blurRad="50800" dist="38100" dir="2700000" algn="tl" rotWithShape="0">
                    <a:srgbClr val="000000">
                      <a:alpha val="48000"/>
                    </a:srgbClr>
                  </a:outerShdw>
                </a:effectLst>
                <a:latin typeface="+mn-lt"/>
                <a:ea typeface="+mn-ea"/>
                <a:cs typeface="+mn-cs"/>
              </a:defRPr>
            </a:lvl9pPr>
          </a:lstStyle>
          <a:p>
            <a:pPr marR="71755" algn="just">
              <a:spcBef>
                <a:spcPts val="100"/>
              </a:spcBef>
              <a:spcAft>
                <a:spcPts val="100"/>
              </a:spcAft>
            </a:pPr>
            <a:r>
              <a:rPr lang="en-US" sz="1800">
                <a:latin typeface="Arial" panose="020B0604020202020204" pitchFamily="34" charset="0"/>
                <a:cs typeface="Arial" panose="020B0604020202020204" pitchFamily="34" charset="0"/>
              </a:rPr>
              <a:t>Lớp </a:t>
            </a:r>
            <a:r>
              <a:rPr lang="en-US" sz="1800">
                <a:solidFill>
                  <a:srgbClr val="0000FF"/>
                </a:solidFill>
                <a:latin typeface="Consolas" panose="020B0609020204030204" pitchFamily="49" charset="0"/>
                <a:cs typeface="Arial" panose="020B0604020202020204" pitchFamily="34" charset="0"/>
              </a:rPr>
              <a:t>Square</a:t>
            </a:r>
            <a:r>
              <a:rPr lang="en-US" sz="1800">
                <a:latin typeface="Arial" panose="020B0604020202020204" pitchFamily="34" charset="0"/>
                <a:cs typeface="Arial" panose="020B0604020202020204" pitchFamily="34" charset="0"/>
              </a:rPr>
              <a:t> kế thừa từ lớp Shape và bắt buộc phải viết lại phương thức </a:t>
            </a:r>
            <a:r>
              <a:rPr lang="en-US" sz="1800">
                <a:solidFill>
                  <a:srgbClr val="0000FF"/>
                </a:solidFill>
                <a:latin typeface="Consolas" panose="020B0609020204030204" pitchFamily="49" charset="0"/>
                <a:cs typeface="Arial" panose="020B0604020202020204" pitchFamily="34" charset="0"/>
              </a:rPr>
              <a:t>GetArea()</a:t>
            </a:r>
            <a:r>
              <a:rPr lang="en-US" sz="1800">
                <a:latin typeface="Arial" panose="020B0604020202020204" pitchFamily="34" charset="0"/>
                <a:cs typeface="Arial" panose="020B0604020202020204" pitchFamily="34" charset="0"/>
              </a:rPr>
              <a:t> vì phương thức này ở lớp cơ sở là trừu tượng.</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71501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4E5B2-D8E4-4FE0-B056-4C89283142F7}"/>
              </a:ext>
            </a:extLst>
          </p:cNvPr>
          <p:cNvSpPr>
            <a:spLocks noGrp="1"/>
          </p:cNvSpPr>
          <p:nvPr>
            <p:ph type="title"/>
          </p:nvPr>
        </p:nvSpPr>
        <p:spPr/>
        <p:txBody>
          <a:bodyPr/>
          <a:lstStyle/>
          <a:p>
            <a:r>
              <a:rPr lang="en-US"/>
              <a:t>Lớp trừu tượng</a:t>
            </a:r>
          </a:p>
        </p:txBody>
      </p:sp>
      <p:sp>
        <p:nvSpPr>
          <p:cNvPr id="3" name="TextBox 2">
            <a:extLst>
              <a:ext uri="{FF2B5EF4-FFF2-40B4-BE49-F238E27FC236}">
                <a16:creationId xmlns:a16="http://schemas.microsoft.com/office/drawing/2014/main" id="{39DBD2B6-58A6-4AE1-B4AA-85112892F2FA}"/>
              </a:ext>
            </a:extLst>
          </p:cNvPr>
          <p:cNvSpPr txBox="1"/>
          <p:nvPr/>
        </p:nvSpPr>
        <p:spPr>
          <a:xfrm>
            <a:off x="1330036" y="1640477"/>
            <a:ext cx="5607625" cy="461665"/>
          </a:xfrm>
          <a:prstGeom prst="rect">
            <a:avLst/>
          </a:prstGeom>
          <a:noFill/>
        </p:spPr>
        <p:txBody>
          <a:bodyPr wrap="none" rtlCol="0">
            <a:spAutoFit/>
          </a:bodyPr>
          <a:lstStyle/>
          <a:p>
            <a:r>
              <a:rPr lang="vi-VN" sz="2400">
                <a:solidFill>
                  <a:schemeClr val="bg2">
                    <a:lumMod val="75000"/>
                  </a:schemeClr>
                </a:solidFill>
              </a:rPr>
              <a:t>Đặc điểm của phương thức trừu tượng:</a:t>
            </a:r>
            <a:endParaRPr lang="en-US" sz="2400">
              <a:solidFill>
                <a:schemeClr val="bg2">
                  <a:lumMod val="75000"/>
                </a:schemeClr>
              </a:solidFill>
            </a:endParaRPr>
          </a:p>
        </p:txBody>
      </p:sp>
      <p:graphicFrame>
        <p:nvGraphicFramePr>
          <p:cNvPr id="5" name="Diagram 4">
            <a:extLst>
              <a:ext uri="{FF2B5EF4-FFF2-40B4-BE49-F238E27FC236}">
                <a16:creationId xmlns:a16="http://schemas.microsoft.com/office/drawing/2014/main" id="{5BD79D7C-C638-4BF3-8957-F1ACAF8E17E6}"/>
              </a:ext>
            </a:extLst>
          </p:cNvPr>
          <p:cNvGraphicFramePr/>
          <p:nvPr>
            <p:extLst>
              <p:ext uri="{D42A27DB-BD31-4B8C-83A1-F6EECF244321}">
                <p14:modId xmlns:p14="http://schemas.microsoft.com/office/powerpoint/2010/main" val="2945872668"/>
              </p:ext>
            </p:extLst>
          </p:nvPr>
        </p:nvGraphicFramePr>
        <p:xfrm>
          <a:off x="1219200" y="2139121"/>
          <a:ext cx="9855200" cy="40139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818BBC57-FEAC-442E-91CE-82C6FC273585}"/>
              </a:ext>
            </a:extLst>
          </p:cNvPr>
          <p:cNvSpPr txBox="1"/>
          <p:nvPr/>
        </p:nvSpPr>
        <p:spPr>
          <a:xfrm>
            <a:off x="1246908" y="2551326"/>
            <a:ext cx="951346" cy="1200329"/>
          </a:xfrm>
          <a:prstGeom prst="rect">
            <a:avLst/>
          </a:prstGeom>
          <a:noFill/>
        </p:spPr>
        <p:txBody>
          <a:bodyPr wrap="square" rtlCol="0">
            <a:spAutoFit/>
          </a:bodyPr>
          <a:lstStyle/>
          <a:p>
            <a:pPr algn="ctr"/>
            <a:r>
              <a:rPr lang="en-US">
                <a:solidFill>
                  <a:schemeClr val="accent2">
                    <a:lumMod val="75000"/>
                  </a:schemeClr>
                </a:solidFill>
                <a:latin typeface="#9Slide03 SVNAmsi Cond" panose="020B0A06020201010104" pitchFamily="34" charset="0"/>
              </a:rPr>
              <a:t>PHƯƠNG</a:t>
            </a:r>
            <a:br>
              <a:rPr lang="en-US">
                <a:latin typeface="#9Slide03 SVNAmsi Cond" panose="020B0A06020201010104" pitchFamily="34" charset="0"/>
              </a:rPr>
            </a:br>
            <a:r>
              <a:rPr lang="en-US">
                <a:solidFill>
                  <a:schemeClr val="accent5">
                    <a:lumMod val="75000"/>
                  </a:schemeClr>
                </a:solidFill>
                <a:latin typeface="#9Slide03 SVNAmsi Cond" panose="020B0A06020201010104" pitchFamily="34" charset="0"/>
              </a:rPr>
              <a:t>THỨC</a:t>
            </a:r>
            <a:br>
              <a:rPr lang="en-US">
                <a:latin typeface="#9Slide03 SVNAmsi Cond" panose="020B0A06020201010104" pitchFamily="34" charset="0"/>
              </a:rPr>
            </a:br>
            <a:r>
              <a:rPr lang="en-US">
                <a:solidFill>
                  <a:schemeClr val="accent3"/>
                </a:solidFill>
                <a:latin typeface="#9Slide03 SVNAmsi Cond" panose="020B0A06020201010104" pitchFamily="34" charset="0"/>
              </a:rPr>
              <a:t>TRỪU</a:t>
            </a:r>
            <a:br>
              <a:rPr lang="en-US">
                <a:latin typeface="#9Slide03 SVNAmsi Cond" panose="020B0A06020201010104" pitchFamily="34" charset="0"/>
              </a:rPr>
            </a:br>
            <a:r>
              <a:rPr lang="en-US">
                <a:solidFill>
                  <a:schemeClr val="accent4"/>
                </a:solidFill>
                <a:latin typeface="#9Slide03 SVNAmsi Cond" panose="020B0A06020201010104" pitchFamily="34" charset="0"/>
              </a:rPr>
              <a:t>TƯỢNG</a:t>
            </a:r>
          </a:p>
        </p:txBody>
      </p:sp>
      <p:sp>
        <p:nvSpPr>
          <p:cNvPr id="6" name="TextBox 5">
            <a:extLst>
              <a:ext uri="{FF2B5EF4-FFF2-40B4-BE49-F238E27FC236}">
                <a16:creationId xmlns:a16="http://schemas.microsoft.com/office/drawing/2014/main" id="{0F4B56D7-2142-4F66-ABD3-80D7E3EEBAEB}"/>
              </a:ext>
            </a:extLst>
          </p:cNvPr>
          <p:cNvSpPr txBox="1"/>
          <p:nvPr/>
        </p:nvSpPr>
        <p:spPr>
          <a:xfrm>
            <a:off x="1246908" y="4352208"/>
            <a:ext cx="951346" cy="1200329"/>
          </a:xfrm>
          <a:prstGeom prst="rect">
            <a:avLst/>
          </a:prstGeom>
          <a:noFill/>
        </p:spPr>
        <p:txBody>
          <a:bodyPr wrap="square" rtlCol="0">
            <a:spAutoFit/>
          </a:bodyPr>
          <a:lstStyle/>
          <a:p>
            <a:pPr algn="ctr"/>
            <a:r>
              <a:rPr lang="en-US">
                <a:solidFill>
                  <a:schemeClr val="accent2">
                    <a:lumMod val="75000"/>
                  </a:schemeClr>
                </a:solidFill>
                <a:latin typeface="#9Slide03 SVNAmsi Cond" panose="020B0A06020201010104" pitchFamily="34" charset="0"/>
              </a:rPr>
              <a:t>PHƯƠNG</a:t>
            </a:r>
            <a:br>
              <a:rPr lang="en-US">
                <a:latin typeface="#9Slide03 SVNAmsi Cond" panose="020B0A06020201010104" pitchFamily="34" charset="0"/>
              </a:rPr>
            </a:br>
            <a:r>
              <a:rPr lang="en-US">
                <a:solidFill>
                  <a:schemeClr val="accent5">
                    <a:lumMod val="75000"/>
                  </a:schemeClr>
                </a:solidFill>
                <a:latin typeface="#9Slide03 SVNAmsi Cond" panose="020B0A06020201010104" pitchFamily="34" charset="0"/>
              </a:rPr>
              <a:t>THỨC</a:t>
            </a:r>
            <a:br>
              <a:rPr lang="en-US">
                <a:latin typeface="#9Slide03 SVNAmsi Cond" panose="020B0A06020201010104" pitchFamily="34" charset="0"/>
              </a:rPr>
            </a:br>
            <a:r>
              <a:rPr lang="en-US">
                <a:solidFill>
                  <a:schemeClr val="accent3"/>
                </a:solidFill>
                <a:latin typeface="#9Slide03 SVNAmsi Cond" panose="020B0A06020201010104" pitchFamily="34" charset="0"/>
              </a:rPr>
              <a:t>TRỪU</a:t>
            </a:r>
            <a:br>
              <a:rPr lang="en-US">
                <a:latin typeface="#9Slide03 SVNAmsi Cond" panose="020B0A06020201010104" pitchFamily="34" charset="0"/>
              </a:rPr>
            </a:br>
            <a:r>
              <a:rPr lang="en-US">
                <a:solidFill>
                  <a:schemeClr val="accent4"/>
                </a:solidFill>
                <a:latin typeface="#9Slide03 SVNAmsi Cond" panose="020B0A06020201010104" pitchFamily="34" charset="0"/>
              </a:rPr>
              <a:t>TƯỢNG</a:t>
            </a:r>
          </a:p>
        </p:txBody>
      </p:sp>
      <p:sp>
        <p:nvSpPr>
          <p:cNvPr id="7" name="TextBox 6">
            <a:extLst>
              <a:ext uri="{FF2B5EF4-FFF2-40B4-BE49-F238E27FC236}">
                <a16:creationId xmlns:a16="http://schemas.microsoft.com/office/drawing/2014/main" id="{B7C2D018-5E9B-47BC-99CB-0020BE33E31D}"/>
              </a:ext>
            </a:extLst>
          </p:cNvPr>
          <p:cNvSpPr txBox="1"/>
          <p:nvPr/>
        </p:nvSpPr>
        <p:spPr>
          <a:xfrm>
            <a:off x="6271490" y="4352208"/>
            <a:ext cx="951346" cy="1200329"/>
          </a:xfrm>
          <a:prstGeom prst="rect">
            <a:avLst/>
          </a:prstGeom>
          <a:noFill/>
        </p:spPr>
        <p:txBody>
          <a:bodyPr wrap="square" rtlCol="0">
            <a:spAutoFit/>
          </a:bodyPr>
          <a:lstStyle/>
          <a:p>
            <a:pPr algn="ctr"/>
            <a:r>
              <a:rPr lang="en-US">
                <a:solidFill>
                  <a:schemeClr val="accent2">
                    <a:lumMod val="75000"/>
                  </a:schemeClr>
                </a:solidFill>
                <a:latin typeface="#9Slide03 SVNAmsi Cond" panose="020B0A06020201010104" pitchFamily="34" charset="0"/>
              </a:rPr>
              <a:t>PHƯƠNG</a:t>
            </a:r>
            <a:br>
              <a:rPr lang="en-US">
                <a:latin typeface="#9Slide03 SVNAmsi Cond" panose="020B0A06020201010104" pitchFamily="34" charset="0"/>
              </a:rPr>
            </a:br>
            <a:r>
              <a:rPr lang="en-US">
                <a:solidFill>
                  <a:schemeClr val="accent5">
                    <a:lumMod val="75000"/>
                  </a:schemeClr>
                </a:solidFill>
                <a:latin typeface="#9Slide03 SVNAmsi Cond" panose="020B0A06020201010104" pitchFamily="34" charset="0"/>
              </a:rPr>
              <a:t>THỨC</a:t>
            </a:r>
            <a:br>
              <a:rPr lang="en-US">
                <a:latin typeface="#9Slide03 SVNAmsi Cond" panose="020B0A06020201010104" pitchFamily="34" charset="0"/>
              </a:rPr>
            </a:br>
            <a:r>
              <a:rPr lang="en-US">
                <a:solidFill>
                  <a:schemeClr val="accent3"/>
                </a:solidFill>
                <a:latin typeface="#9Slide03 SVNAmsi Cond" panose="020B0A06020201010104" pitchFamily="34" charset="0"/>
              </a:rPr>
              <a:t>TRỪU</a:t>
            </a:r>
            <a:br>
              <a:rPr lang="en-US">
                <a:latin typeface="#9Slide03 SVNAmsi Cond" panose="020B0A06020201010104" pitchFamily="34" charset="0"/>
              </a:rPr>
            </a:br>
            <a:r>
              <a:rPr lang="en-US">
                <a:solidFill>
                  <a:schemeClr val="accent4"/>
                </a:solidFill>
                <a:latin typeface="#9Slide03 SVNAmsi Cond" panose="020B0A06020201010104" pitchFamily="34" charset="0"/>
              </a:rPr>
              <a:t>TƯỢNG</a:t>
            </a:r>
          </a:p>
        </p:txBody>
      </p:sp>
      <p:sp>
        <p:nvSpPr>
          <p:cNvPr id="8" name="TextBox 7">
            <a:extLst>
              <a:ext uri="{FF2B5EF4-FFF2-40B4-BE49-F238E27FC236}">
                <a16:creationId xmlns:a16="http://schemas.microsoft.com/office/drawing/2014/main" id="{F0FDD71E-8D18-45F1-BB94-23AEA18A4B4D}"/>
              </a:ext>
            </a:extLst>
          </p:cNvPr>
          <p:cNvSpPr txBox="1"/>
          <p:nvPr/>
        </p:nvSpPr>
        <p:spPr>
          <a:xfrm>
            <a:off x="6271490" y="2569597"/>
            <a:ext cx="951346" cy="1200329"/>
          </a:xfrm>
          <a:prstGeom prst="rect">
            <a:avLst/>
          </a:prstGeom>
          <a:noFill/>
        </p:spPr>
        <p:txBody>
          <a:bodyPr wrap="square" rtlCol="0">
            <a:spAutoFit/>
          </a:bodyPr>
          <a:lstStyle/>
          <a:p>
            <a:pPr algn="ctr"/>
            <a:r>
              <a:rPr lang="en-US">
                <a:solidFill>
                  <a:schemeClr val="accent2">
                    <a:lumMod val="75000"/>
                  </a:schemeClr>
                </a:solidFill>
                <a:latin typeface="#9Slide03 SVNAmsi Cond" panose="020B0A06020201010104" pitchFamily="34" charset="0"/>
              </a:rPr>
              <a:t>PHƯƠNG</a:t>
            </a:r>
            <a:br>
              <a:rPr lang="en-US">
                <a:latin typeface="#9Slide03 SVNAmsi Cond" panose="020B0A06020201010104" pitchFamily="34" charset="0"/>
              </a:rPr>
            </a:br>
            <a:r>
              <a:rPr lang="en-US">
                <a:solidFill>
                  <a:schemeClr val="accent5">
                    <a:lumMod val="75000"/>
                  </a:schemeClr>
                </a:solidFill>
                <a:latin typeface="#9Slide03 SVNAmsi Cond" panose="020B0A06020201010104" pitchFamily="34" charset="0"/>
              </a:rPr>
              <a:t>THỨC</a:t>
            </a:r>
            <a:br>
              <a:rPr lang="en-US">
                <a:latin typeface="#9Slide03 SVNAmsi Cond" panose="020B0A06020201010104" pitchFamily="34" charset="0"/>
              </a:rPr>
            </a:br>
            <a:r>
              <a:rPr lang="en-US">
                <a:solidFill>
                  <a:schemeClr val="accent3"/>
                </a:solidFill>
                <a:latin typeface="#9Slide03 SVNAmsi Cond" panose="020B0A06020201010104" pitchFamily="34" charset="0"/>
              </a:rPr>
              <a:t>TRỪU</a:t>
            </a:r>
            <a:br>
              <a:rPr lang="en-US">
                <a:latin typeface="#9Slide03 SVNAmsi Cond" panose="020B0A06020201010104" pitchFamily="34" charset="0"/>
              </a:rPr>
            </a:br>
            <a:r>
              <a:rPr lang="en-US">
                <a:solidFill>
                  <a:schemeClr val="accent4"/>
                </a:solidFill>
                <a:latin typeface="#9Slide03 SVNAmsi Cond" panose="020B0A06020201010104" pitchFamily="34" charset="0"/>
              </a:rPr>
              <a:t>TƯỢNG</a:t>
            </a:r>
          </a:p>
        </p:txBody>
      </p:sp>
    </p:spTree>
    <p:extLst>
      <p:ext uri="{BB962C8B-B14F-4D97-AF65-F5344CB8AC3E}">
        <p14:creationId xmlns:p14="http://schemas.microsoft.com/office/powerpoint/2010/main" val="23841373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67A7-09AF-40E4-9360-9C22CAE45BEE}"/>
              </a:ext>
            </a:extLst>
          </p:cNvPr>
          <p:cNvSpPr>
            <a:spLocks noGrp="1"/>
          </p:cNvSpPr>
          <p:nvPr>
            <p:ph type="title"/>
          </p:nvPr>
        </p:nvSpPr>
        <p:spPr/>
        <p:txBody>
          <a:bodyPr/>
          <a:lstStyle/>
          <a:p>
            <a:r>
              <a:rPr lang="en-US"/>
              <a:t>Giao diện</a:t>
            </a:r>
          </a:p>
        </p:txBody>
      </p:sp>
      <p:sp>
        <p:nvSpPr>
          <p:cNvPr id="5" name="Rectangle 4">
            <a:extLst>
              <a:ext uri="{FF2B5EF4-FFF2-40B4-BE49-F238E27FC236}">
                <a16:creationId xmlns:a16="http://schemas.microsoft.com/office/drawing/2014/main" id="{1B45134D-DBE7-439D-ABCD-9F770E113BD8}"/>
              </a:ext>
            </a:extLst>
          </p:cNvPr>
          <p:cNvSpPr/>
          <p:nvPr/>
        </p:nvSpPr>
        <p:spPr>
          <a:xfrm>
            <a:off x="1006159" y="2139607"/>
            <a:ext cx="10659368" cy="20227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285750" indent="-285750">
              <a:spcBef>
                <a:spcPts val="1200"/>
              </a:spcBef>
              <a:buFont typeface="Wingdings" panose="05000000000000000000" pitchFamily="2" charset="2"/>
              <a:buChar char="§"/>
            </a:pPr>
            <a:r>
              <a:rPr lang="vi-VN" sz="2400">
                <a:latin typeface="Arial (Body)"/>
              </a:rPr>
              <a:t>Một lớp </a:t>
            </a:r>
            <a:r>
              <a:rPr lang="en-US" sz="2400">
                <a:latin typeface="Arial (Body)"/>
              </a:rPr>
              <a:t>dẫn xuất</a:t>
            </a:r>
            <a:r>
              <a:rPr lang="vi-VN" sz="2400">
                <a:latin typeface="Arial (Body)"/>
              </a:rPr>
              <a:t> trong C# không thể kế thừa hai hoặc nhiều lớp cơ sở vì C# không hỗ trợ đa kế thừa.
Để khắc phục nhược điểm này, các giao diện đã được giới thiệu.
Một lớp trong C# có thể triển khai nhiều giao diện.</a:t>
            </a:r>
            <a:endParaRPr lang="en-US" sz="2400">
              <a:latin typeface="Arial (Body)"/>
            </a:endParaRPr>
          </a:p>
        </p:txBody>
      </p:sp>
      <p:pic>
        <p:nvPicPr>
          <p:cNvPr id="4" name="Picture 3">
            <a:extLst>
              <a:ext uri="{FF2B5EF4-FFF2-40B4-BE49-F238E27FC236}">
                <a16:creationId xmlns:a16="http://schemas.microsoft.com/office/drawing/2014/main" id="{DDFE967F-DCBB-48FD-B38B-DD1A043BCCC9}"/>
              </a:ext>
            </a:extLst>
          </p:cNvPr>
          <p:cNvPicPr>
            <a:picLocks noChangeAspect="1"/>
          </p:cNvPicPr>
          <p:nvPr/>
        </p:nvPicPr>
        <p:blipFill>
          <a:blip r:embed="rId2"/>
          <a:stretch>
            <a:fillRect/>
          </a:stretch>
        </p:blipFill>
        <p:spPr>
          <a:xfrm>
            <a:off x="3493947" y="4366056"/>
            <a:ext cx="5353050" cy="1733550"/>
          </a:xfrm>
          <a:prstGeom prst="rect">
            <a:avLst/>
          </a:prstGeom>
        </p:spPr>
      </p:pic>
    </p:spTree>
    <p:extLst>
      <p:ext uri="{BB962C8B-B14F-4D97-AF65-F5344CB8AC3E}">
        <p14:creationId xmlns:p14="http://schemas.microsoft.com/office/powerpoint/2010/main" val="818850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6BA5-9DD5-4998-8506-00252456B5B4}"/>
              </a:ext>
            </a:extLst>
          </p:cNvPr>
          <p:cNvSpPr>
            <a:spLocks noGrp="1"/>
          </p:cNvSpPr>
          <p:nvPr>
            <p:ph type="title"/>
          </p:nvPr>
        </p:nvSpPr>
        <p:spPr/>
        <p:txBody>
          <a:bodyPr/>
          <a:lstStyle/>
          <a:p>
            <a:r>
              <a:rPr lang="en-US"/>
              <a:t>Giao diện</a:t>
            </a:r>
          </a:p>
        </p:txBody>
      </p:sp>
      <p:sp>
        <p:nvSpPr>
          <p:cNvPr id="6" name="Content Placeholder 5">
            <a:extLst>
              <a:ext uri="{FF2B5EF4-FFF2-40B4-BE49-F238E27FC236}">
                <a16:creationId xmlns:a16="http://schemas.microsoft.com/office/drawing/2014/main" id="{4CA1E5D0-F0DA-432E-90AC-CD907C23FCE9}"/>
              </a:ext>
            </a:extLst>
          </p:cNvPr>
          <p:cNvSpPr>
            <a:spLocks noGrp="1"/>
          </p:cNvSpPr>
          <p:nvPr>
            <p:ph idx="1"/>
          </p:nvPr>
        </p:nvSpPr>
        <p:spPr>
          <a:xfrm>
            <a:off x="1052945" y="2096064"/>
            <a:ext cx="10214612" cy="3695136"/>
          </a:xfrm>
        </p:spPr>
        <p:style>
          <a:lnRef idx="1">
            <a:schemeClr val="accent3"/>
          </a:lnRef>
          <a:fillRef idx="2">
            <a:schemeClr val="accent3"/>
          </a:fillRef>
          <a:effectRef idx="1">
            <a:schemeClr val="accent3"/>
          </a:effectRef>
          <a:fontRef idx="minor">
            <a:schemeClr val="dk1"/>
          </a:fontRef>
        </p:style>
        <p:txBody>
          <a:bodyPr/>
          <a:lstStyle/>
          <a:p>
            <a:pPr>
              <a:buFont typeface="Wingdings" panose="05000000000000000000" pitchFamily="2" charset="2"/>
              <a:buChar char="§"/>
            </a:pPr>
            <a:r>
              <a:rPr lang="vi-VN"/>
              <a:t>Một giao diện chỉ chứa các thành viên trừu tượng mà </a:t>
            </a:r>
            <a:r>
              <a:rPr lang="vi-VN">
                <a:solidFill>
                  <a:srgbClr val="0000FF"/>
                </a:solidFill>
              </a:rPr>
              <a:t>không thể </a:t>
            </a:r>
            <a:r>
              <a:rPr lang="en-US">
                <a:solidFill>
                  <a:srgbClr val="0000FF"/>
                </a:solidFill>
              </a:rPr>
              <a:t>có mã </a:t>
            </a:r>
            <a:r>
              <a:rPr lang="vi-VN"/>
              <a:t>thực hiện bất kỳ phương thức nào.</a:t>
            </a:r>
            <a:endParaRPr lang="en-US"/>
          </a:p>
          <a:p>
            <a:pPr>
              <a:buFont typeface="Wingdings" panose="05000000000000000000" pitchFamily="2" charset="2"/>
              <a:buChar char="§"/>
            </a:pPr>
            <a:r>
              <a:rPr lang="vi-VN"/>
              <a:t>Một giao diện </a:t>
            </a:r>
            <a:r>
              <a:rPr lang="vi-VN">
                <a:solidFill>
                  <a:srgbClr val="0000FF"/>
                </a:solidFill>
              </a:rPr>
              <a:t>không thể được khởi tạo </a:t>
            </a:r>
            <a:r>
              <a:rPr lang="vi-VN"/>
              <a:t>mà chỉ có thể được kế thừa bởi các lớp hoặc các giao diện khác.</a:t>
            </a:r>
            <a:endParaRPr lang="en-US"/>
          </a:p>
          <a:p>
            <a:pPr>
              <a:buFont typeface="Wingdings" panose="05000000000000000000" pitchFamily="2" charset="2"/>
              <a:buChar char="§"/>
            </a:pPr>
            <a:r>
              <a:rPr lang="vi-VN"/>
              <a:t>Một giao diện được khai báo bằng giao diện từ khóa</a:t>
            </a:r>
            <a:r>
              <a:rPr lang="en-US"/>
              <a:t> </a:t>
            </a:r>
            <a:r>
              <a:rPr lang="en-US">
                <a:solidFill>
                  <a:srgbClr val="0000FF"/>
                </a:solidFill>
              </a:rPr>
              <a:t>interface</a:t>
            </a:r>
            <a:r>
              <a:rPr lang="vi-VN"/>
              <a:t>.</a:t>
            </a:r>
            <a:endParaRPr lang="en-US"/>
          </a:p>
          <a:p>
            <a:pPr>
              <a:buFont typeface="Wingdings" panose="05000000000000000000" pitchFamily="2" charset="2"/>
              <a:buChar char="§"/>
            </a:pPr>
            <a:r>
              <a:rPr lang="vi-VN"/>
              <a:t>Trong C #, theo mặc định, tất cả các thành viên được khai báo trong một giao diện</a:t>
            </a:r>
            <a:r>
              <a:rPr lang="en-US"/>
              <a:t> là </a:t>
            </a:r>
            <a:r>
              <a:rPr lang="en-US">
                <a:solidFill>
                  <a:srgbClr val="0000FF"/>
                </a:solidFill>
              </a:rPr>
              <a:t>public</a:t>
            </a:r>
            <a:r>
              <a:rPr lang="en-US"/>
              <a:t>.</a:t>
            </a:r>
          </a:p>
        </p:txBody>
      </p:sp>
    </p:spTree>
    <p:extLst>
      <p:ext uri="{BB962C8B-B14F-4D97-AF65-F5344CB8AC3E}">
        <p14:creationId xmlns:p14="http://schemas.microsoft.com/office/powerpoint/2010/main" val="11625773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57E1D-72E3-4936-978B-2B0622C698BC}"/>
              </a:ext>
            </a:extLst>
          </p:cNvPr>
          <p:cNvSpPr>
            <a:spLocks noGrp="1"/>
          </p:cNvSpPr>
          <p:nvPr>
            <p:ph type="title"/>
          </p:nvPr>
        </p:nvSpPr>
        <p:spPr/>
        <p:txBody>
          <a:bodyPr/>
          <a:lstStyle/>
          <a:p>
            <a:r>
              <a:rPr lang="en-US"/>
              <a:t>Giao diện</a:t>
            </a:r>
          </a:p>
        </p:txBody>
      </p:sp>
      <p:sp>
        <p:nvSpPr>
          <p:cNvPr id="3" name="Content Placeholder 2">
            <a:extLst>
              <a:ext uri="{FF2B5EF4-FFF2-40B4-BE49-F238E27FC236}">
                <a16:creationId xmlns:a16="http://schemas.microsoft.com/office/drawing/2014/main" id="{3BAA453C-4EBF-4746-9AE4-3390E56619B8}"/>
              </a:ext>
            </a:extLst>
          </p:cNvPr>
          <p:cNvSpPr>
            <a:spLocks noGrp="1"/>
          </p:cNvSpPr>
          <p:nvPr>
            <p:ph idx="1"/>
          </p:nvPr>
        </p:nvSpPr>
        <p:spPr>
          <a:xfrm>
            <a:off x="2872508" y="1869932"/>
            <a:ext cx="6068292" cy="4064591"/>
          </a:xfrm>
        </p:spPr>
        <p:txBody>
          <a:bodyPr>
            <a:normAutofit fontScale="85000" lnSpcReduction="20000"/>
          </a:bodyPr>
          <a:lstStyle/>
          <a:p>
            <a:pPr>
              <a:spcBef>
                <a:spcPts val="0"/>
              </a:spcBef>
            </a:pPr>
            <a:r>
              <a:rPr lang="en-US"/>
              <a:t>Khai báo</a:t>
            </a:r>
          </a:p>
          <a:p>
            <a:pPr marL="914400" marR="71755" lvl="2" indent="0" algn="just">
              <a:spcBef>
                <a:spcPts val="0"/>
              </a:spcBef>
              <a:buNone/>
            </a:pPr>
            <a:endParaRPr lang="en-US" sz="2000">
              <a:solidFill>
                <a:srgbClr val="0101FD"/>
              </a:solidFill>
              <a:effectLst/>
              <a:latin typeface="Consolas" panose="020B0609020204030204" pitchFamily="49" charset="0"/>
              <a:ea typeface="Calibri" panose="020F0502020204030204" pitchFamily="34" charset="0"/>
              <a:cs typeface="Times New Roman" panose="02020603050405020304" pitchFamily="18" charset="0"/>
            </a:endParaRPr>
          </a:p>
          <a:p>
            <a:pPr marL="914400" marR="71755" lvl="2" indent="0" algn="just">
              <a:spcBef>
                <a:spcPts val="0"/>
              </a:spcBef>
              <a:buNone/>
            </a:pPr>
            <a:r>
              <a:rPr lang="en-US" sz="2000">
                <a:solidFill>
                  <a:srgbClr val="0101FD"/>
                </a:solidFill>
                <a:effectLst/>
                <a:latin typeface="Consolas" panose="020B0609020204030204" pitchFamily="49" charset="0"/>
                <a:ea typeface="Calibri" panose="020F0502020204030204" pitchFamily="34" charset="0"/>
                <a:cs typeface="Times New Roman" panose="02020603050405020304" pitchFamily="18" charset="0"/>
              </a:rPr>
              <a:t>interface</a:t>
            </a:r>
            <a:r>
              <a:rPr lang="en-US" sz="20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Tên_interface</a:t>
            </a:r>
            <a:r>
              <a:rPr lang="en-US" sz="2000">
                <a:solidFill>
                  <a:srgbClr val="006881"/>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2000">
              <a:effectLst/>
              <a:latin typeface="Consolas" panose="020B0609020204030204" pitchFamily="49" charset="0"/>
              <a:ea typeface="Calibri" panose="020F0502020204030204" pitchFamily="34" charset="0"/>
              <a:cs typeface="Times New Roman" panose="02020603050405020304" pitchFamily="18" charset="0"/>
            </a:endParaRPr>
          </a:p>
          <a:p>
            <a:pPr marL="914400" marR="71755" lvl="2" indent="0" algn="just">
              <a:spcBef>
                <a:spcPts val="0"/>
              </a:spcBef>
              <a:buNone/>
            </a:pPr>
            <a:r>
              <a:rPr lang="en-US" sz="20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en-US" sz="2000">
              <a:effectLst/>
              <a:latin typeface="Consolas" panose="020B0609020204030204" pitchFamily="49" charset="0"/>
              <a:ea typeface="Calibri" panose="020F0502020204030204" pitchFamily="34" charset="0"/>
              <a:cs typeface="Times New Roman" panose="02020603050405020304" pitchFamily="18" charset="0"/>
            </a:endParaRPr>
          </a:p>
          <a:p>
            <a:pPr marL="914400" marR="71755" lvl="2" indent="0" algn="just">
              <a:spcBef>
                <a:spcPts val="0"/>
              </a:spcBef>
              <a:buNone/>
            </a:pPr>
            <a:r>
              <a:rPr lang="en-US" sz="20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2000">
                <a:solidFill>
                  <a:srgbClr val="0101FD"/>
                </a:solidFill>
                <a:effectLst/>
                <a:latin typeface="Consolas" panose="020B0609020204030204" pitchFamily="49" charset="0"/>
                <a:ea typeface="Calibri" panose="020F0502020204030204" pitchFamily="34" charset="0"/>
                <a:cs typeface="Times New Roman" panose="02020603050405020304" pitchFamily="18" charset="0"/>
              </a:rPr>
              <a:t>Các thuộc tính; </a:t>
            </a:r>
            <a:endParaRPr lang="en-US" sz="2000">
              <a:effectLst/>
              <a:latin typeface="Consolas" panose="020B0609020204030204" pitchFamily="49" charset="0"/>
              <a:ea typeface="Calibri" panose="020F0502020204030204" pitchFamily="34" charset="0"/>
              <a:cs typeface="Times New Roman" panose="02020603050405020304" pitchFamily="18" charset="0"/>
            </a:endParaRPr>
          </a:p>
          <a:p>
            <a:pPr marL="914400" marR="71755" lvl="2" indent="0" algn="just">
              <a:spcBef>
                <a:spcPts val="0"/>
              </a:spcBef>
              <a:buNone/>
            </a:pPr>
            <a:r>
              <a:rPr lang="en-US" sz="2000">
                <a:solidFill>
                  <a:srgbClr val="0101FD"/>
                </a:solidFill>
                <a:effectLst/>
                <a:latin typeface="Consolas" panose="020B0609020204030204" pitchFamily="49" charset="0"/>
                <a:ea typeface="Calibri" panose="020F0502020204030204" pitchFamily="34" charset="0"/>
                <a:cs typeface="Times New Roman" panose="02020603050405020304" pitchFamily="18" charset="0"/>
              </a:rPr>
              <a:t>  Các phương thức;</a:t>
            </a:r>
            <a:endParaRPr lang="en-US" sz="2000">
              <a:effectLst/>
              <a:latin typeface="Consolas" panose="020B0609020204030204" pitchFamily="49" charset="0"/>
              <a:ea typeface="Calibri" panose="020F0502020204030204" pitchFamily="34" charset="0"/>
              <a:cs typeface="Times New Roman" panose="02020603050405020304" pitchFamily="18" charset="0"/>
            </a:endParaRPr>
          </a:p>
          <a:p>
            <a:pPr marL="914400" marR="71755" lvl="2" indent="0" algn="just">
              <a:spcBef>
                <a:spcPts val="0"/>
              </a:spcBef>
              <a:buNone/>
            </a:pPr>
            <a:r>
              <a:rPr lang="en-US" sz="20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p>
          <a:p>
            <a:pPr>
              <a:spcBef>
                <a:spcPts val="1800"/>
              </a:spcBef>
              <a:spcAft>
                <a:spcPts val="1200"/>
              </a:spcAft>
            </a:pPr>
            <a:r>
              <a:rPr lang="en-US" sz="2100"/>
              <a:t>Ví dụ: tạo interface thao tác với file.</a:t>
            </a:r>
          </a:p>
          <a:p>
            <a:pPr marL="914400" lvl="2" indent="0" algn="just">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a:solidFill>
                  <a:srgbClr val="0000FF"/>
                </a:solidFill>
                <a:effectLst/>
                <a:latin typeface="Consolas" panose="020B0609020204030204" pitchFamily="49" charset="0"/>
                <a:ea typeface="Times New Roman" panose="02020603050405020304" pitchFamily="18" charset="0"/>
                <a:cs typeface="Courier New" panose="02070309020205020404" pitchFamily="49" charset="0"/>
              </a:rPr>
              <a:t>interface</a:t>
            </a:r>
            <a:r>
              <a:rPr lang="en-US" sz="200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2000">
                <a:solidFill>
                  <a:srgbClr val="0070C0"/>
                </a:solidFill>
                <a:effectLst/>
                <a:latin typeface="Consolas" panose="020B0609020204030204" pitchFamily="49" charset="0"/>
                <a:ea typeface="Times New Roman" panose="02020603050405020304" pitchFamily="18" charset="0"/>
                <a:cs typeface="Courier New" panose="02070309020205020404" pitchFamily="49" charset="0"/>
              </a:rPr>
              <a:t>IFile</a:t>
            </a:r>
            <a:endParaRPr lang="en-US" sz="200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914400" lvl="2" indent="0" algn="just">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p>
            <a:pPr marL="914400" lvl="2" indent="0" algn="just">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2000">
                <a:solidFill>
                  <a:srgbClr val="0000FF"/>
                </a:solidFill>
                <a:effectLst/>
                <a:latin typeface="Consolas" panose="020B0609020204030204" pitchFamily="49" charset="0"/>
                <a:ea typeface="Times New Roman" panose="02020603050405020304" pitchFamily="18" charset="0"/>
                <a:cs typeface="Courier New" panose="02070309020205020404" pitchFamily="49" charset="0"/>
              </a:rPr>
              <a:t>void</a:t>
            </a:r>
            <a:r>
              <a:rPr lang="en-US" sz="200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ReadFile();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p>
            <a:pPr marL="914400" lvl="2" indent="0" algn="just">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2000">
                <a:solidFill>
                  <a:srgbClr val="0000FF"/>
                </a:solidFill>
                <a:effectLst/>
                <a:latin typeface="Consolas" panose="020B0609020204030204" pitchFamily="49" charset="0"/>
                <a:ea typeface="Times New Roman" panose="02020603050405020304" pitchFamily="18" charset="0"/>
                <a:cs typeface="Courier New" panose="02070309020205020404" pitchFamily="49" charset="0"/>
              </a:rPr>
              <a:t>void</a:t>
            </a:r>
            <a:r>
              <a:rPr lang="en-US" sz="200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WriteFile(</a:t>
            </a:r>
            <a:r>
              <a:rPr lang="en-US" sz="2000">
                <a:solidFill>
                  <a:srgbClr val="0000FF"/>
                </a:solidFill>
                <a:effectLst/>
                <a:latin typeface="Consolas" panose="020B0609020204030204" pitchFamily="49" charset="0"/>
                <a:ea typeface="Times New Roman" panose="02020603050405020304" pitchFamily="18" charset="0"/>
                <a:cs typeface="Courier New" panose="02070309020205020404" pitchFamily="49" charset="0"/>
              </a:rPr>
              <a:t>string</a:t>
            </a:r>
            <a:r>
              <a:rPr lang="en-US" sz="200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text);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p>
            <a:pPr marL="914400" lvl="2" indent="0" algn="just">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09667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B3C8D-07B9-461D-B01F-93492741F386}"/>
              </a:ext>
            </a:extLst>
          </p:cNvPr>
          <p:cNvSpPr>
            <a:spLocks noGrp="1"/>
          </p:cNvSpPr>
          <p:nvPr>
            <p:ph type="title"/>
          </p:nvPr>
        </p:nvSpPr>
        <p:spPr/>
        <p:txBody>
          <a:bodyPr/>
          <a:lstStyle/>
          <a:p>
            <a:r>
              <a:rPr lang="en-US"/>
              <a:t>Tạo một Giao diện</a:t>
            </a:r>
          </a:p>
        </p:txBody>
      </p:sp>
      <p:sp>
        <p:nvSpPr>
          <p:cNvPr id="3" name="Content Placeholder 2">
            <a:extLst>
              <a:ext uri="{FF2B5EF4-FFF2-40B4-BE49-F238E27FC236}">
                <a16:creationId xmlns:a16="http://schemas.microsoft.com/office/drawing/2014/main" id="{C372B0DC-1459-4DBE-A50A-18A730BCDCFD}"/>
              </a:ext>
            </a:extLst>
          </p:cNvPr>
          <p:cNvSpPr>
            <a:spLocks noGrp="1"/>
          </p:cNvSpPr>
          <p:nvPr>
            <p:ph idx="1"/>
          </p:nvPr>
        </p:nvSpPr>
        <p:spPr>
          <a:xfrm>
            <a:off x="924444" y="1690862"/>
            <a:ext cx="8470350" cy="490118"/>
          </a:xfrm>
        </p:spPr>
        <p:txBody>
          <a:bodyPr>
            <a:normAutofit/>
          </a:bodyPr>
          <a:lstStyle/>
          <a:p>
            <a:r>
              <a:rPr lang="en-US" sz="2400"/>
              <a:t>Ví dụ tạo một giao diện và thực thi:</a:t>
            </a:r>
          </a:p>
        </p:txBody>
      </p:sp>
      <p:sp>
        <p:nvSpPr>
          <p:cNvPr id="5" name="TextBox 4">
            <a:extLst>
              <a:ext uri="{FF2B5EF4-FFF2-40B4-BE49-F238E27FC236}">
                <a16:creationId xmlns:a16="http://schemas.microsoft.com/office/drawing/2014/main" id="{2CCA7044-AB09-495E-96E1-99781E80CA12}"/>
              </a:ext>
            </a:extLst>
          </p:cNvPr>
          <p:cNvSpPr txBox="1"/>
          <p:nvPr/>
        </p:nvSpPr>
        <p:spPr>
          <a:xfrm>
            <a:off x="2617311" y="2511884"/>
            <a:ext cx="6535926" cy="278537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457200" marR="71755" lvl="1" indent="0" algn="just">
              <a:spcBef>
                <a:spcPts val="600"/>
              </a:spcBef>
              <a:spcAft>
                <a:spcPts val="100"/>
              </a:spcAft>
              <a:buNone/>
            </a:pPr>
            <a:r>
              <a:rPr lang="en-US" sz="2000">
                <a:effectLst/>
                <a:latin typeface="Consolas" panose="020B0609020204030204" pitchFamily="49" charset="0"/>
                <a:ea typeface="Calibri" panose="020F0502020204030204" pitchFamily="34" charset="0"/>
                <a:cs typeface="Times New Roman" panose="02020603050405020304" pitchFamily="18" charset="0"/>
              </a:rPr>
              <a:t>interface</a:t>
            </a:r>
            <a:r>
              <a:rPr lang="en-US" sz="20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2000" b="1">
                <a:solidFill>
                  <a:srgbClr val="0070C0"/>
                </a:solidFill>
                <a:effectLst/>
                <a:latin typeface="Consolas" panose="020B0609020204030204" pitchFamily="49" charset="0"/>
                <a:ea typeface="Calibri" panose="020F0502020204030204" pitchFamily="34" charset="0"/>
                <a:cs typeface="Times New Roman" panose="02020603050405020304" pitchFamily="18" charset="0"/>
              </a:rPr>
              <a:t>IPoint</a:t>
            </a:r>
            <a:r>
              <a:rPr lang="en-US" sz="20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2000">
              <a:effectLst/>
              <a:latin typeface="Consolas" panose="020B0609020204030204" pitchFamily="49" charset="0"/>
              <a:ea typeface="Calibri" panose="020F0502020204030204" pitchFamily="34" charset="0"/>
              <a:cs typeface="Times New Roman" panose="02020603050405020304" pitchFamily="18" charset="0"/>
            </a:endParaRPr>
          </a:p>
          <a:p>
            <a:pPr marL="457200" marR="71755" lvl="1" indent="0" algn="just">
              <a:spcBef>
                <a:spcPts val="600"/>
              </a:spcBef>
              <a:spcAft>
                <a:spcPts val="100"/>
              </a:spcAft>
              <a:buNone/>
            </a:pPr>
            <a:r>
              <a:rPr lang="en-US" sz="20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2000">
                <a:effectLst/>
                <a:latin typeface="Consolas" panose="020B0609020204030204" pitchFamily="49" charset="0"/>
                <a:ea typeface="Calibri" panose="020F0502020204030204" pitchFamily="34" charset="0"/>
                <a:cs typeface="Times New Roman" panose="02020603050405020304" pitchFamily="18" charset="0"/>
              </a:rPr>
              <a:t>public</a:t>
            </a:r>
            <a:r>
              <a:rPr lang="en-US" sz="20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2000">
                <a:effectLst/>
                <a:latin typeface="Consolas" panose="020B0609020204030204" pitchFamily="49" charset="0"/>
                <a:ea typeface="Calibri" panose="020F0502020204030204" pitchFamily="34" charset="0"/>
                <a:cs typeface="Times New Roman" panose="02020603050405020304" pitchFamily="18" charset="0"/>
              </a:rPr>
              <a:t>int</a:t>
            </a:r>
            <a:r>
              <a:rPr lang="en-US" sz="20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x{ </a:t>
            </a:r>
            <a:r>
              <a:rPr lang="en-US" sz="2000">
                <a:effectLst/>
                <a:latin typeface="Consolas" panose="020B0609020204030204" pitchFamily="49" charset="0"/>
                <a:ea typeface="Calibri" panose="020F0502020204030204" pitchFamily="34" charset="0"/>
                <a:cs typeface="Times New Roman" panose="02020603050405020304" pitchFamily="18" charset="0"/>
              </a:rPr>
              <a:t>get</a:t>
            </a:r>
            <a:r>
              <a:rPr lang="en-US" sz="20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2000">
                <a:effectLst/>
                <a:latin typeface="Consolas" panose="020B0609020204030204" pitchFamily="49" charset="0"/>
                <a:ea typeface="Calibri" panose="020F0502020204030204" pitchFamily="34" charset="0"/>
                <a:cs typeface="Times New Roman" panose="02020603050405020304" pitchFamily="18" charset="0"/>
              </a:rPr>
              <a:t>set</a:t>
            </a:r>
            <a:r>
              <a:rPr lang="en-US" sz="20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2000">
              <a:effectLst/>
              <a:latin typeface="Consolas" panose="020B0609020204030204" pitchFamily="49" charset="0"/>
              <a:ea typeface="Calibri" panose="020F0502020204030204" pitchFamily="34" charset="0"/>
              <a:cs typeface="Times New Roman" panose="02020603050405020304" pitchFamily="18" charset="0"/>
            </a:endParaRPr>
          </a:p>
          <a:p>
            <a:pPr marL="457200" marR="71755" lvl="1" indent="0" algn="just">
              <a:spcBef>
                <a:spcPts val="600"/>
              </a:spcBef>
              <a:spcAft>
                <a:spcPts val="100"/>
              </a:spcAft>
              <a:buNone/>
            </a:pPr>
            <a:r>
              <a:rPr lang="en-US" sz="20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2000">
                <a:effectLst/>
                <a:latin typeface="Consolas" panose="020B0609020204030204" pitchFamily="49" charset="0"/>
                <a:ea typeface="Calibri" panose="020F0502020204030204" pitchFamily="34" charset="0"/>
                <a:cs typeface="Times New Roman" panose="02020603050405020304" pitchFamily="18" charset="0"/>
              </a:rPr>
              <a:t>public</a:t>
            </a:r>
            <a:r>
              <a:rPr lang="en-US" sz="20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2000">
                <a:effectLst/>
                <a:latin typeface="Consolas" panose="020B0609020204030204" pitchFamily="49" charset="0"/>
                <a:ea typeface="Calibri" panose="020F0502020204030204" pitchFamily="34" charset="0"/>
                <a:cs typeface="Times New Roman" panose="02020603050405020304" pitchFamily="18" charset="0"/>
              </a:rPr>
              <a:t>int</a:t>
            </a:r>
            <a:r>
              <a:rPr lang="en-US" sz="20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y { </a:t>
            </a:r>
            <a:r>
              <a:rPr lang="en-US" sz="2000">
                <a:effectLst/>
                <a:latin typeface="Consolas" panose="020B0609020204030204" pitchFamily="49" charset="0"/>
                <a:ea typeface="Calibri" panose="020F0502020204030204" pitchFamily="34" charset="0"/>
                <a:cs typeface="Times New Roman" panose="02020603050405020304" pitchFamily="18" charset="0"/>
              </a:rPr>
              <a:t>get</a:t>
            </a:r>
            <a:r>
              <a:rPr lang="en-US" sz="20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2000">
                <a:effectLst/>
                <a:latin typeface="Consolas" panose="020B0609020204030204" pitchFamily="49" charset="0"/>
                <a:ea typeface="Calibri" panose="020F0502020204030204" pitchFamily="34" charset="0"/>
                <a:cs typeface="Times New Roman" panose="02020603050405020304" pitchFamily="18" charset="0"/>
              </a:rPr>
              <a:t>set</a:t>
            </a:r>
            <a:r>
              <a:rPr lang="en-US" sz="20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2000">
              <a:effectLst/>
              <a:latin typeface="Consolas" panose="020B0609020204030204" pitchFamily="49" charset="0"/>
              <a:ea typeface="Calibri" panose="020F0502020204030204" pitchFamily="34" charset="0"/>
              <a:cs typeface="Times New Roman" panose="02020603050405020304" pitchFamily="18" charset="0"/>
            </a:endParaRPr>
          </a:p>
          <a:p>
            <a:pPr marL="457200" marR="71755" lvl="1" indent="0" algn="just">
              <a:spcBef>
                <a:spcPts val="600"/>
              </a:spcBef>
              <a:spcAft>
                <a:spcPts val="100"/>
              </a:spcAft>
              <a:buNone/>
            </a:pPr>
            <a:r>
              <a:rPr lang="en-US" sz="20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2000">
                <a:effectLst/>
                <a:latin typeface="Consolas" panose="020B0609020204030204" pitchFamily="49" charset="0"/>
                <a:ea typeface="Calibri" panose="020F0502020204030204" pitchFamily="34" charset="0"/>
                <a:cs typeface="Times New Roman" panose="02020603050405020304" pitchFamily="18" charset="0"/>
              </a:rPr>
              <a:t>public</a:t>
            </a:r>
            <a:r>
              <a:rPr lang="en-US" sz="20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2000">
                <a:effectLst/>
                <a:latin typeface="Consolas" panose="020B0609020204030204" pitchFamily="49" charset="0"/>
                <a:ea typeface="Calibri" panose="020F0502020204030204" pitchFamily="34" charset="0"/>
                <a:cs typeface="Times New Roman" panose="02020603050405020304" pitchFamily="18" charset="0"/>
              </a:rPr>
              <a:t>double</a:t>
            </a:r>
            <a:r>
              <a:rPr lang="en-US" sz="20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distance {</a:t>
            </a:r>
            <a:r>
              <a:rPr lang="en-US" sz="2000">
                <a:effectLst/>
                <a:latin typeface="Consolas" panose="020B0609020204030204" pitchFamily="49" charset="0"/>
                <a:ea typeface="Calibri" panose="020F0502020204030204" pitchFamily="34" charset="0"/>
                <a:cs typeface="Times New Roman" panose="02020603050405020304" pitchFamily="18" charset="0"/>
              </a:rPr>
              <a:t>get</a:t>
            </a:r>
            <a:r>
              <a:rPr lang="en-US" sz="20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en-US" sz="2000">
              <a:effectLst/>
              <a:latin typeface="Consolas" panose="020B0609020204030204" pitchFamily="49" charset="0"/>
              <a:ea typeface="Calibri" panose="020F0502020204030204" pitchFamily="34" charset="0"/>
              <a:cs typeface="Times New Roman" panose="02020603050405020304" pitchFamily="18" charset="0"/>
            </a:endParaRPr>
          </a:p>
          <a:p>
            <a:pPr marL="457200" marR="71755" lvl="1" indent="0" algn="just">
              <a:spcBef>
                <a:spcPts val="600"/>
              </a:spcBef>
              <a:spcAft>
                <a:spcPts val="100"/>
              </a:spcAft>
              <a:buNone/>
            </a:pPr>
            <a:r>
              <a:rPr lang="en-US" sz="20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2000">
                <a:effectLst/>
                <a:latin typeface="Consolas" panose="020B0609020204030204" pitchFamily="49" charset="0"/>
                <a:ea typeface="Calibri" panose="020F0502020204030204" pitchFamily="34" charset="0"/>
                <a:cs typeface="Times New Roman" panose="02020603050405020304" pitchFamily="18" charset="0"/>
              </a:rPr>
              <a:t>public</a:t>
            </a:r>
            <a:r>
              <a:rPr lang="en-US" sz="20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2000">
                <a:effectLst/>
                <a:latin typeface="Consolas" panose="020B0609020204030204" pitchFamily="49" charset="0"/>
                <a:ea typeface="Calibri" panose="020F0502020204030204" pitchFamily="34" charset="0"/>
                <a:cs typeface="Times New Roman" panose="02020603050405020304" pitchFamily="18" charset="0"/>
              </a:rPr>
              <a:t>void</a:t>
            </a:r>
            <a:r>
              <a:rPr lang="en-US" sz="20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20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InputXy</a:t>
            </a:r>
            <a:r>
              <a:rPr lang="en-US" sz="20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en-US" sz="2000">
              <a:effectLst/>
              <a:latin typeface="Consolas" panose="020B0609020204030204" pitchFamily="49" charset="0"/>
              <a:ea typeface="Calibri" panose="020F0502020204030204" pitchFamily="34" charset="0"/>
              <a:cs typeface="Times New Roman" panose="02020603050405020304" pitchFamily="18" charset="0"/>
            </a:endParaRPr>
          </a:p>
          <a:p>
            <a:pPr marL="457200" marR="71755" lvl="1" indent="0" algn="just">
              <a:spcBef>
                <a:spcPts val="600"/>
              </a:spcBef>
              <a:spcAft>
                <a:spcPts val="100"/>
              </a:spcAft>
              <a:buNone/>
            </a:pPr>
            <a:r>
              <a:rPr lang="en-US" sz="2000">
                <a:effectLst/>
                <a:latin typeface="Consolas" panose="020B0609020204030204" pitchFamily="49" charset="0"/>
                <a:ea typeface="Calibri" panose="020F0502020204030204" pitchFamily="34" charset="0"/>
                <a:cs typeface="Times New Roman" panose="02020603050405020304" pitchFamily="18" charset="0"/>
              </a:rPr>
              <a:t>          public void </a:t>
            </a:r>
            <a:r>
              <a:rPr lang="en-US" sz="20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OutputXy</a:t>
            </a:r>
            <a:r>
              <a:rPr lang="en-US" sz="2000">
                <a:effectLst/>
                <a:latin typeface="Consolas" panose="020B0609020204030204" pitchFamily="49" charset="0"/>
                <a:ea typeface="Calibri" panose="020F0502020204030204" pitchFamily="34" charset="0"/>
                <a:cs typeface="Times New Roman" panose="02020603050405020304" pitchFamily="18" charset="0"/>
              </a:rPr>
              <a:t>();</a:t>
            </a:r>
          </a:p>
          <a:p>
            <a:pPr marL="457200" marR="71755" lvl="1" indent="0" algn="just">
              <a:spcBef>
                <a:spcPts val="600"/>
              </a:spcBef>
              <a:spcAft>
                <a:spcPts val="100"/>
              </a:spcAft>
              <a:buNone/>
            </a:pPr>
            <a:r>
              <a:rPr lang="en-US" sz="20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200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964742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B3C8D-07B9-461D-B01F-93492741F386}"/>
              </a:ext>
            </a:extLst>
          </p:cNvPr>
          <p:cNvSpPr>
            <a:spLocks noGrp="1"/>
          </p:cNvSpPr>
          <p:nvPr>
            <p:ph type="title"/>
          </p:nvPr>
        </p:nvSpPr>
        <p:spPr>
          <a:xfrm>
            <a:off x="913795" y="609601"/>
            <a:ext cx="10353761" cy="1108364"/>
          </a:xfrm>
        </p:spPr>
        <p:txBody>
          <a:bodyPr/>
          <a:lstStyle/>
          <a:p>
            <a:r>
              <a:rPr lang="en-US"/>
              <a:t>Thực thi Giao diện</a:t>
            </a:r>
          </a:p>
        </p:txBody>
      </p:sp>
      <p:sp>
        <p:nvSpPr>
          <p:cNvPr id="8" name="TextBox 7">
            <a:extLst>
              <a:ext uri="{FF2B5EF4-FFF2-40B4-BE49-F238E27FC236}">
                <a16:creationId xmlns:a16="http://schemas.microsoft.com/office/drawing/2014/main" id="{4494A20A-6DB1-475D-B1B8-77B073D3AED1}"/>
              </a:ext>
            </a:extLst>
          </p:cNvPr>
          <p:cNvSpPr txBox="1"/>
          <p:nvPr/>
        </p:nvSpPr>
        <p:spPr>
          <a:xfrm>
            <a:off x="1980493" y="1552242"/>
            <a:ext cx="8220364" cy="4696157"/>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71755" marR="71755" algn="just">
              <a:spcBef>
                <a:spcPts val="100"/>
              </a:spcBef>
              <a:spcAft>
                <a:spcPts val="100"/>
              </a:spcAft>
            </a:pPr>
            <a:r>
              <a:rPr lang="en-US" sz="13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class</a:t>
            </a:r>
            <a:r>
              <a:rPr lang="en-US" sz="1300">
                <a:effectLst/>
                <a:latin typeface="Consolas" panose="020B0609020204030204" pitchFamily="49" charset="0"/>
                <a:ea typeface="Calibri" panose="020F0502020204030204" pitchFamily="34" charset="0"/>
                <a:cs typeface="Times New Roman" panose="02020603050405020304" pitchFamily="18" charset="0"/>
              </a:rPr>
              <a:t> </a:t>
            </a:r>
            <a:r>
              <a:rPr lang="en-US" sz="1300">
                <a:solidFill>
                  <a:srgbClr val="2B91AF"/>
                </a:solidFill>
                <a:effectLst/>
                <a:latin typeface="Consolas" panose="020B0609020204030204" pitchFamily="49" charset="0"/>
                <a:ea typeface="Calibri" panose="020F0502020204030204" pitchFamily="34" charset="0"/>
                <a:cs typeface="Times New Roman" panose="02020603050405020304" pitchFamily="18" charset="0"/>
              </a:rPr>
              <a:t>Point</a:t>
            </a:r>
            <a:r>
              <a:rPr lang="en-US" sz="1300">
                <a:effectLst/>
                <a:latin typeface="Consolas" panose="020B0609020204030204" pitchFamily="49" charset="0"/>
                <a:ea typeface="Calibri" panose="020F0502020204030204" pitchFamily="34" charset="0"/>
                <a:cs typeface="Times New Roman" panose="02020603050405020304" pitchFamily="18" charset="0"/>
              </a:rPr>
              <a:t> : IPoint</a:t>
            </a:r>
          </a:p>
          <a:p>
            <a:pPr marL="71755" marR="71755" algn="just">
              <a:spcBef>
                <a:spcPts val="100"/>
              </a:spcBef>
              <a:spcAft>
                <a:spcPts val="100"/>
              </a:spcAft>
            </a:pPr>
            <a:r>
              <a:rPr lang="en-US" sz="1300">
                <a:effectLst/>
                <a:latin typeface="Consolas" panose="020B0609020204030204" pitchFamily="49" charset="0"/>
                <a:ea typeface="Calibri" panose="020F0502020204030204" pitchFamily="34" charset="0"/>
                <a:cs typeface="Times New Roman" panose="02020603050405020304" pitchFamily="18" charset="0"/>
              </a:rPr>
              <a:t>     {</a:t>
            </a:r>
          </a:p>
          <a:p>
            <a:pPr marL="71755" marR="71755" algn="just">
              <a:spcBef>
                <a:spcPts val="100"/>
              </a:spcBef>
              <a:spcAft>
                <a:spcPts val="100"/>
              </a:spcAft>
            </a:pPr>
            <a:r>
              <a:rPr lang="en-US" sz="1300">
                <a:effectLst/>
                <a:latin typeface="Consolas" panose="020B0609020204030204" pitchFamily="49" charset="0"/>
                <a:ea typeface="Calibri" panose="020F0502020204030204" pitchFamily="34" charset="0"/>
                <a:cs typeface="Times New Roman" panose="02020603050405020304" pitchFamily="18" charset="0"/>
              </a:rPr>
              <a:t>          </a:t>
            </a:r>
            <a:r>
              <a:rPr lang="en-US" sz="13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public</a:t>
            </a:r>
            <a:r>
              <a:rPr lang="en-US" sz="1300">
                <a:effectLst/>
                <a:latin typeface="Consolas" panose="020B0609020204030204" pitchFamily="49" charset="0"/>
                <a:ea typeface="Calibri" panose="020F0502020204030204" pitchFamily="34" charset="0"/>
                <a:cs typeface="Times New Roman" panose="02020603050405020304" pitchFamily="18" charset="0"/>
              </a:rPr>
              <a:t> </a:t>
            </a:r>
            <a:r>
              <a:rPr lang="en-US" sz="13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int</a:t>
            </a:r>
            <a:r>
              <a:rPr lang="en-US" sz="1300">
                <a:effectLst/>
                <a:latin typeface="Consolas" panose="020B0609020204030204" pitchFamily="49" charset="0"/>
                <a:ea typeface="Calibri" panose="020F0502020204030204" pitchFamily="34" charset="0"/>
                <a:cs typeface="Times New Roman" panose="02020603050405020304" pitchFamily="18" charset="0"/>
              </a:rPr>
              <a:t> x { </a:t>
            </a:r>
            <a:r>
              <a:rPr lang="en-US" sz="13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get</a:t>
            </a:r>
            <a:r>
              <a:rPr lang="en-US" sz="1300">
                <a:effectLst/>
                <a:latin typeface="Consolas" panose="020B0609020204030204" pitchFamily="49" charset="0"/>
                <a:ea typeface="Calibri" panose="020F0502020204030204" pitchFamily="34" charset="0"/>
                <a:cs typeface="Times New Roman" panose="02020603050405020304" pitchFamily="18" charset="0"/>
              </a:rPr>
              <a:t>; </a:t>
            </a:r>
            <a:r>
              <a:rPr lang="en-US" sz="13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set</a:t>
            </a:r>
            <a:r>
              <a:rPr lang="en-US" sz="1300">
                <a:effectLst/>
                <a:latin typeface="Consolas" panose="020B0609020204030204" pitchFamily="49" charset="0"/>
                <a:ea typeface="Calibri" panose="020F0502020204030204" pitchFamily="34" charset="0"/>
                <a:cs typeface="Times New Roman" panose="02020603050405020304" pitchFamily="18" charset="0"/>
              </a:rPr>
              <a:t>; }</a:t>
            </a:r>
          </a:p>
          <a:p>
            <a:pPr marL="71755" marR="71755" algn="just">
              <a:spcBef>
                <a:spcPts val="100"/>
              </a:spcBef>
              <a:spcAft>
                <a:spcPts val="100"/>
              </a:spcAft>
            </a:pPr>
            <a:r>
              <a:rPr lang="en-US" sz="1300">
                <a:effectLst/>
                <a:latin typeface="Consolas" panose="020B0609020204030204" pitchFamily="49" charset="0"/>
                <a:ea typeface="Calibri" panose="020F0502020204030204" pitchFamily="34" charset="0"/>
                <a:cs typeface="Times New Roman" panose="02020603050405020304" pitchFamily="18" charset="0"/>
              </a:rPr>
              <a:t>          </a:t>
            </a:r>
            <a:r>
              <a:rPr lang="en-US" sz="13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public</a:t>
            </a:r>
            <a:r>
              <a:rPr lang="en-US" sz="1300">
                <a:effectLst/>
                <a:latin typeface="Consolas" panose="020B0609020204030204" pitchFamily="49" charset="0"/>
                <a:ea typeface="Calibri" panose="020F0502020204030204" pitchFamily="34" charset="0"/>
                <a:cs typeface="Times New Roman" panose="02020603050405020304" pitchFamily="18" charset="0"/>
              </a:rPr>
              <a:t> </a:t>
            </a:r>
            <a:r>
              <a:rPr lang="en-US" sz="13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int</a:t>
            </a:r>
            <a:r>
              <a:rPr lang="en-US" sz="1300">
                <a:effectLst/>
                <a:latin typeface="Consolas" panose="020B0609020204030204" pitchFamily="49" charset="0"/>
                <a:ea typeface="Calibri" panose="020F0502020204030204" pitchFamily="34" charset="0"/>
                <a:cs typeface="Times New Roman" panose="02020603050405020304" pitchFamily="18" charset="0"/>
              </a:rPr>
              <a:t> y { </a:t>
            </a:r>
            <a:r>
              <a:rPr lang="en-US" sz="13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get</a:t>
            </a:r>
            <a:r>
              <a:rPr lang="en-US" sz="1300">
                <a:effectLst/>
                <a:latin typeface="Consolas" panose="020B0609020204030204" pitchFamily="49" charset="0"/>
                <a:ea typeface="Calibri" panose="020F0502020204030204" pitchFamily="34" charset="0"/>
                <a:cs typeface="Times New Roman" panose="02020603050405020304" pitchFamily="18" charset="0"/>
              </a:rPr>
              <a:t>; </a:t>
            </a:r>
            <a:r>
              <a:rPr lang="en-US" sz="13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set</a:t>
            </a:r>
            <a:r>
              <a:rPr lang="en-US" sz="1300">
                <a:effectLst/>
                <a:latin typeface="Consolas" panose="020B0609020204030204" pitchFamily="49" charset="0"/>
                <a:ea typeface="Calibri" panose="020F0502020204030204" pitchFamily="34" charset="0"/>
                <a:cs typeface="Times New Roman" panose="02020603050405020304" pitchFamily="18" charset="0"/>
              </a:rPr>
              <a:t>;} </a:t>
            </a:r>
          </a:p>
          <a:p>
            <a:pPr marL="71755" marR="71755" algn="just">
              <a:spcBef>
                <a:spcPts val="100"/>
              </a:spcBef>
              <a:spcAft>
                <a:spcPts val="100"/>
              </a:spcAft>
            </a:pPr>
            <a:r>
              <a:rPr lang="en-US" sz="1300">
                <a:effectLst/>
                <a:latin typeface="Consolas" panose="020B0609020204030204" pitchFamily="49" charset="0"/>
                <a:ea typeface="Calibri" panose="020F0502020204030204" pitchFamily="34" charset="0"/>
                <a:cs typeface="Times New Roman" panose="02020603050405020304" pitchFamily="18" charset="0"/>
              </a:rPr>
              <a:t>          </a:t>
            </a:r>
            <a:r>
              <a:rPr lang="en-US" sz="13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public</a:t>
            </a:r>
            <a:r>
              <a:rPr lang="en-US" sz="1300">
                <a:effectLst/>
                <a:latin typeface="Consolas" panose="020B0609020204030204" pitchFamily="49" charset="0"/>
                <a:ea typeface="Calibri" panose="020F0502020204030204" pitchFamily="34" charset="0"/>
                <a:cs typeface="Times New Roman" panose="02020603050405020304" pitchFamily="18" charset="0"/>
              </a:rPr>
              <a:t> </a:t>
            </a:r>
            <a:r>
              <a:rPr lang="en-US" sz="13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double</a:t>
            </a:r>
            <a:r>
              <a:rPr lang="en-US" sz="1300">
                <a:effectLst/>
                <a:latin typeface="Consolas" panose="020B0609020204030204" pitchFamily="49" charset="0"/>
                <a:ea typeface="Calibri" panose="020F0502020204030204" pitchFamily="34" charset="0"/>
                <a:cs typeface="Times New Roman" panose="02020603050405020304" pitchFamily="18" charset="0"/>
              </a:rPr>
              <a:t> distance</a:t>
            </a:r>
          </a:p>
          <a:p>
            <a:pPr marL="71755" marR="71755" algn="just">
              <a:spcBef>
                <a:spcPts val="100"/>
              </a:spcBef>
              <a:spcAft>
                <a:spcPts val="100"/>
              </a:spcAft>
            </a:pPr>
            <a:r>
              <a:rPr lang="en-US" sz="1300">
                <a:effectLst/>
                <a:latin typeface="Consolas" panose="020B0609020204030204" pitchFamily="49" charset="0"/>
                <a:ea typeface="Calibri" panose="020F0502020204030204" pitchFamily="34" charset="0"/>
                <a:cs typeface="Times New Roman" panose="02020603050405020304" pitchFamily="18" charset="0"/>
              </a:rPr>
              <a:t>          {</a:t>
            </a:r>
          </a:p>
          <a:p>
            <a:pPr marL="71755" marR="71755" algn="just">
              <a:spcBef>
                <a:spcPts val="100"/>
              </a:spcBef>
              <a:spcAft>
                <a:spcPts val="100"/>
              </a:spcAft>
            </a:pPr>
            <a:r>
              <a:rPr lang="en-US" sz="1300">
                <a:effectLst/>
                <a:latin typeface="Consolas" panose="020B0609020204030204" pitchFamily="49" charset="0"/>
                <a:ea typeface="Calibri" panose="020F0502020204030204" pitchFamily="34" charset="0"/>
                <a:cs typeface="Times New Roman" panose="02020603050405020304" pitchFamily="18" charset="0"/>
              </a:rPr>
              <a:t>               </a:t>
            </a:r>
            <a:r>
              <a:rPr lang="en-US" sz="13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get</a:t>
            </a:r>
            <a:r>
              <a:rPr lang="en-US" sz="1300">
                <a:effectLst/>
                <a:latin typeface="Consolas" panose="020B0609020204030204" pitchFamily="49" charset="0"/>
                <a:ea typeface="Calibri" panose="020F0502020204030204" pitchFamily="34" charset="0"/>
                <a:cs typeface="Times New Roman" panose="02020603050405020304" pitchFamily="18" charset="0"/>
              </a:rPr>
              <a:t> { </a:t>
            </a:r>
            <a:r>
              <a:rPr lang="en-US" sz="13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return</a:t>
            </a:r>
            <a:r>
              <a:rPr lang="en-US" sz="1300">
                <a:effectLst/>
                <a:latin typeface="Consolas" panose="020B0609020204030204" pitchFamily="49" charset="0"/>
                <a:ea typeface="Calibri" panose="020F0502020204030204" pitchFamily="34" charset="0"/>
                <a:cs typeface="Times New Roman" panose="02020603050405020304" pitchFamily="18" charset="0"/>
              </a:rPr>
              <a:t> (x * x + y * y); }</a:t>
            </a:r>
          </a:p>
          <a:p>
            <a:pPr marL="71755" marR="71755" algn="just">
              <a:spcBef>
                <a:spcPts val="100"/>
              </a:spcBef>
              <a:spcAft>
                <a:spcPts val="100"/>
              </a:spcAft>
            </a:pPr>
            <a:r>
              <a:rPr lang="en-US" sz="1300">
                <a:effectLst/>
                <a:latin typeface="Consolas" panose="020B0609020204030204" pitchFamily="49" charset="0"/>
                <a:ea typeface="Calibri" panose="020F0502020204030204" pitchFamily="34" charset="0"/>
                <a:cs typeface="Times New Roman" panose="02020603050405020304" pitchFamily="18" charset="0"/>
              </a:rPr>
              <a:t>          }      </a:t>
            </a:r>
          </a:p>
          <a:p>
            <a:pPr marL="71755" marR="71755" algn="just">
              <a:spcBef>
                <a:spcPts val="100"/>
              </a:spcBef>
              <a:spcAft>
                <a:spcPts val="100"/>
              </a:spcAft>
            </a:pPr>
            <a:r>
              <a:rPr lang="en-US" sz="1300">
                <a:effectLst/>
                <a:latin typeface="Consolas" panose="020B0609020204030204" pitchFamily="49" charset="0"/>
                <a:ea typeface="Calibri" panose="020F0502020204030204" pitchFamily="34" charset="0"/>
                <a:cs typeface="Times New Roman" panose="02020603050405020304" pitchFamily="18" charset="0"/>
              </a:rPr>
              <a:t>          </a:t>
            </a:r>
            <a:r>
              <a:rPr lang="en-US" sz="13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public</a:t>
            </a:r>
            <a:r>
              <a:rPr lang="en-US" sz="1300">
                <a:effectLst/>
                <a:latin typeface="Consolas" panose="020B0609020204030204" pitchFamily="49" charset="0"/>
                <a:ea typeface="Calibri" panose="020F0502020204030204" pitchFamily="34" charset="0"/>
                <a:cs typeface="Times New Roman" panose="02020603050405020304" pitchFamily="18" charset="0"/>
              </a:rPr>
              <a:t> </a:t>
            </a:r>
            <a:r>
              <a:rPr lang="en-US" sz="13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void</a:t>
            </a:r>
            <a:r>
              <a:rPr lang="en-US" sz="1300">
                <a:effectLst/>
                <a:latin typeface="Consolas" panose="020B0609020204030204" pitchFamily="49" charset="0"/>
                <a:ea typeface="Calibri" panose="020F0502020204030204" pitchFamily="34" charset="0"/>
                <a:cs typeface="Times New Roman" panose="02020603050405020304" pitchFamily="18" charset="0"/>
              </a:rPr>
              <a:t> InputXy()</a:t>
            </a:r>
          </a:p>
          <a:p>
            <a:pPr marL="71755" marR="71755" algn="just">
              <a:spcBef>
                <a:spcPts val="100"/>
              </a:spcBef>
              <a:spcAft>
                <a:spcPts val="100"/>
              </a:spcAft>
            </a:pPr>
            <a:r>
              <a:rPr lang="en-US" sz="1300">
                <a:effectLst/>
                <a:latin typeface="Consolas" panose="020B0609020204030204" pitchFamily="49" charset="0"/>
                <a:ea typeface="Calibri" panose="020F0502020204030204" pitchFamily="34" charset="0"/>
                <a:cs typeface="Times New Roman" panose="02020603050405020304" pitchFamily="18" charset="0"/>
              </a:rPr>
              <a:t>          {</a:t>
            </a:r>
          </a:p>
          <a:p>
            <a:pPr marL="71755" marR="71755" algn="just">
              <a:spcBef>
                <a:spcPts val="100"/>
              </a:spcBef>
              <a:spcAft>
                <a:spcPts val="100"/>
              </a:spcAft>
            </a:pPr>
            <a:r>
              <a:rPr lang="en-US" sz="1300">
                <a:effectLst/>
                <a:latin typeface="Consolas" panose="020B0609020204030204" pitchFamily="49" charset="0"/>
                <a:ea typeface="Calibri" panose="020F0502020204030204" pitchFamily="34" charset="0"/>
                <a:cs typeface="Times New Roman" panose="02020603050405020304" pitchFamily="18" charset="0"/>
              </a:rPr>
              <a:t>               Console.WriteLine(</a:t>
            </a:r>
            <a:r>
              <a:rPr lang="en-US" sz="1300">
                <a:solidFill>
                  <a:srgbClr val="A31515"/>
                </a:solidFill>
                <a:effectLst/>
                <a:latin typeface="Consolas" panose="020B0609020204030204" pitchFamily="49" charset="0"/>
                <a:ea typeface="Calibri" panose="020F0502020204030204" pitchFamily="34" charset="0"/>
                <a:cs typeface="Times New Roman" panose="02020603050405020304" pitchFamily="18" charset="0"/>
              </a:rPr>
              <a:t>"==== INPUT ===="</a:t>
            </a:r>
            <a:r>
              <a:rPr lang="en-US" sz="1300">
                <a:effectLst/>
                <a:latin typeface="Consolas" panose="020B0609020204030204" pitchFamily="49" charset="0"/>
                <a:ea typeface="Calibri" panose="020F0502020204030204" pitchFamily="34" charset="0"/>
                <a:cs typeface="Times New Roman" panose="02020603050405020304" pitchFamily="18" charset="0"/>
              </a:rPr>
              <a:t>);</a:t>
            </a:r>
          </a:p>
          <a:p>
            <a:pPr marL="71755" marR="71755" algn="just">
              <a:spcBef>
                <a:spcPts val="100"/>
              </a:spcBef>
              <a:spcAft>
                <a:spcPts val="100"/>
              </a:spcAft>
            </a:pPr>
            <a:r>
              <a:rPr lang="en-US" sz="1300">
                <a:effectLst/>
                <a:latin typeface="Consolas" panose="020B0609020204030204" pitchFamily="49" charset="0"/>
                <a:ea typeface="Calibri" panose="020F0502020204030204" pitchFamily="34" charset="0"/>
                <a:cs typeface="Times New Roman" panose="02020603050405020304" pitchFamily="18" charset="0"/>
              </a:rPr>
              <a:t>               Console.Write(</a:t>
            </a:r>
            <a:r>
              <a:rPr lang="en-US" sz="1300">
                <a:solidFill>
                  <a:srgbClr val="A31515"/>
                </a:solidFill>
                <a:effectLst/>
                <a:latin typeface="Consolas" panose="020B0609020204030204" pitchFamily="49" charset="0"/>
                <a:ea typeface="Calibri" panose="020F0502020204030204" pitchFamily="34" charset="0"/>
                <a:cs typeface="Times New Roman" panose="02020603050405020304" pitchFamily="18" charset="0"/>
              </a:rPr>
              <a:t>"Input x: "</a:t>
            </a:r>
            <a:r>
              <a:rPr lang="en-US" sz="1300">
                <a:effectLst/>
                <a:latin typeface="Consolas" panose="020B0609020204030204" pitchFamily="49" charset="0"/>
                <a:ea typeface="Calibri" panose="020F0502020204030204" pitchFamily="34" charset="0"/>
                <a:cs typeface="Times New Roman" panose="02020603050405020304" pitchFamily="18" charset="0"/>
              </a:rPr>
              <a:t>); x = </a:t>
            </a:r>
            <a:r>
              <a:rPr lang="en-US" sz="13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int</a:t>
            </a:r>
            <a:r>
              <a:rPr lang="en-US" sz="1300">
                <a:effectLst/>
                <a:latin typeface="Consolas" panose="020B0609020204030204" pitchFamily="49" charset="0"/>
                <a:ea typeface="Calibri" panose="020F0502020204030204" pitchFamily="34" charset="0"/>
                <a:cs typeface="Times New Roman" panose="02020603050405020304" pitchFamily="18" charset="0"/>
              </a:rPr>
              <a:t>.Parse(Console.ReadLine());</a:t>
            </a:r>
          </a:p>
          <a:p>
            <a:pPr marL="71755" marR="71755" algn="just">
              <a:spcBef>
                <a:spcPts val="100"/>
              </a:spcBef>
              <a:spcAft>
                <a:spcPts val="100"/>
              </a:spcAft>
            </a:pPr>
            <a:r>
              <a:rPr lang="en-US" sz="1300">
                <a:effectLst/>
                <a:latin typeface="Consolas" panose="020B0609020204030204" pitchFamily="49" charset="0"/>
                <a:ea typeface="Calibri" panose="020F0502020204030204" pitchFamily="34" charset="0"/>
                <a:cs typeface="Times New Roman" panose="02020603050405020304" pitchFamily="18" charset="0"/>
              </a:rPr>
              <a:t>               Console.Write(</a:t>
            </a:r>
            <a:r>
              <a:rPr lang="en-US" sz="1300">
                <a:solidFill>
                  <a:srgbClr val="A31515"/>
                </a:solidFill>
                <a:effectLst/>
                <a:latin typeface="Consolas" panose="020B0609020204030204" pitchFamily="49" charset="0"/>
                <a:ea typeface="Calibri" panose="020F0502020204030204" pitchFamily="34" charset="0"/>
                <a:cs typeface="Times New Roman" panose="02020603050405020304" pitchFamily="18" charset="0"/>
              </a:rPr>
              <a:t>"Input y: "</a:t>
            </a:r>
            <a:r>
              <a:rPr lang="en-US" sz="1300">
                <a:effectLst/>
                <a:latin typeface="Consolas" panose="020B0609020204030204" pitchFamily="49" charset="0"/>
                <a:ea typeface="Calibri" panose="020F0502020204030204" pitchFamily="34" charset="0"/>
                <a:cs typeface="Times New Roman" panose="02020603050405020304" pitchFamily="18" charset="0"/>
              </a:rPr>
              <a:t>); y = </a:t>
            </a:r>
            <a:r>
              <a:rPr lang="en-US" sz="13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int</a:t>
            </a:r>
            <a:r>
              <a:rPr lang="en-US" sz="1300">
                <a:effectLst/>
                <a:latin typeface="Consolas" panose="020B0609020204030204" pitchFamily="49" charset="0"/>
                <a:ea typeface="Calibri" panose="020F0502020204030204" pitchFamily="34" charset="0"/>
                <a:cs typeface="Times New Roman" panose="02020603050405020304" pitchFamily="18" charset="0"/>
              </a:rPr>
              <a:t>.Parse(Console.ReadLine());</a:t>
            </a:r>
          </a:p>
          <a:p>
            <a:pPr marL="71755" marR="71755" algn="just">
              <a:spcBef>
                <a:spcPts val="100"/>
              </a:spcBef>
              <a:spcAft>
                <a:spcPts val="100"/>
              </a:spcAft>
            </a:pPr>
            <a:r>
              <a:rPr lang="en-US" sz="1300">
                <a:effectLst/>
                <a:latin typeface="Consolas" panose="020B0609020204030204" pitchFamily="49" charset="0"/>
                <a:ea typeface="Calibri" panose="020F0502020204030204" pitchFamily="34" charset="0"/>
                <a:cs typeface="Times New Roman" panose="02020603050405020304" pitchFamily="18" charset="0"/>
              </a:rPr>
              <a:t>          }       </a:t>
            </a:r>
          </a:p>
          <a:p>
            <a:pPr marL="71755" marR="71755" algn="just">
              <a:spcBef>
                <a:spcPts val="100"/>
              </a:spcBef>
              <a:spcAft>
                <a:spcPts val="100"/>
              </a:spcAft>
            </a:pPr>
            <a:r>
              <a:rPr lang="en-US" sz="1300">
                <a:effectLst/>
                <a:latin typeface="Consolas" panose="020B0609020204030204" pitchFamily="49" charset="0"/>
                <a:ea typeface="Calibri" panose="020F0502020204030204" pitchFamily="34" charset="0"/>
                <a:cs typeface="Times New Roman" panose="02020603050405020304" pitchFamily="18" charset="0"/>
              </a:rPr>
              <a:t>          </a:t>
            </a:r>
            <a:r>
              <a:rPr lang="en-US" sz="13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public</a:t>
            </a:r>
            <a:r>
              <a:rPr lang="en-US" sz="1300">
                <a:effectLst/>
                <a:latin typeface="Consolas" panose="020B0609020204030204" pitchFamily="49" charset="0"/>
                <a:ea typeface="Calibri" panose="020F0502020204030204" pitchFamily="34" charset="0"/>
                <a:cs typeface="Times New Roman" panose="02020603050405020304" pitchFamily="18" charset="0"/>
              </a:rPr>
              <a:t> </a:t>
            </a:r>
            <a:r>
              <a:rPr lang="en-US" sz="13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void</a:t>
            </a:r>
            <a:r>
              <a:rPr lang="en-US" sz="1300">
                <a:effectLst/>
                <a:latin typeface="Consolas" panose="020B0609020204030204" pitchFamily="49" charset="0"/>
                <a:ea typeface="Calibri" panose="020F0502020204030204" pitchFamily="34" charset="0"/>
                <a:cs typeface="Times New Roman" panose="02020603050405020304" pitchFamily="18" charset="0"/>
              </a:rPr>
              <a:t> Output()</a:t>
            </a:r>
          </a:p>
          <a:p>
            <a:pPr marL="71755" marR="71755" algn="just">
              <a:spcBef>
                <a:spcPts val="200"/>
              </a:spcBef>
              <a:spcAft>
                <a:spcPts val="200"/>
              </a:spcAft>
            </a:pPr>
            <a:r>
              <a:rPr lang="en-US" sz="1300">
                <a:effectLst/>
                <a:latin typeface="Consolas" panose="020B0609020204030204" pitchFamily="49" charset="0"/>
                <a:ea typeface="Calibri" panose="020F0502020204030204" pitchFamily="34" charset="0"/>
                <a:cs typeface="Times New Roman" panose="02020603050405020304" pitchFamily="18" charset="0"/>
              </a:rPr>
              <a:t>          {</a:t>
            </a:r>
          </a:p>
          <a:p>
            <a:pPr marL="71755" marR="71755" algn="just">
              <a:spcBef>
                <a:spcPts val="200"/>
              </a:spcBef>
              <a:spcAft>
                <a:spcPts val="200"/>
              </a:spcAft>
            </a:pPr>
            <a:r>
              <a:rPr lang="en-US" sz="1300">
                <a:effectLst/>
                <a:latin typeface="Consolas" panose="020B0609020204030204" pitchFamily="49" charset="0"/>
                <a:ea typeface="Calibri" panose="020F0502020204030204" pitchFamily="34" charset="0"/>
                <a:cs typeface="Times New Roman" panose="02020603050405020304" pitchFamily="18" charset="0"/>
              </a:rPr>
              <a:t>               Console.WriteLine(</a:t>
            </a:r>
            <a:r>
              <a:rPr lang="en-US" sz="1300">
                <a:solidFill>
                  <a:srgbClr val="A31515"/>
                </a:solidFill>
                <a:effectLst/>
                <a:latin typeface="Consolas" panose="020B0609020204030204" pitchFamily="49" charset="0"/>
                <a:ea typeface="Calibri" panose="020F0502020204030204" pitchFamily="34" charset="0"/>
                <a:cs typeface="Times New Roman" panose="02020603050405020304" pitchFamily="18" charset="0"/>
              </a:rPr>
              <a:t>"=== </a:t>
            </a:r>
            <a:r>
              <a:rPr lang="en-US" sz="1300">
                <a:solidFill>
                  <a:srgbClr val="A31515"/>
                </a:solidFill>
                <a:effectLst/>
                <a:latin typeface="Consolas" panose="020B0609020204030204" pitchFamily="49" charset="0"/>
                <a:ea typeface="Calibri" panose="020F0502020204030204" pitchFamily="34" charset="0"/>
                <a:cs typeface="Consolas" panose="020B0609020204030204" pitchFamily="49" charset="0"/>
              </a:rPr>
              <a:t>OUTPUT</a:t>
            </a:r>
            <a:r>
              <a:rPr lang="en-US" sz="1300">
                <a:solidFill>
                  <a:srgbClr val="A31515"/>
                </a:solidFill>
                <a:effectLst/>
                <a:latin typeface="Consolas" panose="020B0609020204030204" pitchFamily="49" charset="0"/>
                <a:ea typeface="Calibri" panose="020F0502020204030204" pitchFamily="34" charset="0"/>
                <a:cs typeface="Times New Roman" panose="02020603050405020304" pitchFamily="18" charset="0"/>
              </a:rPr>
              <a:t>==="</a:t>
            </a:r>
            <a:r>
              <a:rPr lang="en-US" sz="1300">
                <a:effectLst/>
                <a:latin typeface="Consolas" panose="020B0609020204030204" pitchFamily="49" charset="0"/>
                <a:ea typeface="Calibri" panose="020F0502020204030204" pitchFamily="34" charset="0"/>
                <a:cs typeface="Times New Roman" panose="02020603050405020304" pitchFamily="18" charset="0"/>
              </a:rPr>
              <a:t>);</a:t>
            </a:r>
          </a:p>
          <a:p>
            <a:pPr marL="71755" marR="71755" algn="just">
              <a:spcBef>
                <a:spcPts val="200"/>
              </a:spcBef>
              <a:spcAft>
                <a:spcPts val="200"/>
              </a:spcAft>
            </a:pPr>
            <a:r>
              <a:rPr lang="en-US" sz="1300">
                <a:effectLst/>
                <a:latin typeface="Consolas" panose="020B0609020204030204" pitchFamily="49" charset="0"/>
                <a:ea typeface="Calibri" panose="020F0502020204030204" pitchFamily="34" charset="0"/>
                <a:cs typeface="Times New Roman" panose="02020603050405020304" pitchFamily="18" charset="0"/>
              </a:rPr>
              <a:t>               Console.WriteLine(</a:t>
            </a:r>
            <a:r>
              <a:rPr lang="en-US" sz="1300">
                <a:solidFill>
                  <a:srgbClr val="A31515"/>
                </a:solidFill>
                <a:effectLst/>
                <a:latin typeface="Consolas" panose="020B0609020204030204" pitchFamily="49" charset="0"/>
                <a:ea typeface="Calibri" panose="020F0502020204030204" pitchFamily="34" charset="0"/>
                <a:cs typeface="Times New Roman" panose="02020603050405020304" pitchFamily="18" charset="0"/>
              </a:rPr>
              <a:t>"Distance between "</a:t>
            </a:r>
            <a:r>
              <a:rPr lang="en-US" sz="1300">
                <a:effectLst/>
                <a:latin typeface="Consolas" panose="020B0609020204030204" pitchFamily="49" charset="0"/>
                <a:ea typeface="Calibri" panose="020F0502020204030204" pitchFamily="34" charset="0"/>
                <a:cs typeface="Times New Roman" panose="02020603050405020304" pitchFamily="18" charset="0"/>
              </a:rPr>
              <a:t>+x+</a:t>
            </a:r>
            <a:r>
              <a:rPr lang="en-US" sz="1300">
                <a:solidFill>
                  <a:srgbClr val="A31515"/>
                </a:solidFill>
                <a:effectLst/>
                <a:latin typeface="Consolas" panose="020B0609020204030204" pitchFamily="49" charset="0"/>
                <a:ea typeface="Calibri" panose="020F0502020204030204" pitchFamily="34" charset="0"/>
                <a:cs typeface="Times New Roman" panose="02020603050405020304" pitchFamily="18" charset="0"/>
              </a:rPr>
              <a:t>" and "</a:t>
            </a:r>
            <a:r>
              <a:rPr lang="en-US" sz="1300">
                <a:effectLst/>
                <a:latin typeface="Consolas" panose="020B0609020204030204" pitchFamily="49" charset="0"/>
                <a:ea typeface="Calibri" panose="020F0502020204030204" pitchFamily="34" charset="0"/>
                <a:cs typeface="Times New Roman" panose="02020603050405020304" pitchFamily="18" charset="0"/>
              </a:rPr>
              <a:t>+y+</a:t>
            </a:r>
            <a:r>
              <a:rPr lang="en-US" sz="1300">
                <a:solidFill>
                  <a:srgbClr val="A31515"/>
                </a:solidFill>
                <a:effectLst/>
                <a:latin typeface="Consolas" panose="020B0609020204030204" pitchFamily="49" charset="0"/>
                <a:ea typeface="Calibri" panose="020F0502020204030204" pitchFamily="34" charset="0"/>
                <a:cs typeface="Times New Roman" panose="02020603050405020304" pitchFamily="18" charset="0"/>
              </a:rPr>
              <a:t>" is: "</a:t>
            </a:r>
            <a:r>
              <a:rPr lang="en-US" sz="1300">
                <a:effectLst/>
                <a:latin typeface="Consolas" panose="020B0609020204030204" pitchFamily="49" charset="0"/>
                <a:ea typeface="Calibri" panose="020F0502020204030204" pitchFamily="34" charset="0"/>
                <a:cs typeface="Times New Roman" panose="02020603050405020304" pitchFamily="18" charset="0"/>
              </a:rPr>
              <a:t>+distance);</a:t>
            </a:r>
          </a:p>
          <a:p>
            <a:pPr marL="71755" marR="71755" algn="just">
              <a:spcBef>
                <a:spcPts val="200"/>
              </a:spcBef>
              <a:spcAft>
                <a:spcPts val="200"/>
              </a:spcAft>
            </a:pPr>
            <a:r>
              <a:rPr lang="en-US" sz="1300">
                <a:effectLst/>
                <a:latin typeface="Consolas" panose="020B0609020204030204" pitchFamily="49" charset="0"/>
                <a:ea typeface="Calibri" panose="020F0502020204030204" pitchFamily="34" charset="0"/>
                <a:cs typeface="Times New Roman" panose="02020603050405020304" pitchFamily="18" charset="0"/>
              </a:rPr>
              <a:t>          }</a:t>
            </a:r>
          </a:p>
          <a:p>
            <a:pPr marL="71755" marR="71755" algn="just">
              <a:spcBef>
                <a:spcPts val="200"/>
              </a:spcBef>
              <a:spcAft>
                <a:spcPts val="200"/>
              </a:spcAft>
            </a:pPr>
            <a:r>
              <a:rPr lang="en-US" sz="1300">
                <a:effectLst/>
                <a:latin typeface="Consolas" panose="020B0609020204030204" pitchFamily="49"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6539060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5B0D4-C879-4C80-B073-C0465FEEE6B2}"/>
              </a:ext>
            </a:extLst>
          </p:cNvPr>
          <p:cNvSpPr>
            <a:spLocks noGrp="1"/>
          </p:cNvSpPr>
          <p:nvPr>
            <p:ph type="title"/>
          </p:nvPr>
        </p:nvSpPr>
        <p:spPr/>
        <p:txBody>
          <a:bodyPr/>
          <a:lstStyle/>
          <a:p>
            <a:r>
              <a:rPr lang="en-US"/>
              <a:t>Sử dụng Giao diện</a:t>
            </a:r>
          </a:p>
        </p:txBody>
      </p:sp>
      <p:sp>
        <p:nvSpPr>
          <p:cNvPr id="4" name="Rectangle 2">
            <a:extLst>
              <a:ext uri="{FF2B5EF4-FFF2-40B4-BE49-F238E27FC236}">
                <a16:creationId xmlns:a16="http://schemas.microsoft.com/office/drawing/2014/main" id="{E6EC3B6A-6512-422E-A9EC-A670EF157C57}"/>
              </a:ext>
            </a:extLst>
          </p:cNvPr>
          <p:cNvSpPr>
            <a:spLocks noChangeArrowheads="1"/>
          </p:cNvSpPr>
          <p:nvPr/>
        </p:nvSpPr>
        <p:spPr bwMode="auto">
          <a:xfrm>
            <a:off x="1965917" y="1935921"/>
            <a:ext cx="5217308" cy="1631216"/>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Trong phương thức </a:t>
            </a:r>
            <a:r>
              <a:rPr kumimoji="0" lang="en-US" altLang="en-US" sz="2400" b="0" i="0" u="none" strike="noStrike" cap="none" normalizeH="0" baseline="0">
                <a:ln>
                  <a:noFill/>
                </a:ln>
                <a:solidFill>
                  <a:schemeClr val="tx1"/>
                </a:solidFill>
                <a:effectLst/>
                <a:latin typeface="Consolas" panose="020B0609020204030204" pitchFamily="49" charset="0"/>
                <a:ea typeface="Calibri" panose="020F0502020204030204" pitchFamily="34" charset="0"/>
                <a:cs typeface="Times New Roman" panose="02020603050405020304" pitchFamily="18" charset="0"/>
              </a:rPr>
              <a:t>Main()</a:t>
            </a:r>
            <a:endParaRPr kumimoji="0" lang="en-US" altLang="en-US" sz="1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Consolas" panose="020B0609020204030204" pitchFamily="49" charset="0"/>
                <a:ea typeface="Calibri" panose="020F0502020204030204" pitchFamily="34" charset="0"/>
                <a:cs typeface="Times New Roman" panose="02020603050405020304" pitchFamily="18" charset="0"/>
              </a:rPr>
              <a:t>Point p = </a:t>
            </a:r>
            <a:r>
              <a:rPr kumimoji="0" lang="en-US" altLang="en-US" sz="2400" b="0" i="0" u="none" strike="noStrike" cap="none" normalizeH="0" baseline="0">
                <a:ln>
                  <a:noFill/>
                </a:ln>
                <a:solidFill>
                  <a:srgbClr val="FFFF00"/>
                </a:solidFill>
                <a:effectLst/>
                <a:latin typeface="Consolas" panose="020B0609020204030204" pitchFamily="49" charset="0"/>
                <a:ea typeface="Calibri" panose="020F0502020204030204" pitchFamily="34" charset="0"/>
                <a:cs typeface="Times New Roman" panose="02020603050405020304" pitchFamily="18" charset="0"/>
              </a:rPr>
              <a:t>new</a:t>
            </a:r>
            <a:r>
              <a:rPr kumimoji="0" lang="en-US" altLang="en-US" sz="2400" b="0" i="0" u="none" strike="noStrike" cap="none" normalizeH="0" baseline="0">
                <a:ln>
                  <a:noFill/>
                </a:ln>
                <a:solidFill>
                  <a:schemeClr val="tx1"/>
                </a:solidFill>
                <a:effectLst/>
                <a:latin typeface="Consolas" panose="020B0609020204030204" pitchFamily="49" charset="0"/>
                <a:ea typeface="Calibri" panose="020F0502020204030204" pitchFamily="34" charset="0"/>
                <a:cs typeface="Times New Roman" panose="02020603050405020304" pitchFamily="18" charset="0"/>
              </a:rPr>
              <a:t> Point();</a:t>
            </a:r>
            <a:endParaRPr kumimoji="0" lang="en-US" altLang="en-US"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Consolas" panose="020B0609020204030204" pitchFamily="49" charset="0"/>
                <a:ea typeface="Calibri" panose="020F0502020204030204" pitchFamily="34" charset="0"/>
                <a:cs typeface="Times New Roman" panose="02020603050405020304" pitchFamily="18" charset="0"/>
              </a:rPr>
              <a:t>p.InputXy();</a:t>
            </a:r>
            <a:endParaRPr kumimoji="0" lang="en-US" altLang="en-US"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Consolas" panose="020B0609020204030204" pitchFamily="49" charset="0"/>
                <a:ea typeface="Calibri" panose="020F0502020204030204" pitchFamily="34" charset="0"/>
                <a:cs typeface="Times New Roman" panose="02020603050405020304" pitchFamily="18" charset="0"/>
              </a:rPr>
              <a:t>p.Output();</a:t>
            </a:r>
            <a:endParaRPr kumimoji="0" lang="en-US" altLang="en-US" sz="2000" b="0" i="0" u="none" strike="noStrike" cap="none" normalizeH="0" baseline="0">
              <a:ln>
                <a:noFill/>
              </a:ln>
              <a:solidFill>
                <a:schemeClr val="tx1"/>
              </a:solidFill>
              <a:effectLst/>
            </a:endParaRPr>
          </a:p>
        </p:txBody>
      </p:sp>
      <p:pic>
        <p:nvPicPr>
          <p:cNvPr id="1025" name="Picture 10">
            <a:extLst>
              <a:ext uri="{FF2B5EF4-FFF2-40B4-BE49-F238E27FC236}">
                <a16:creationId xmlns:a16="http://schemas.microsoft.com/office/drawing/2014/main" id="{98579CA5-16F7-4B71-AA42-B8486CC5EE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3958" y="3757679"/>
            <a:ext cx="4565918" cy="1785281"/>
          </a:xfrm>
          <a:prstGeom prst="rect">
            <a:avLst/>
          </a:prstGeom>
          <a:noFill/>
          <a:ln>
            <a:solidFill>
              <a:schemeClr val="tx1">
                <a:lumMod val="5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0485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9B004-8262-46AA-A4F4-C8061B4FF928}"/>
              </a:ext>
            </a:extLst>
          </p:cNvPr>
          <p:cNvSpPr>
            <a:spLocks noGrp="1"/>
          </p:cNvSpPr>
          <p:nvPr>
            <p:ph type="title"/>
          </p:nvPr>
        </p:nvSpPr>
        <p:spPr/>
        <p:txBody>
          <a:bodyPr/>
          <a:lstStyle/>
          <a:p>
            <a:r>
              <a:rPr lang="en-US"/>
              <a:t>GIAO DIỆN</a:t>
            </a:r>
          </a:p>
        </p:txBody>
      </p:sp>
      <p:graphicFrame>
        <p:nvGraphicFramePr>
          <p:cNvPr id="4" name="Diagram 3">
            <a:extLst>
              <a:ext uri="{FF2B5EF4-FFF2-40B4-BE49-F238E27FC236}">
                <a16:creationId xmlns:a16="http://schemas.microsoft.com/office/drawing/2014/main" id="{35F5F100-7AAF-41C3-9041-C144912A4D3D}"/>
              </a:ext>
            </a:extLst>
          </p:cNvPr>
          <p:cNvGraphicFramePr/>
          <p:nvPr>
            <p:extLst>
              <p:ext uri="{D42A27DB-BD31-4B8C-83A1-F6EECF244321}">
                <p14:modId xmlns:p14="http://schemas.microsoft.com/office/powerpoint/2010/main" val="1103756097"/>
              </p:ext>
            </p:extLst>
          </p:nvPr>
        </p:nvGraphicFramePr>
        <p:xfrm>
          <a:off x="1103038" y="1640357"/>
          <a:ext cx="9975274" cy="43170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EC436406-5DA1-4E91-B040-9FD2AD37CD15}"/>
              </a:ext>
            </a:extLst>
          </p:cNvPr>
          <p:cNvSpPr/>
          <p:nvPr/>
        </p:nvSpPr>
        <p:spPr>
          <a:xfrm>
            <a:off x="1330036" y="1819564"/>
            <a:ext cx="1791855" cy="96058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a:solidFill>
                  <a:srgbClr val="00B050"/>
                </a:solidFill>
                <a:latin typeface="Consolas" panose="020B0609020204030204" pitchFamily="49" charset="0"/>
              </a:rPr>
              <a:t>I</a:t>
            </a:r>
            <a:r>
              <a:rPr lang="en-US" sz="2400" b="1">
                <a:solidFill>
                  <a:schemeClr val="accent1"/>
                </a:solidFill>
                <a:latin typeface="Consolas" panose="020B0609020204030204" pitchFamily="49" charset="0"/>
              </a:rPr>
              <a:t>N</a:t>
            </a:r>
            <a:r>
              <a:rPr lang="en-US" sz="2400" b="1">
                <a:solidFill>
                  <a:schemeClr val="accent2"/>
                </a:solidFill>
                <a:latin typeface="Consolas" panose="020B0609020204030204" pitchFamily="49" charset="0"/>
              </a:rPr>
              <a:t>T</a:t>
            </a:r>
            <a:r>
              <a:rPr lang="en-US" sz="2400" b="1">
                <a:solidFill>
                  <a:schemeClr val="accent3"/>
                </a:solidFill>
                <a:latin typeface="Consolas" panose="020B0609020204030204" pitchFamily="49" charset="0"/>
              </a:rPr>
              <a:t>E</a:t>
            </a:r>
            <a:r>
              <a:rPr lang="en-US" sz="2400" b="1">
                <a:solidFill>
                  <a:schemeClr val="accent4"/>
                </a:solidFill>
                <a:latin typeface="Consolas" panose="020B0609020204030204" pitchFamily="49" charset="0"/>
              </a:rPr>
              <a:t>R</a:t>
            </a:r>
            <a:r>
              <a:rPr lang="en-US" sz="2400" b="1">
                <a:solidFill>
                  <a:schemeClr val="accent5"/>
                </a:solidFill>
                <a:latin typeface="Consolas" panose="020B0609020204030204" pitchFamily="49" charset="0"/>
              </a:rPr>
              <a:t>F</a:t>
            </a:r>
            <a:r>
              <a:rPr lang="en-US" sz="2400" b="1">
                <a:solidFill>
                  <a:schemeClr val="accent6"/>
                </a:solidFill>
                <a:latin typeface="Consolas" panose="020B0609020204030204" pitchFamily="49" charset="0"/>
              </a:rPr>
              <a:t>A</a:t>
            </a:r>
            <a:r>
              <a:rPr lang="en-US" sz="2400" b="1">
                <a:solidFill>
                  <a:schemeClr val="accent2">
                    <a:lumMod val="75000"/>
                  </a:schemeClr>
                </a:solidFill>
                <a:latin typeface="Consolas" panose="020B0609020204030204" pitchFamily="49" charset="0"/>
              </a:rPr>
              <a:t>C</a:t>
            </a:r>
            <a:r>
              <a:rPr lang="en-US" sz="2400" b="1">
                <a:solidFill>
                  <a:srgbClr val="00B0F0"/>
                </a:solidFill>
                <a:latin typeface="Consolas" panose="020B0609020204030204" pitchFamily="49" charset="0"/>
              </a:rPr>
              <a:t>E</a:t>
            </a:r>
            <a:endParaRPr lang="en-US" sz="2600" b="1">
              <a:solidFill>
                <a:srgbClr val="00B0F0"/>
              </a:solidFill>
              <a:latin typeface="Consolas" panose="020B0609020204030204" pitchFamily="49" charset="0"/>
            </a:endParaRPr>
          </a:p>
        </p:txBody>
      </p:sp>
      <p:sp>
        <p:nvSpPr>
          <p:cNvPr id="6" name="Rectangle 5">
            <a:extLst>
              <a:ext uri="{FF2B5EF4-FFF2-40B4-BE49-F238E27FC236}">
                <a16:creationId xmlns:a16="http://schemas.microsoft.com/office/drawing/2014/main" id="{E96CD1E8-3428-43C7-8840-50B403344301}"/>
              </a:ext>
            </a:extLst>
          </p:cNvPr>
          <p:cNvSpPr/>
          <p:nvPr/>
        </p:nvSpPr>
        <p:spPr>
          <a:xfrm>
            <a:off x="1330036" y="3325094"/>
            <a:ext cx="1791855" cy="96058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a:solidFill>
                  <a:srgbClr val="00B050"/>
                </a:solidFill>
                <a:latin typeface="Consolas" panose="020B0609020204030204" pitchFamily="49" charset="0"/>
              </a:rPr>
              <a:t>I</a:t>
            </a:r>
            <a:r>
              <a:rPr lang="en-US" sz="2400" b="1">
                <a:solidFill>
                  <a:schemeClr val="accent1"/>
                </a:solidFill>
                <a:latin typeface="Consolas" panose="020B0609020204030204" pitchFamily="49" charset="0"/>
              </a:rPr>
              <a:t>N</a:t>
            </a:r>
            <a:r>
              <a:rPr lang="en-US" sz="2400" b="1">
                <a:solidFill>
                  <a:schemeClr val="accent2"/>
                </a:solidFill>
                <a:latin typeface="Consolas" panose="020B0609020204030204" pitchFamily="49" charset="0"/>
              </a:rPr>
              <a:t>T</a:t>
            </a:r>
            <a:r>
              <a:rPr lang="en-US" sz="2400" b="1">
                <a:solidFill>
                  <a:schemeClr val="accent3"/>
                </a:solidFill>
                <a:latin typeface="Consolas" panose="020B0609020204030204" pitchFamily="49" charset="0"/>
              </a:rPr>
              <a:t>E</a:t>
            </a:r>
            <a:r>
              <a:rPr lang="en-US" sz="2400" b="1">
                <a:solidFill>
                  <a:schemeClr val="accent4"/>
                </a:solidFill>
                <a:latin typeface="Consolas" panose="020B0609020204030204" pitchFamily="49" charset="0"/>
              </a:rPr>
              <a:t>R</a:t>
            </a:r>
            <a:r>
              <a:rPr lang="en-US" sz="2400" b="1">
                <a:solidFill>
                  <a:schemeClr val="accent5"/>
                </a:solidFill>
                <a:latin typeface="Consolas" panose="020B0609020204030204" pitchFamily="49" charset="0"/>
              </a:rPr>
              <a:t>F</a:t>
            </a:r>
            <a:r>
              <a:rPr lang="en-US" sz="2400" b="1">
                <a:solidFill>
                  <a:schemeClr val="accent6"/>
                </a:solidFill>
                <a:latin typeface="Consolas" panose="020B0609020204030204" pitchFamily="49" charset="0"/>
              </a:rPr>
              <a:t>A</a:t>
            </a:r>
            <a:r>
              <a:rPr lang="en-US" sz="2400" b="1">
                <a:solidFill>
                  <a:schemeClr val="accent2">
                    <a:lumMod val="75000"/>
                  </a:schemeClr>
                </a:solidFill>
                <a:latin typeface="Consolas" panose="020B0609020204030204" pitchFamily="49" charset="0"/>
              </a:rPr>
              <a:t>C</a:t>
            </a:r>
            <a:r>
              <a:rPr lang="en-US" sz="2400" b="1">
                <a:solidFill>
                  <a:srgbClr val="00B0F0"/>
                </a:solidFill>
                <a:latin typeface="Consolas" panose="020B0609020204030204" pitchFamily="49" charset="0"/>
              </a:rPr>
              <a:t>E</a:t>
            </a:r>
            <a:endParaRPr lang="en-US" sz="2600" b="1">
              <a:solidFill>
                <a:srgbClr val="00B0F0"/>
              </a:solidFill>
              <a:latin typeface="Consolas" panose="020B0609020204030204" pitchFamily="49" charset="0"/>
            </a:endParaRPr>
          </a:p>
        </p:txBody>
      </p:sp>
      <p:sp>
        <p:nvSpPr>
          <p:cNvPr id="7" name="Rectangle 6">
            <a:extLst>
              <a:ext uri="{FF2B5EF4-FFF2-40B4-BE49-F238E27FC236}">
                <a16:creationId xmlns:a16="http://schemas.microsoft.com/office/drawing/2014/main" id="{D130ACC1-2ABF-48B2-99E9-1AC07EDA0754}"/>
              </a:ext>
            </a:extLst>
          </p:cNvPr>
          <p:cNvSpPr/>
          <p:nvPr/>
        </p:nvSpPr>
        <p:spPr>
          <a:xfrm>
            <a:off x="1330036" y="4789058"/>
            <a:ext cx="1791855" cy="96058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a:solidFill>
                  <a:srgbClr val="00B050"/>
                </a:solidFill>
                <a:latin typeface="Consolas" panose="020B0609020204030204" pitchFamily="49" charset="0"/>
              </a:rPr>
              <a:t>I</a:t>
            </a:r>
            <a:r>
              <a:rPr lang="en-US" sz="2400" b="1">
                <a:solidFill>
                  <a:schemeClr val="accent1"/>
                </a:solidFill>
                <a:latin typeface="Consolas" panose="020B0609020204030204" pitchFamily="49" charset="0"/>
              </a:rPr>
              <a:t>N</a:t>
            </a:r>
            <a:r>
              <a:rPr lang="en-US" sz="2400" b="1">
                <a:solidFill>
                  <a:schemeClr val="accent2"/>
                </a:solidFill>
                <a:latin typeface="Consolas" panose="020B0609020204030204" pitchFamily="49" charset="0"/>
              </a:rPr>
              <a:t>T</a:t>
            </a:r>
            <a:r>
              <a:rPr lang="en-US" sz="2400" b="1">
                <a:solidFill>
                  <a:schemeClr val="accent3"/>
                </a:solidFill>
                <a:latin typeface="Consolas" panose="020B0609020204030204" pitchFamily="49" charset="0"/>
              </a:rPr>
              <a:t>E</a:t>
            </a:r>
            <a:r>
              <a:rPr lang="en-US" sz="2400" b="1">
                <a:solidFill>
                  <a:schemeClr val="accent4"/>
                </a:solidFill>
                <a:latin typeface="Consolas" panose="020B0609020204030204" pitchFamily="49" charset="0"/>
              </a:rPr>
              <a:t>R</a:t>
            </a:r>
            <a:r>
              <a:rPr lang="en-US" sz="2400" b="1">
                <a:solidFill>
                  <a:schemeClr val="accent5"/>
                </a:solidFill>
                <a:latin typeface="Consolas" panose="020B0609020204030204" pitchFamily="49" charset="0"/>
              </a:rPr>
              <a:t>F</a:t>
            </a:r>
            <a:r>
              <a:rPr lang="en-US" sz="2400" b="1">
                <a:solidFill>
                  <a:schemeClr val="accent6"/>
                </a:solidFill>
                <a:latin typeface="Consolas" panose="020B0609020204030204" pitchFamily="49" charset="0"/>
              </a:rPr>
              <a:t>A</a:t>
            </a:r>
            <a:r>
              <a:rPr lang="en-US" sz="2400" b="1">
                <a:solidFill>
                  <a:schemeClr val="accent2">
                    <a:lumMod val="75000"/>
                  </a:schemeClr>
                </a:solidFill>
                <a:latin typeface="Consolas" panose="020B0609020204030204" pitchFamily="49" charset="0"/>
              </a:rPr>
              <a:t>C</a:t>
            </a:r>
            <a:r>
              <a:rPr lang="en-US" sz="2400" b="1">
                <a:solidFill>
                  <a:srgbClr val="00B0F0"/>
                </a:solidFill>
                <a:latin typeface="Consolas" panose="020B0609020204030204" pitchFamily="49" charset="0"/>
              </a:rPr>
              <a:t>E</a:t>
            </a:r>
            <a:endParaRPr lang="en-US" sz="2600" b="1">
              <a:solidFill>
                <a:srgbClr val="00B0F0"/>
              </a:solidFill>
              <a:latin typeface="Consolas" panose="020B0609020204030204" pitchFamily="49" charset="0"/>
            </a:endParaRPr>
          </a:p>
        </p:txBody>
      </p:sp>
    </p:spTree>
    <p:extLst>
      <p:ext uri="{BB962C8B-B14F-4D97-AF65-F5344CB8AC3E}">
        <p14:creationId xmlns:p14="http://schemas.microsoft.com/office/powerpoint/2010/main" val="42683037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3B44-D37B-4C75-8DF5-FEC1AD53C615}"/>
              </a:ext>
            </a:extLst>
          </p:cNvPr>
          <p:cNvSpPr>
            <a:spLocks noGrp="1"/>
          </p:cNvSpPr>
          <p:nvPr>
            <p:ph type="title"/>
          </p:nvPr>
        </p:nvSpPr>
        <p:spPr/>
        <p:txBody>
          <a:bodyPr>
            <a:normAutofit/>
          </a:bodyPr>
          <a:lstStyle/>
          <a:p>
            <a:r>
              <a:rPr lang="en-US" sz="3200"/>
              <a:t>So sánh lớp trừu tượng và giao diện</a:t>
            </a:r>
          </a:p>
        </p:txBody>
      </p:sp>
      <p:graphicFrame>
        <p:nvGraphicFramePr>
          <p:cNvPr id="4" name="Table 4">
            <a:extLst>
              <a:ext uri="{FF2B5EF4-FFF2-40B4-BE49-F238E27FC236}">
                <a16:creationId xmlns:a16="http://schemas.microsoft.com/office/drawing/2014/main" id="{0CD63FC1-7616-4FD9-A3CE-322D1BE1BB4A}"/>
              </a:ext>
            </a:extLst>
          </p:cNvPr>
          <p:cNvGraphicFramePr>
            <a:graphicFrameLocks noGrp="1"/>
          </p:cNvGraphicFramePr>
          <p:nvPr>
            <p:extLst>
              <p:ext uri="{D42A27DB-BD31-4B8C-83A1-F6EECF244321}">
                <p14:modId xmlns:p14="http://schemas.microsoft.com/office/powerpoint/2010/main" val="2065781165"/>
              </p:ext>
            </p:extLst>
          </p:nvPr>
        </p:nvGraphicFramePr>
        <p:xfrm>
          <a:off x="913795" y="1661774"/>
          <a:ext cx="10142132" cy="4394995"/>
        </p:xfrm>
        <a:graphic>
          <a:graphicData uri="http://schemas.openxmlformats.org/drawingml/2006/table">
            <a:tbl>
              <a:tblPr firstRow="1" bandRow="1">
                <a:tableStyleId>{F5AB1C69-6EDB-4FF4-983F-18BD219EF322}</a:tableStyleId>
              </a:tblPr>
              <a:tblGrid>
                <a:gridCol w="5071066">
                  <a:extLst>
                    <a:ext uri="{9D8B030D-6E8A-4147-A177-3AD203B41FA5}">
                      <a16:colId xmlns:a16="http://schemas.microsoft.com/office/drawing/2014/main" val="1848293264"/>
                    </a:ext>
                  </a:extLst>
                </a:gridCol>
                <a:gridCol w="5071066">
                  <a:extLst>
                    <a:ext uri="{9D8B030D-6E8A-4147-A177-3AD203B41FA5}">
                      <a16:colId xmlns:a16="http://schemas.microsoft.com/office/drawing/2014/main" val="1931376276"/>
                    </a:ext>
                  </a:extLst>
                </a:gridCol>
              </a:tblGrid>
              <a:tr h="714407">
                <a:tc>
                  <a:txBody>
                    <a:bodyPr/>
                    <a:lstStyle/>
                    <a:p>
                      <a:pPr algn="ctr"/>
                      <a:r>
                        <a:rPr lang="en-US" sz="2000">
                          <a:latin typeface="Arial" panose="020B0604020202020204" pitchFamily="34" charset="0"/>
                          <a:cs typeface="Arial" panose="020B0604020202020204" pitchFamily="34" charset="0"/>
                        </a:rPr>
                        <a:t>Lớp trừu tượng</a:t>
                      </a:r>
                    </a:p>
                  </a:txBody>
                  <a:tcPr anchor="ctr"/>
                </a:tc>
                <a:tc>
                  <a:txBody>
                    <a:bodyPr/>
                    <a:lstStyle/>
                    <a:p>
                      <a:pPr marL="0" algn="ctr" defTabSz="914400" rtl="0" eaLnBrk="1" latinLnBrk="0" hangingPunct="1"/>
                      <a:r>
                        <a:rPr lang="en-US" sz="2000" b="1" kern="1200">
                          <a:solidFill>
                            <a:schemeClr val="lt1"/>
                          </a:solidFill>
                          <a:latin typeface="Arial" panose="020B0604020202020204" pitchFamily="34" charset="0"/>
                          <a:ea typeface="+mn-ea"/>
                          <a:cs typeface="Arial" panose="020B0604020202020204" pitchFamily="34" charset="0"/>
                        </a:rPr>
                        <a:t>Giao diện</a:t>
                      </a:r>
                    </a:p>
                  </a:txBody>
                  <a:tcPr anchor="ctr"/>
                </a:tc>
                <a:extLst>
                  <a:ext uri="{0D108BD9-81ED-4DB2-BD59-A6C34878D82A}">
                    <a16:rowId xmlns:a16="http://schemas.microsoft.com/office/drawing/2014/main" val="1744192706"/>
                  </a:ext>
                </a:extLst>
              </a:tr>
              <a:tr h="714407">
                <a:tc>
                  <a:txBody>
                    <a:bodyPr/>
                    <a:lstStyle/>
                    <a:p>
                      <a:r>
                        <a:rPr lang="vi-VN" sz="1600" b="0" i="0">
                          <a:solidFill>
                            <a:srgbClr val="000000"/>
                          </a:solidFill>
                          <a:effectLst/>
                          <a:latin typeface="Roboto" panose="02000000000000000000" pitchFamily="2" charset="0"/>
                        </a:rPr>
                        <a:t>Một lớp trừu tượng có thể kế thừa một lớp và nhiều giao diện.</a:t>
                      </a:r>
                      <a:endParaRPr lang="en-US" sz="1600"/>
                    </a:p>
                  </a:txBody>
                  <a:tcPr anchor="ctr"/>
                </a:tc>
                <a:tc>
                  <a:txBody>
                    <a:bodyPr/>
                    <a:lstStyle/>
                    <a:p>
                      <a:r>
                        <a:rPr lang="vi-VN" sz="1600" b="0" i="0">
                          <a:solidFill>
                            <a:srgbClr val="000000"/>
                          </a:solidFill>
                          <a:effectLst/>
                          <a:latin typeface="Roboto" panose="02000000000000000000" pitchFamily="2" charset="0"/>
                        </a:rPr>
                        <a:t>Một giao diện có thể kế thừa nhiều giao diện nhưng không thể kế thừa một lớp.</a:t>
                      </a:r>
                      <a:endParaRPr lang="en-US" sz="1600"/>
                    </a:p>
                  </a:txBody>
                  <a:tcPr anchor="ctr"/>
                </a:tc>
                <a:extLst>
                  <a:ext uri="{0D108BD9-81ED-4DB2-BD59-A6C34878D82A}">
                    <a16:rowId xmlns:a16="http://schemas.microsoft.com/office/drawing/2014/main" val="2286977970"/>
                  </a:ext>
                </a:extLst>
              </a:tr>
              <a:tr h="714407">
                <a:tc>
                  <a:txBody>
                    <a:bodyPr/>
                    <a:lstStyle/>
                    <a:p>
                      <a:r>
                        <a:rPr lang="vi-VN" sz="1600" b="0" i="0">
                          <a:solidFill>
                            <a:srgbClr val="000000"/>
                          </a:solidFill>
                          <a:effectLst/>
                          <a:latin typeface="Roboto" panose="02000000000000000000" pitchFamily="2" charset="0"/>
                        </a:rPr>
                        <a:t>Một lớp trừu tượng có thể có các phương thức</a:t>
                      </a:r>
                      <a:r>
                        <a:rPr lang="en-US" sz="1600" b="0" i="0">
                          <a:solidFill>
                            <a:srgbClr val="000000"/>
                          </a:solidFill>
                          <a:effectLst/>
                          <a:latin typeface="Roboto" panose="02000000000000000000" pitchFamily="2" charset="0"/>
                        </a:rPr>
                        <a:t> hoàn chỉnh với mã thực hiện bên trong.</a:t>
                      </a:r>
                      <a:endParaRPr lang="en-US" sz="1600"/>
                    </a:p>
                  </a:txBody>
                  <a:tcPr anchor="ctr"/>
                </a:tc>
                <a:tc>
                  <a:txBody>
                    <a:bodyPr/>
                    <a:lstStyle/>
                    <a:p>
                      <a:r>
                        <a:rPr lang="vi-VN" sz="1600" b="0" i="0">
                          <a:solidFill>
                            <a:srgbClr val="000000"/>
                          </a:solidFill>
                          <a:effectLst/>
                          <a:latin typeface="Roboto" panose="02000000000000000000" pitchFamily="2" charset="0"/>
                        </a:rPr>
                        <a:t>Một giao diện không thể có các phương thức </a:t>
                      </a:r>
                      <a:r>
                        <a:rPr lang="en-US" sz="1600" b="0" i="0">
                          <a:solidFill>
                            <a:srgbClr val="000000"/>
                          </a:solidFill>
                          <a:effectLst/>
                          <a:latin typeface="Roboto" panose="02000000000000000000" pitchFamily="2" charset="0"/>
                        </a:rPr>
                        <a:t>hoàn chỉnh có mã bên trong.</a:t>
                      </a:r>
                      <a:endParaRPr lang="en-US" sz="1600"/>
                    </a:p>
                  </a:txBody>
                  <a:tcPr anchor="ctr"/>
                </a:tc>
                <a:extLst>
                  <a:ext uri="{0D108BD9-81ED-4DB2-BD59-A6C34878D82A}">
                    <a16:rowId xmlns:a16="http://schemas.microsoft.com/office/drawing/2014/main" val="1148215213"/>
                  </a:ext>
                </a:extLst>
              </a:tr>
              <a:tr h="714407">
                <a:tc>
                  <a:txBody>
                    <a:bodyPr/>
                    <a:lstStyle/>
                    <a:p>
                      <a:r>
                        <a:rPr lang="vi-VN" sz="1600" b="0" i="0">
                          <a:solidFill>
                            <a:srgbClr val="000000"/>
                          </a:solidFill>
                          <a:effectLst/>
                          <a:latin typeface="Roboto" panose="02000000000000000000" pitchFamily="2" charset="0"/>
                        </a:rPr>
                        <a:t>Một phương thức lớp trừu tượng được triển khai bằng cách sử dụng từ khóa override.</a:t>
                      </a:r>
                      <a:endParaRPr lang="en-US" sz="1600"/>
                    </a:p>
                  </a:txBody>
                  <a:tcPr anchor="ctr"/>
                </a:tc>
                <a:tc>
                  <a:txBody>
                    <a:bodyPr/>
                    <a:lstStyle/>
                    <a:p>
                      <a:r>
                        <a:rPr lang="vi-VN" sz="1600" b="0" i="0">
                          <a:solidFill>
                            <a:srgbClr val="000000"/>
                          </a:solidFill>
                          <a:effectLst/>
                          <a:latin typeface="Roboto" panose="02000000000000000000" pitchFamily="2" charset="0"/>
                        </a:rPr>
                        <a:t>Một phương pháp giao diện được triển khai mà không sử dụng từ khóa </a:t>
                      </a:r>
                      <a:r>
                        <a:rPr lang="en-US" sz="1600" b="0" i="0">
                          <a:solidFill>
                            <a:srgbClr val="000000"/>
                          </a:solidFill>
                          <a:effectLst/>
                          <a:latin typeface="Roboto" panose="02000000000000000000" pitchFamily="2" charset="0"/>
                        </a:rPr>
                        <a:t>override</a:t>
                      </a:r>
                      <a:r>
                        <a:rPr lang="vi-VN" sz="1600" b="0" i="0">
                          <a:solidFill>
                            <a:srgbClr val="000000"/>
                          </a:solidFill>
                          <a:effectLst/>
                          <a:latin typeface="Roboto" panose="02000000000000000000" pitchFamily="2" charset="0"/>
                        </a:rPr>
                        <a:t>.</a:t>
                      </a:r>
                      <a:endParaRPr lang="en-US" sz="1600"/>
                    </a:p>
                  </a:txBody>
                  <a:tcPr anchor="ctr"/>
                </a:tc>
                <a:extLst>
                  <a:ext uri="{0D108BD9-81ED-4DB2-BD59-A6C34878D82A}">
                    <a16:rowId xmlns:a16="http://schemas.microsoft.com/office/drawing/2014/main" val="1088507321"/>
                  </a:ext>
                </a:extLst>
              </a:tr>
              <a:tr h="714407">
                <a:tc>
                  <a:txBody>
                    <a:bodyPr/>
                    <a:lstStyle/>
                    <a:p>
                      <a:r>
                        <a:rPr lang="vi-VN" sz="1600" b="0" i="0">
                          <a:solidFill>
                            <a:srgbClr val="000000"/>
                          </a:solidFill>
                          <a:effectLst/>
                          <a:latin typeface="Roboto" panose="02000000000000000000" pitchFamily="2" charset="0"/>
                        </a:rPr>
                        <a:t>Một lớp trừu tượng là một lựa chọn tốt hơn khi bạn </a:t>
                      </a:r>
                      <a:r>
                        <a:rPr lang="en-US" sz="1600" b="0" i="0">
                          <a:solidFill>
                            <a:srgbClr val="000000"/>
                          </a:solidFill>
                          <a:effectLst/>
                          <a:latin typeface="Roboto" panose="02000000000000000000" pitchFamily="2" charset="0"/>
                        </a:rPr>
                        <a:t>có các </a:t>
                      </a:r>
                      <a:r>
                        <a:rPr lang="vi-VN" sz="1600" b="0" i="0">
                          <a:solidFill>
                            <a:srgbClr val="000000"/>
                          </a:solidFill>
                          <a:effectLst/>
                          <a:latin typeface="Roboto" panose="02000000000000000000" pitchFamily="2" charset="0"/>
                        </a:rPr>
                        <a:t>phương thức </a:t>
                      </a:r>
                      <a:r>
                        <a:rPr lang="en-US" sz="1600" b="0" i="0">
                          <a:solidFill>
                            <a:srgbClr val="000000"/>
                          </a:solidFill>
                          <a:effectLst/>
                          <a:latin typeface="Roboto" panose="02000000000000000000" pitchFamily="2" charset="0"/>
                        </a:rPr>
                        <a:t>cụ thể dùng </a:t>
                      </a:r>
                      <a:r>
                        <a:rPr lang="vi-VN" sz="1600" b="0" i="0">
                          <a:solidFill>
                            <a:srgbClr val="000000"/>
                          </a:solidFill>
                          <a:effectLst/>
                          <a:latin typeface="Roboto" panose="02000000000000000000" pitchFamily="2" charset="0"/>
                        </a:rPr>
                        <a:t>chung và các phương thức trừu tượng c</a:t>
                      </a:r>
                      <a:r>
                        <a:rPr lang="en-US" sz="1600" b="0" i="0">
                          <a:solidFill>
                            <a:srgbClr val="000000"/>
                          </a:solidFill>
                          <a:effectLst/>
                          <a:latin typeface="Roboto" panose="02000000000000000000" pitchFamily="2" charset="0"/>
                        </a:rPr>
                        <a:t>ần triển khai trong lớp dẫn xuất</a:t>
                      </a:r>
                      <a:r>
                        <a:rPr lang="vi-VN" sz="1600" b="0" i="0">
                          <a:solidFill>
                            <a:srgbClr val="000000"/>
                          </a:solidFill>
                          <a:effectLst/>
                          <a:latin typeface="Roboto" panose="02000000000000000000" pitchFamily="2" charset="0"/>
                        </a:rPr>
                        <a:t>.</a:t>
                      </a:r>
                      <a:endParaRPr lang="en-US" sz="1600"/>
                    </a:p>
                  </a:txBody>
                  <a:tcPr anchor="ctr"/>
                </a:tc>
                <a:tc>
                  <a:txBody>
                    <a:bodyPr/>
                    <a:lstStyle/>
                    <a:p>
                      <a:r>
                        <a:rPr lang="vi-VN" sz="1600" b="0" i="0">
                          <a:solidFill>
                            <a:srgbClr val="000000"/>
                          </a:solidFill>
                          <a:effectLst/>
                          <a:latin typeface="Roboto" panose="02000000000000000000" pitchFamily="2" charset="0"/>
                        </a:rPr>
                        <a:t>Giao diện là một lựa chọn tốt hơn khi bạn chỉ cần khai báo các phương thức trừu tượng.</a:t>
                      </a:r>
                      <a:endParaRPr lang="en-US" sz="1600"/>
                    </a:p>
                  </a:txBody>
                  <a:tcPr anchor="ctr"/>
                </a:tc>
                <a:extLst>
                  <a:ext uri="{0D108BD9-81ED-4DB2-BD59-A6C34878D82A}">
                    <a16:rowId xmlns:a16="http://schemas.microsoft.com/office/drawing/2014/main" val="2414421413"/>
                  </a:ext>
                </a:extLst>
              </a:tr>
              <a:tr h="714407">
                <a:tc>
                  <a:txBody>
                    <a:bodyPr/>
                    <a:lstStyle/>
                    <a:p>
                      <a:r>
                        <a:rPr lang="vi-VN" sz="1600"/>
                        <a:t>Một lớp trừu tượng có thể khai báo </a:t>
                      </a:r>
                      <a:r>
                        <a:rPr lang="en-US" sz="1600" b="0" i="0">
                          <a:solidFill>
                            <a:srgbClr val="000000"/>
                          </a:solidFill>
                          <a:effectLst/>
                          <a:latin typeface="Roboto" panose="02000000000000000000" pitchFamily="2" charset="0"/>
                        </a:rPr>
                        <a:t>phương thức khởi</a:t>
                      </a:r>
                      <a:r>
                        <a:rPr lang="vi-VN" sz="1600" b="0" i="0">
                          <a:solidFill>
                            <a:srgbClr val="000000"/>
                          </a:solidFill>
                          <a:effectLst/>
                          <a:latin typeface="Roboto" panose="02000000000000000000" pitchFamily="2" charset="0"/>
                        </a:rPr>
                        <a:t> </a:t>
                      </a:r>
                      <a:r>
                        <a:rPr lang="vi-VN" sz="1600"/>
                        <a:t> tạo và hủy.</a:t>
                      </a:r>
                      <a:endParaRPr lang="en-US" sz="1600"/>
                    </a:p>
                  </a:txBody>
                  <a:tcPr anchor="ctr"/>
                </a:tc>
                <a:tc>
                  <a:txBody>
                    <a:bodyPr/>
                    <a:lstStyle/>
                    <a:p>
                      <a:r>
                        <a:rPr lang="vi-VN" sz="1600" b="0" i="0">
                          <a:solidFill>
                            <a:srgbClr val="000000"/>
                          </a:solidFill>
                          <a:effectLst/>
                          <a:latin typeface="Roboto" panose="02000000000000000000" pitchFamily="2" charset="0"/>
                        </a:rPr>
                        <a:t>Một giao diện không thể khai báo </a:t>
                      </a:r>
                      <a:r>
                        <a:rPr lang="en-US" sz="1600" b="0" i="0">
                          <a:solidFill>
                            <a:srgbClr val="000000"/>
                          </a:solidFill>
                          <a:effectLst/>
                          <a:latin typeface="Roboto" panose="02000000000000000000" pitchFamily="2" charset="0"/>
                        </a:rPr>
                        <a:t>phương thức khởi</a:t>
                      </a:r>
                      <a:r>
                        <a:rPr lang="vi-VN" sz="1600" b="0" i="0">
                          <a:solidFill>
                            <a:srgbClr val="000000"/>
                          </a:solidFill>
                          <a:effectLst/>
                          <a:latin typeface="Roboto" panose="02000000000000000000" pitchFamily="2" charset="0"/>
                        </a:rPr>
                        <a:t> tạo hoặc hủy. </a:t>
                      </a:r>
                      <a:endParaRPr lang="en-US" sz="1600"/>
                    </a:p>
                  </a:txBody>
                  <a:tcPr anchor="ctr"/>
                </a:tc>
                <a:extLst>
                  <a:ext uri="{0D108BD9-81ED-4DB2-BD59-A6C34878D82A}">
                    <a16:rowId xmlns:a16="http://schemas.microsoft.com/office/drawing/2014/main" val="1789397775"/>
                  </a:ext>
                </a:extLst>
              </a:tr>
            </a:tbl>
          </a:graphicData>
        </a:graphic>
      </p:graphicFrame>
    </p:spTree>
    <p:extLst>
      <p:ext uri="{BB962C8B-B14F-4D97-AF65-F5344CB8AC3E}">
        <p14:creationId xmlns:p14="http://schemas.microsoft.com/office/powerpoint/2010/main" val="1113155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01B69-31AF-4C07-BAF8-3B1A14EFBFF4}"/>
              </a:ext>
            </a:extLst>
          </p:cNvPr>
          <p:cNvSpPr>
            <a:spLocks noGrp="1"/>
          </p:cNvSpPr>
          <p:nvPr>
            <p:ph type="title"/>
          </p:nvPr>
        </p:nvSpPr>
        <p:spPr/>
        <p:txBody>
          <a:bodyPr/>
          <a:lstStyle/>
          <a:p>
            <a:r>
              <a:rPr lang="en-US"/>
              <a:t>Kế Thừa</a:t>
            </a:r>
          </a:p>
        </p:txBody>
      </p:sp>
      <p:graphicFrame>
        <p:nvGraphicFramePr>
          <p:cNvPr id="4" name="Content Placeholder 3">
            <a:extLst>
              <a:ext uri="{FF2B5EF4-FFF2-40B4-BE49-F238E27FC236}">
                <a16:creationId xmlns:a16="http://schemas.microsoft.com/office/drawing/2014/main" id="{6EF02BEB-822C-4DC5-B81A-59E88EE0E992}"/>
              </a:ext>
            </a:extLst>
          </p:cNvPr>
          <p:cNvGraphicFramePr>
            <a:graphicFrameLocks noGrp="1"/>
          </p:cNvGraphicFramePr>
          <p:nvPr>
            <p:ph idx="1"/>
            <p:extLst>
              <p:ext uri="{D42A27DB-BD31-4B8C-83A1-F6EECF244321}">
                <p14:modId xmlns:p14="http://schemas.microsoft.com/office/powerpoint/2010/main" val="1801609676"/>
              </p:ext>
            </p:extLst>
          </p:nvPr>
        </p:nvGraphicFramePr>
        <p:xfrm>
          <a:off x="6650182" y="2131882"/>
          <a:ext cx="3990109" cy="34795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2">
            <a:extLst>
              <a:ext uri="{FF2B5EF4-FFF2-40B4-BE49-F238E27FC236}">
                <a16:creationId xmlns:a16="http://schemas.microsoft.com/office/drawing/2014/main" id="{1E55B199-6E0F-4D8C-A528-6CDF700A0549}"/>
              </a:ext>
            </a:extLst>
          </p:cNvPr>
          <p:cNvSpPr txBox="1">
            <a:spLocks/>
          </p:cNvSpPr>
          <p:nvPr/>
        </p:nvSpPr>
        <p:spPr>
          <a:xfrm>
            <a:off x="1265381" y="2033901"/>
            <a:ext cx="4655128" cy="3675509"/>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bg1"/>
                </a:solidFill>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bg1"/>
                </a:solidFill>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bg1"/>
                </a:solidFill>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bg1"/>
                </a:solidFill>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bg1"/>
                </a:solidFill>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dk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dk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dk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dk1"/>
                </a:solidFill>
                <a:effectLst>
                  <a:outerShdw blurRad="50800" dist="38100" dir="2700000" algn="tl" rotWithShape="0">
                    <a:srgbClr val="000000">
                      <a:alpha val="48000"/>
                    </a:srgbClr>
                  </a:outerShdw>
                </a:effectLst>
                <a:latin typeface="+mn-lt"/>
                <a:ea typeface="+mn-ea"/>
                <a:cs typeface="+mn-cs"/>
              </a:defRPr>
            </a:lvl9pPr>
          </a:lstStyle>
          <a:p>
            <a:r>
              <a:rPr lang="en-US">
                <a:latin typeface="Arial" panose="020B0604020202020204" pitchFamily="34" charset="0"/>
                <a:cs typeface="Arial" panose="020B0604020202020204" pitchFamily="34" charset="0"/>
              </a:rPr>
              <a:t>Lớp </a:t>
            </a:r>
            <a:r>
              <a:rPr lang="en-US">
                <a:solidFill>
                  <a:srgbClr val="0070C0"/>
                </a:solidFill>
                <a:latin typeface="Consolas" panose="020B0609020204030204" pitchFamily="49" charset="0"/>
                <a:cs typeface="Arial" panose="020B0604020202020204" pitchFamily="34" charset="0"/>
              </a:rPr>
              <a:t>Teacher</a:t>
            </a:r>
            <a:r>
              <a:rPr lang="en-US">
                <a:latin typeface="Arial" panose="020B0604020202020204" pitchFamily="34" charset="0"/>
                <a:cs typeface="Arial" panose="020B0604020202020204" pitchFamily="34" charset="0"/>
              </a:rPr>
              <a:t> và </a:t>
            </a:r>
            <a:r>
              <a:rPr lang="en-US">
                <a:solidFill>
                  <a:srgbClr val="0070C0"/>
                </a:solidFill>
                <a:latin typeface="Consolas" panose="020B0609020204030204" pitchFamily="49" charset="0"/>
                <a:cs typeface="Arial" panose="020B0604020202020204" pitchFamily="34" charset="0"/>
              </a:rPr>
              <a:t>Cleaner</a:t>
            </a:r>
            <a:r>
              <a:rPr lang="en-US">
                <a:latin typeface="Arial" panose="020B0604020202020204" pitchFamily="34" charset="0"/>
                <a:cs typeface="Arial" panose="020B0604020202020204" pitchFamily="34" charset="0"/>
              </a:rPr>
              <a:t> được kế thừa từ lớp </a:t>
            </a:r>
            <a:r>
              <a:rPr lang="en-US">
                <a:solidFill>
                  <a:srgbClr val="0070C0"/>
                </a:solidFill>
                <a:latin typeface="Consolas" panose="020B0609020204030204" pitchFamily="49" charset="0"/>
                <a:cs typeface="Arial" panose="020B0604020202020204" pitchFamily="34" charset="0"/>
              </a:rPr>
              <a:t>Staff</a:t>
            </a:r>
            <a:r>
              <a:rPr lang="en-US">
                <a:latin typeface="Arial" panose="020B0604020202020204" pitchFamily="34" charset="0"/>
                <a:cs typeface="Arial" panose="020B0604020202020204" pitchFamily="34" charset="0"/>
              </a:rPr>
              <a:t>.</a:t>
            </a:r>
          </a:p>
          <a:p>
            <a:r>
              <a:rPr lang="en-US">
                <a:latin typeface="Arial" panose="020B0604020202020204" pitchFamily="34" charset="0"/>
                <a:cs typeface="Arial" panose="020B0604020202020204" pitchFamily="34" charset="0"/>
              </a:rPr>
              <a:t>Lớp </a:t>
            </a:r>
            <a:r>
              <a:rPr lang="en-US">
                <a:solidFill>
                  <a:srgbClr val="0070C0"/>
                </a:solidFill>
                <a:latin typeface="Consolas" panose="020B0609020204030204" pitchFamily="49" charset="0"/>
                <a:cs typeface="Arial" panose="020B0604020202020204" pitchFamily="34" charset="0"/>
              </a:rPr>
              <a:t>Staff</a:t>
            </a:r>
            <a:r>
              <a:rPr lang="en-US">
                <a:latin typeface="Arial" panose="020B0604020202020204" pitchFamily="34" charset="0"/>
                <a:cs typeface="Arial" panose="020B0604020202020204" pitchFamily="34" charset="0"/>
              </a:rPr>
              <a:t> được kế thừa từ lớp </a:t>
            </a:r>
            <a:r>
              <a:rPr lang="en-US">
                <a:solidFill>
                  <a:srgbClr val="0070C0"/>
                </a:solidFill>
                <a:latin typeface="Consolas" panose="020B0609020204030204" pitchFamily="49" charset="0"/>
                <a:cs typeface="Arial" panose="020B0604020202020204" pitchFamily="34" charset="0"/>
              </a:rPr>
              <a:t>Person</a:t>
            </a:r>
            <a:r>
              <a:rPr lang="en-US">
                <a:latin typeface="Arial" panose="020B0604020202020204" pitchFamily="34" charset="0"/>
                <a:cs typeface="Arial" panose="020B0604020202020204" pitchFamily="34" charset="0"/>
              </a:rPr>
              <a:t>.</a:t>
            </a:r>
          </a:p>
          <a:p>
            <a:r>
              <a:rPr lang="en-US">
                <a:latin typeface="Arial" panose="020B0604020202020204" pitchFamily="34" charset="0"/>
                <a:cs typeface="Arial" panose="020B0604020202020204" pitchFamily="34" charset="0"/>
              </a:rPr>
              <a:t>Lớp </a:t>
            </a:r>
            <a:r>
              <a:rPr lang="en-US">
                <a:solidFill>
                  <a:srgbClr val="0070C0"/>
                </a:solidFill>
                <a:latin typeface="Consolas" panose="020B0609020204030204" pitchFamily="49" charset="0"/>
                <a:cs typeface="Arial" panose="020B0604020202020204" pitchFamily="34" charset="0"/>
              </a:rPr>
              <a:t>Person</a:t>
            </a:r>
            <a:r>
              <a:rPr lang="en-US">
                <a:latin typeface="Arial" panose="020B0604020202020204" pitchFamily="34" charset="0"/>
                <a:cs typeface="Arial" panose="020B0604020202020204" pitchFamily="34" charset="0"/>
              </a:rPr>
              <a:t> gọi là lớp cơ sở (base)</a:t>
            </a:r>
          </a:p>
          <a:p>
            <a:r>
              <a:rPr lang="en-US">
                <a:latin typeface="Arial" panose="020B0604020202020204" pitchFamily="34" charset="0"/>
                <a:cs typeface="Arial" panose="020B0604020202020204" pitchFamily="34" charset="0"/>
              </a:rPr>
              <a:t>Lớp </a:t>
            </a:r>
            <a:r>
              <a:rPr lang="en-US">
                <a:solidFill>
                  <a:srgbClr val="0070C0"/>
                </a:solidFill>
                <a:latin typeface="Consolas" panose="020B0609020204030204" pitchFamily="49" charset="0"/>
                <a:cs typeface="Arial" panose="020B0604020202020204" pitchFamily="34" charset="0"/>
              </a:rPr>
              <a:t>Staff</a:t>
            </a:r>
            <a:r>
              <a:rPr lang="en-US">
                <a:latin typeface="Arial" panose="020B0604020202020204" pitchFamily="34" charset="0"/>
                <a:cs typeface="Arial" panose="020B0604020202020204" pitchFamily="34" charset="0"/>
              </a:rPr>
              <a:t>, lớp </a:t>
            </a:r>
            <a:r>
              <a:rPr lang="en-US">
                <a:solidFill>
                  <a:srgbClr val="0070C0"/>
                </a:solidFill>
                <a:latin typeface="Consolas" panose="020B0609020204030204" pitchFamily="49" charset="0"/>
                <a:cs typeface="Arial" panose="020B0604020202020204" pitchFamily="34" charset="0"/>
              </a:rPr>
              <a:t>Teacher</a:t>
            </a:r>
            <a:r>
              <a:rPr lang="en-US">
                <a:latin typeface="Arial" panose="020B0604020202020204" pitchFamily="34" charset="0"/>
                <a:cs typeface="Arial" panose="020B0604020202020204" pitchFamily="34" charset="0"/>
              </a:rPr>
              <a:t> và </a:t>
            </a:r>
            <a:r>
              <a:rPr lang="en-US">
                <a:solidFill>
                  <a:srgbClr val="0070C0"/>
                </a:solidFill>
                <a:latin typeface="Consolas" panose="020B0609020204030204" pitchFamily="49" charset="0"/>
                <a:cs typeface="Arial" panose="020B0604020202020204" pitchFamily="34" charset="0"/>
              </a:rPr>
              <a:t>Cleaner</a:t>
            </a:r>
            <a:r>
              <a:rPr lang="en-US">
                <a:latin typeface="Arial" panose="020B0604020202020204" pitchFamily="34" charset="0"/>
                <a:cs typeface="Arial" panose="020B0604020202020204" pitchFamily="34" charset="0"/>
              </a:rPr>
              <a:t> là các lớp dẫn xuất của lớp </a:t>
            </a:r>
            <a:r>
              <a:rPr lang="en-US">
                <a:solidFill>
                  <a:srgbClr val="0070C0"/>
                </a:solidFill>
                <a:latin typeface="Consolas" panose="020B0609020204030204" pitchFamily="49" charset="0"/>
                <a:cs typeface="Arial" panose="020B0604020202020204" pitchFamily="34" charset="0"/>
              </a:rPr>
              <a:t>Person</a:t>
            </a:r>
            <a:r>
              <a:rPr lang="en-US">
                <a:latin typeface="Arial" panose="020B0604020202020204" pitchFamily="34" charset="0"/>
                <a:cs typeface="Arial" panose="020B0604020202020204" pitchFamily="34" charset="0"/>
              </a:rPr>
              <a:t> (derived).</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5999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5A08D-91E3-4612-9781-2016FC39F177}"/>
              </a:ext>
            </a:extLst>
          </p:cNvPr>
          <p:cNvSpPr>
            <a:spLocks noGrp="1"/>
          </p:cNvSpPr>
          <p:nvPr>
            <p:ph type="title"/>
          </p:nvPr>
        </p:nvSpPr>
        <p:spPr/>
        <p:txBody>
          <a:bodyPr/>
          <a:lstStyle/>
          <a:p>
            <a:r>
              <a:rPr lang="en-US"/>
              <a:t>Giao diện IComparable</a:t>
            </a:r>
          </a:p>
        </p:txBody>
      </p:sp>
      <p:sp>
        <p:nvSpPr>
          <p:cNvPr id="3" name="Content Placeholder 2">
            <a:extLst>
              <a:ext uri="{FF2B5EF4-FFF2-40B4-BE49-F238E27FC236}">
                <a16:creationId xmlns:a16="http://schemas.microsoft.com/office/drawing/2014/main" id="{E517BC5E-3DA7-4956-89E9-B684CA33A9E5}"/>
              </a:ext>
            </a:extLst>
          </p:cNvPr>
          <p:cNvSpPr>
            <a:spLocks noGrp="1"/>
          </p:cNvSpPr>
          <p:nvPr>
            <p:ph idx="1"/>
          </p:nvPr>
        </p:nvSpPr>
        <p:spPr>
          <a:solidFill>
            <a:srgbClr val="0174AA"/>
          </a:solidFill>
        </p:spPr>
        <p:style>
          <a:lnRef idx="2">
            <a:schemeClr val="accent3">
              <a:shade val="50000"/>
            </a:schemeClr>
          </a:lnRef>
          <a:fillRef idx="1">
            <a:schemeClr val="accent3"/>
          </a:fillRef>
          <a:effectRef idx="0">
            <a:schemeClr val="accent3"/>
          </a:effectRef>
          <a:fontRef idx="minor">
            <a:schemeClr val="lt1"/>
          </a:fontRef>
        </p:style>
        <p:txBody>
          <a:bodyPr>
            <a:normAutofit lnSpcReduction="10000"/>
          </a:bodyPr>
          <a:lstStyle/>
          <a:p>
            <a:r>
              <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rPr>
              <a:t>Giao diện </a:t>
            </a:r>
            <a:r>
              <a:rPr lang="en-US" sz="2400">
                <a:solidFill>
                  <a:srgbClr val="FFFF00"/>
                </a:solidFill>
                <a:effectLst/>
                <a:latin typeface="Consolas" panose="020B0609020204030204" pitchFamily="49" charset="0"/>
                <a:ea typeface="Calibri" panose="020F0502020204030204" pitchFamily="34" charset="0"/>
                <a:cs typeface="Arial" panose="020B0604020202020204" pitchFamily="34" charset="0"/>
              </a:rPr>
              <a:t>IComparable</a:t>
            </a:r>
            <a:r>
              <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rPr>
              <a:t> Xác định phương pháp so sánh tổng quát mà một kiểu giá trị hoặc class thực hiện để tạo ra một phương pháp so sánh dành riêng cho kiểu để sắp xếp hoặc sắp xếp các thể hiện của nó.</a:t>
            </a:r>
          </a:p>
          <a:p>
            <a:r>
              <a:rPr lang="en-US" sz="2400">
                <a:solidFill>
                  <a:srgbClr val="FFFF00"/>
                </a:solidFill>
                <a:effectLst/>
                <a:latin typeface="Consolas" panose="020B0609020204030204" pitchFamily="49" charset="0"/>
                <a:ea typeface="Calibri" panose="020F0502020204030204" pitchFamily="34" charset="0"/>
                <a:cs typeface="Arial" panose="020B0604020202020204" pitchFamily="34" charset="0"/>
              </a:rPr>
              <a:t>IComparable</a:t>
            </a:r>
            <a:r>
              <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rPr>
              <a:t> được thực hiện bởi các loại có giá trị có thể được sắp xếp hoặc sắp xếp. Interface này sẽ yêu cầu class thực thi nó phải viết đè phương thức </a:t>
            </a:r>
            <a:r>
              <a:rPr lang="en-US" sz="2400">
                <a:solidFill>
                  <a:schemeClr val="tx1"/>
                </a:solidFill>
                <a:effectLst/>
                <a:latin typeface="Consolas" panose="020B0609020204030204" pitchFamily="49" charset="0"/>
                <a:ea typeface="Calibri" panose="020F0502020204030204" pitchFamily="34" charset="0"/>
                <a:cs typeface="Arial" panose="020B0604020202020204" pitchFamily="34" charset="0"/>
              </a:rPr>
              <a:t>CompareTo</a:t>
            </a:r>
            <a:r>
              <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rPr>
              <a:t>. Phương thức </a:t>
            </a:r>
            <a:r>
              <a:rPr lang="en-US" sz="2400">
                <a:solidFill>
                  <a:srgbClr val="FFFF00"/>
                </a:solidFill>
                <a:effectLst/>
                <a:latin typeface="Consolas" panose="020B0609020204030204" pitchFamily="49" charset="0"/>
                <a:ea typeface="Calibri" panose="020F0502020204030204" pitchFamily="34" charset="0"/>
                <a:cs typeface="Arial" panose="020B0604020202020204" pitchFamily="34" charset="0"/>
              </a:rPr>
              <a:t>CompareTo</a:t>
            </a:r>
            <a:r>
              <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rPr>
              <a:t> sẽ được tự động thực thi bởi các phương thức như </a:t>
            </a:r>
            <a:r>
              <a:rPr lang="en-US" sz="2400">
                <a:solidFill>
                  <a:schemeClr val="tx1"/>
                </a:solidFill>
                <a:effectLst/>
                <a:latin typeface="Consolas" panose="020B0609020204030204" pitchFamily="49" charset="0"/>
                <a:ea typeface="Calibri" panose="020F0502020204030204" pitchFamily="34" charset="0"/>
                <a:cs typeface="Arial" panose="020B0604020202020204" pitchFamily="34" charset="0"/>
              </a:rPr>
              <a:t>Array.Sort </a:t>
            </a:r>
            <a:r>
              <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rPr>
              <a:t>và </a:t>
            </a:r>
            <a:r>
              <a:rPr lang="en-US" sz="2400">
                <a:solidFill>
                  <a:schemeClr val="tx1"/>
                </a:solidFill>
                <a:effectLst/>
                <a:latin typeface="Consolas" panose="020B0609020204030204" pitchFamily="49" charset="0"/>
                <a:ea typeface="Calibri" panose="020F0502020204030204" pitchFamily="34" charset="0"/>
                <a:cs typeface="Arial" panose="020B0604020202020204" pitchFamily="34" charset="0"/>
              </a:rPr>
              <a:t>ArrayList</a:t>
            </a:r>
            <a:r>
              <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rPr>
              <a:t>.</a:t>
            </a:r>
            <a:r>
              <a:rPr lang="en-US" sz="2400">
                <a:solidFill>
                  <a:schemeClr val="tx1"/>
                </a:solidFill>
                <a:effectLst/>
                <a:latin typeface="Consolas" panose="020B0609020204030204" pitchFamily="49" charset="0"/>
                <a:ea typeface="Calibri" panose="020F0502020204030204" pitchFamily="34" charset="0"/>
                <a:cs typeface="Arial" panose="020B0604020202020204" pitchFamily="34" charset="0"/>
              </a:rPr>
              <a:t>Sort</a:t>
            </a:r>
            <a:r>
              <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US" sz="2400">
                <a:solidFill>
                  <a:schemeClr val="tx1"/>
                </a:solidFill>
                <a:effectLst/>
                <a:latin typeface="Consolas" panose="020B0609020204030204" pitchFamily="49" charset="0"/>
                <a:ea typeface="Calibri" panose="020F0502020204030204" pitchFamily="34" charset="0"/>
                <a:cs typeface="Arial" panose="020B0604020202020204" pitchFamily="34" charset="0"/>
              </a:rPr>
              <a:t>List.Sort().</a:t>
            </a:r>
          </a:p>
          <a:p>
            <a:endParaRPr lang="en-US" sz="28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59652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5A08D-91E3-4612-9781-2016FC39F177}"/>
              </a:ext>
            </a:extLst>
          </p:cNvPr>
          <p:cNvSpPr>
            <a:spLocks noGrp="1"/>
          </p:cNvSpPr>
          <p:nvPr>
            <p:ph type="title"/>
          </p:nvPr>
        </p:nvSpPr>
        <p:spPr/>
        <p:txBody>
          <a:bodyPr/>
          <a:lstStyle/>
          <a:p>
            <a:r>
              <a:rPr lang="en-US"/>
              <a:t>Giao diện IComparable</a:t>
            </a:r>
          </a:p>
        </p:txBody>
      </p:sp>
      <p:sp>
        <p:nvSpPr>
          <p:cNvPr id="3" name="Content Placeholder 2">
            <a:extLst>
              <a:ext uri="{FF2B5EF4-FFF2-40B4-BE49-F238E27FC236}">
                <a16:creationId xmlns:a16="http://schemas.microsoft.com/office/drawing/2014/main" id="{E517BC5E-3DA7-4956-89E9-B684CA33A9E5}"/>
              </a:ext>
            </a:extLst>
          </p:cNvPr>
          <p:cNvSpPr>
            <a:spLocks noGrp="1"/>
          </p:cNvSpPr>
          <p:nvPr>
            <p:ph idx="1"/>
          </p:nvPr>
        </p:nvSpPr>
        <p:spPr>
          <a:xfrm>
            <a:off x="2130357" y="2096064"/>
            <a:ext cx="9137200" cy="3695136"/>
          </a:xfrm>
        </p:spPr>
        <p:style>
          <a:lnRef idx="2">
            <a:schemeClr val="accent3"/>
          </a:lnRef>
          <a:fillRef idx="1">
            <a:schemeClr val="lt1"/>
          </a:fillRef>
          <a:effectRef idx="0">
            <a:schemeClr val="accent3"/>
          </a:effectRef>
          <a:fontRef idx="minor">
            <a:schemeClr val="dk1"/>
          </a:fontRef>
        </p:style>
        <p:txBody>
          <a:bodyPr>
            <a:normAutofit/>
          </a:bodyPr>
          <a:lstStyle/>
          <a:p>
            <a:r>
              <a:rPr lang="en-US" sz="2400">
                <a:effectLst/>
                <a:ea typeface="Calibri" panose="020F0502020204030204" pitchFamily="34" charset="0"/>
              </a:rPr>
              <a:t> </a:t>
            </a:r>
            <a:r>
              <a:rPr lang="en-US">
                <a:solidFill>
                  <a:srgbClr val="0000FF"/>
                </a:solidFill>
                <a:effectLst/>
                <a:latin typeface="Consolas" panose="020B0609020204030204" pitchFamily="49" charset="0"/>
                <a:ea typeface="Calibri" panose="020F0502020204030204" pitchFamily="34" charset="0"/>
              </a:rPr>
              <a:t>class</a:t>
            </a:r>
            <a:r>
              <a:rPr lang="en-US">
                <a:effectLst/>
                <a:latin typeface="Consolas" panose="020B0609020204030204" pitchFamily="49" charset="0"/>
                <a:ea typeface="Calibri" panose="020F0502020204030204" pitchFamily="34" charset="0"/>
              </a:rPr>
              <a:t> </a:t>
            </a:r>
            <a:r>
              <a:rPr lang="en-US">
                <a:solidFill>
                  <a:srgbClr val="2B91AF"/>
                </a:solidFill>
                <a:effectLst/>
                <a:latin typeface="Consolas" panose="020B0609020204030204" pitchFamily="49" charset="0"/>
                <a:ea typeface="Calibri" panose="020F0502020204030204" pitchFamily="34" charset="0"/>
              </a:rPr>
              <a:t>Employee</a:t>
            </a:r>
            <a:r>
              <a:rPr lang="en-US">
                <a:effectLst/>
                <a:latin typeface="Consolas" panose="020B0609020204030204" pitchFamily="49" charset="0"/>
                <a:ea typeface="Calibri" panose="020F0502020204030204" pitchFamily="34" charset="0"/>
              </a:rPr>
              <a:t>:Icomparable {</a:t>
            </a:r>
          </a:p>
          <a:p>
            <a:pPr marL="300355" marR="71755" lvl="1" indent="0" algn="just">
              <a:spcBef>
                <a:spcPts val="100"/>
              </a:spcBef>
              <a:spcAft>
                <a:spcPts val="100"/>
              </a:spcAft>
              <a:buNone/>
            </a:pPr>
            <a:r>
              <a:rPr lang="en-US" sz="16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a:t>
            </a:r>
          </a:p>
          <a:p>
            <a:pPr marL="300355" marR="71755" lvl="1" indent="0" algn="just">
              <a:spcBef>
                <a:spcPts val="100"/>
              </a:spcBef>
              <a:spcAft>
                <a:spcPts val="100"/>
              </a:spcAft>
              <a:buNone/>
            </a:pPr>
            <a:r>
              <a:rPr lang="en-US" sz="16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public</a:t>
            </a:r>
            <a:r>
              <a:rPr lang="en-US" sz="1600">
                <a:effectLst/>
                <a:latin typeface="Consolas" panose="020B0609020204030204" pitchFamily="49" charset="0"/>
                <a:ea typeface="Calibri" panose="020F0502020204030204" pitchFamily="34" charset="0"/>
                <a:cs typeface="Times New Roman" panose="02020603050405020304" pitchFamily="18" charset="0"/>
              </a:rPr>
              <a:t> </a:t>
            </a:r>
            <a:r>
              <a:rPr lang="en-US" sz="16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int</a:t>
            </a:r>
            <a:r>
              <a:rPr lang="en-US" sz="1600">
                <a:effectLst/>
                <a:latin typeface="Consolas" panose="020B0609020204030204" pitchFamily="49" charset="0"/>
                <a:ea typeface="Calibri" panose="020F0502020204030204" pitchFamily="34" charset="0"/>
                <a:cs typeface="Times New Roman" panose="02020603050405020304" pitchFamily="18" charset="0"/>
              </a:rPr>
              <a:t> CompareTo(</a:t>
            </a:r>
            <a:r>
              <a:rPr lang="en-US" sz="16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object</a:t>
            </a:r>
            <a:r>
              <a:rPr lang="en-US" sz="1600">
                <a:effectLst/>
                <a:latin typeface="Consolas" panose="020B0609020204030204" pitchFamily="49" charset="0"/>
                <a:ea typeface="Calibri" panose="020F0502020204030204" pitchFamily="34" charset="0"/>
                <a:cs typeface="Times New Roman" panose="02020603050405020304" pitchFamily="18" charset="0"/>
              </a:rPr>
              <a:t> obj)   //Cần viết đè phương thức này </a:t>
            </a:r>
          </a:p>
          <a:p>
            <a:pPr marL="300355" marR="71755" lvl="1" indent="0" algn="just">
              <a:spcBef>
                <a:spcPts val="100"/>
              </a:spcBef>
              <a:spcAft>
                <a:spcPts val="100"/>
              </a:spcAft>
              <a:buNone/>
            </a:pPr>
            <a:r>
              <a:rPr lang="en-US" sz="1600">
                <a:effectLst/>
                <a:latin typeface="Consolas" panose="020B0609020204030204" pitchFamily="49" charset="0"/>
                <a:ea typeface="Calibri" panose="020F0502020204030204" pitchFamily="34" charset="0"/>
                <a:cs typeface="Times New Roman" panose="02020603050405020304" pitchFamily="18" charset="0"/>
              </a:rPr>
              <a:t>        {</a:t>
            </a:r>
          </a:p>
          <a:p>
            <a:pPr marL="300355" marR="71755" lvl="1" indent="0" algn="just">
              <a:spcBef>
                <a:spcPts val="100"/>
              </a:spcBef>
              <a:spcAft>
                <a:spcPts val="100"/>
              </a:spcAft>
              <a:buNone/>
            </a:pPr>
            <a:r>
              <a:rPr lang="en-US" sz="1600">
                <a:effectLst/>
                <a:latin typeface="Consolas" panose="020B0609020204030204" pitchFamily="49" charset="0"/>
                <a:ea typeface="Calibri" panose="020F0502020204030204" pitchFamily="34" charset="0"/>
                <a:cs typeface="Times New Roman" panose="02020603050405020304" pitchFamily="18" charset="0"/>
              </a:rPr>
              <a:t>            Employee emp = (Employee)obj;</a:t>
            </a:r>
          </a:p>
          <a:p>
            <a:pPr marL="300355" marR="71755" lvl="1" indent="0" algn="just">
              <a:spcBef>
                <a:spcPts val="100"/>
              </a:spcBef>
              <a:spcAft>
                <a:spcPts val="100"/>
              </a:spcAft>
              <a:buNone/>
            </a:pPr>
            <a:r>
              <a:rPr lang="en-US" sz="1600">
                <a:effectLst/>
                <a:latin typeface="Consolas" panose="020B0609020204030204" pitchFamily="49" charset="0"/>
                <a:ea typeface="Calibri" panose="020F0502020204030204" pitchFamily="34" charset="0"/>
                <a:cs typeface="Times New Roman" panose="02020603050405020304" pitchFamily="18" charset="0"/>
              </a:rPr>
              <a:t>            </a:t>
            </a:r>
            <a:r>
              <a:rPr lang="en-US" sz="16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return</a:t>
            </a:r>
            <a:r>
              <a:rPr lang="en-US" sz="1600">
                <a:effectLst/>
                <a:latin typeface="Consolas" panose="020B0609020204030204" pitchFamily="49" charset="0"/>
                <a:ea typeface="Calibri" panose="020F0502020204030204" pitchFamily="34" charset="0"/>
                <a:cs typeface="Times New Roman" panose="02020603050405020304" pitchFamily="18" charset="0"/>
              </a:rPr>
              <a:t> (</a:t>
            </a:r>
            <a:r>
              <a:rPr lang="en-US" sz="16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this</a:t>
            </a:r>
            <a:r>
              <a:rPr lang="en-US" sz="1600">
                <a:effectLst/>
                <a:latin typeface="Consolas" panose="020B0609020204030204" pitchFamily="49" charset="0"/>
                <a:ea typeface="Calibri" panose="020F0502020204030204" pitchFamily="34" charset="0"/>
                <a:cs typeface="Times New Roman" panose="02020603050405020304" pitchFamily="18" charset="0"/>
              </a:rPr>
              <a:t>.salary - emp.salary);</a:t>
            </a:r>
          </a:p>
          <a:p>
            <a:pPr marL="300355" marR="71755" lvl="1" indent="0" algn="just">
              <a:spcBef>
                <a:spcPts val="100"/>
              </a:spcBef>
              <a:spcAft>
                <a:spcPts val="100"/>
              </a:spcAft>
              <a:buNone/>
            </a:pPr>
            <a:r>
              <a:rPr lang="en-US" sz="1600">
                <a:effectLst/>
                <a:latin typeface="Consolas" panose="020B0609020204030204" pitchFamily="49" charset="0"/>
                <a:ea typeface="Calibri" panose="020F0502020204030204" pitchFamily="34" charset="0"/>
                <a:cs typeface="Times New Roman" panose="02020603050405020304" pitchFamily="18" charset="0"/>
              </a:rPr>
              <a:t>        }</a:t>
            </a:r>
          </a:p>
          <a:p>
            <a:pPr marL="300355" marR="71755" lvl="1" indent="0" algn="just">
              <a:spcBef>
                <a:spcPts val="100"/>
              </a:spcBef>
              <a:spcAft>
                <a:spcPts val="100"/>
              </a:spcAft>
              <a:buNone/>
            </a:pPr>
            <a:r>
              <a:rPr lang="en-US" sz="1600">
                <a:effectLst/>
                <a:latin typeface="Consolas" panose="020B0609020204030204" pitchFamily="49" charset="0"/>
                <a:ea typeface="Calibri" panose="020F0502020204030204" pitchFamily="34" charset="0"/>
                <a:cs typeface="Times New Roman" panose="02020603050405020304" pitchFamily="18" charset="0"/>
              </a:rPr>
              <a:t>}</a:t>
            </a:r>
          </a:p>
          <a:p>
            <a:pPr marL="300355" marR="71755" lvl="1" indent="0" algn="just">
              <a:spcBef>
                <a:spcPts val="100"/>
              </a:spcBef>
              <a:spcAft>
                <a:spcPts val="100"/>
              </a:spcAft>
              <a:buNone/>
            </a:pPr>
            <a:endParaRPr lang="en-US" sz="1600">
              <a:effectLst/>
              <a:latin typeface="Consolas" panose="020B0609020204030204" pitchFamily="49" charset="0"/>
              <a:ea typeface="Calibri" panose="020F0502020204030204" pitchFamily="34" charset="0"/>
              <a:cs typeface="Times New Roman" panose="02020603050405020304" pitchFamily="18" charset="0"/>
            </a:endParaRPr>
          </a:p>
          <a:p>
            <a:pPr marL="300355" marR="71755" lvl="1" indent="0" algn="just">
              <a:spcBef>
                <a:spcPts val="100"/>
              </a:spcBef>
              <a:spcAft>
                <a:spcPts val="100"/>
              </a:spcAft>
              <a:buNone/>
            </a:pPr>
            <a:r>
              <a:rPr lang="en-US" sz="1600">
                <a:effectLst/>
                <a:ea typeface="Calibri" panose="020F0502020204030204" pitchFamily="34" charset="0"/>
              </a:rPr>
              <a:t>Sau đó gọi phương thức Sort cho các đối tượng kiểu Array, ArrayList, List , ví dụ: List.Sort().</a:t>
            </a:r>
          </a:p>
          <a:p>
            <a:pPr lvl="1"/>
            <a:endParaRPr lang="en-US">
              <a:effectLst/>
              <a:ea typeface="Calibri" panose="020F0502020204030204" pitchFamily="34" charset="0"/>
            </a:endParaRPr>
          </a:p>
          <a:p>
            <a:endParaRPr lang="en-US" sz="2400"/>
          </a:p>
        </p:txBody>
      </p:sp>
    </p:spTree>
    <p:extLst>
      <p:ext uri="{BB962C8B-B14F-4D97-AF65-F5344CB8AC3E}">
        <p14:creationId xmlns:p14="http://schemas.microsoft.com/office/powerpoint/2010/main" val="28376719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5F8F8-C11F-409F-9FA4-C16FF2A297AA}"/>
              </a:ext>
            </a:extLst>
          </p:cNvPr>
          <p:cNvSpPr>
            <a:spLocks noGrp="1"/>
          </p:cNvSpPr>
          <p:nvPr>
            <p:ph type="title"/>
          </p:nvPr>
        </p:nvSpPr>
        <p:spPr/>
        <p:txBody>
          <a:bodyPr/>
          <a:lstStyle/>
          <a:p>
            <a:r>
              <a:rPr lang="en-US"/>
              <a:t>Giao diện IComparer</a:t>
            </a:r>
          </a:p>
        </p:txBody>
      </p:sp>
      <p:sp>
        <p:nvSpPr>
          <p:cNvPr id="3" name="Content Placeholder 2">
            <a:extLst>
              <a:ext uri="{FF2B5EF4-FFF2-40B4-BE49-F238E27FC236}">
                <a16:creationId xmlns:a16="http://schemas.microsoft.com/office/drawing/2014/main" id="{71437E1C-7C65-4745-B581-87309C63BAEC}"/>
              </a:ext>
            </a:extLst>
          </p:cNvPr>
          <p:cNvSpPr>
            <a:spLocks noGrp="1"/>
          </p:cNvSpPr>
          <p:nvPr>
            <p:ph idx="1"/>
          </p:nvPr>
        </p:nvSpPr>
        <p:spPr>
          <a:solidFill>
            <a:srgbClr val="0174AA"/>
          </a:solidFill>
        </p:spPr>
        <p:txBody>
          <a:bodyPr>
            <a:normAutofit lnSpcReduction="10000"/>
          </a:bodyPr>
          <a:lstStyle/>
          <a:p>
            <a:pPr algn="just">
              <a:lnSpc>
                <a:spcPct val="120000"/>
              </a:lnSpc>
              <a:spcBef>
                <a:spcPts val="600"/>
              </a:spcBef>
              <a:spcAft>
                <a:spcPts val="600"/>
              </a:spcAft>
            </a:pPr>
            <a:r>
              <a:rPr lang="en-US" sz="2800">
                <a:solidFill>
                  <a:schemeClr val="tx1"/>
                </a:solidFill>
                <a:effectLst/>
                <a:latin typeface="Consolas" panose="020B0609020204030204" pitchFamily="49" charset="0"/>
                <a:ea typeface="Calibri" panose="020F0502020204030204" pitchFamily="34" charset="0"/>
              </a:rPr>
              <a:t>Interface </a:t>
            </a:r>
            <a:r>
              <a:rPr lang="en-US" sz="2800">
                <a:solidFill>
                  <a:srgbClr val="FFFF00"/>
                </a:solidFill>
                <a:effectLst/>
                <a:latin typeface="Consolas" panose="020B0609020204030204" pitchFamily="49" charset="0"/>
                <a:ea typeface="Calibri" panose="020F0502020204030204" pitchFamily="34" charset="0"/>
              </a:rPr>
              <a:t>IComparer</a:t>
            </a:r>
            <a:r>
              <a:rPr lang="en-US" sz="2800">
                <a:solidFill>
                  <a:schemeClr val="tx1"/>
                </a:solidFill>
                <a:effectLst/>
                <a:latin typeface="Consolas" panose="020B0609020204030204" pitchFamily="49" charset="0"/>
                <a:ea typeface="Calibri" panose="020F0502020204030204" pitchFamily="34" charset="0"/>
              </a:rPr>
              <a:t> </a:t>
            </a:r>
            <a:r>
              <a:rPr lang="en-US" sz="2800">
                <a:solidFill>
                  <a:schemeClr val="tx1"/>
                </a:solidFill>
                <a:effectLst/>
                <a:ea typeface="Calibri" panose="020F0502020204030204" pitchFamily="34" charset="0"/>
              </a:rPr>
              <a:t>cũng được dùng để so sánh các đối tượng, nhưng sự sắp xếp này có thể tùy chọn, do đó cùng một danh sách đối tượng, chúng ta có thể sắp xếp được theo các tiêu chí khác nhau bằng cách tạo </a:t>
            </a:r>
            <a:r>
              <a:rPr lang="en-US" sz="2800">
                <a:solidFill>
                  <a:srgbClr val="FFFF00"/>
                </a:solidFill>
                <a:effectLst/>
                <a:ea typeface="Calibri" panose="020F0502020204030204" pitchFamily="34" charset="0"/>
              </a:rPr>
              <a:t>nhiều class </a:t>
            </a:r>
            <a:r>
              <a:rPr lang="en-US" sz="2800">
                <a:solidFill>
                  <a:schemeClr val="tx1"/>
                </a:solidFill>
                <a:effectLst/>
                <a:ea typeface="Calibri" panose="020F0502020204030204" pitchFamily="34" charset="0"/>
              </a:rPr>
              <a:t>thực thi </a:t>
            </a:r>
            <a:r>
              <a:rPr lang="en-US" sz="2800">
                <a:solidFill>
                  <a:srgbClr val="FFFF00"/>
                </a:solidFill>
                <a:effectLst/>
                <a:latin typeface="Consolas" panose="020B0609020204030204" pitchFamily="49" charset="0"/>
                <a:ea typeface="Calibri" panose="020F0502020204030204" pitchFamily="34" charset="0"/>
              </a:rPr>
              <a:t>IComparer</a:t>
            </a:r>
            <a:r>
              <a:rPr lang="en-US" sz="2800">
                <a:solidFill>
                  <a:schemeClr val="tx1"/>
                </a:solidFill>
                <a:effectLst/>
                <a:ea typeface="Calibri" panose="020F0502020204030204" pitchFamily="34" charset="0"/>
              </a:rPr>
              <a:t>.</a:t>
            </a:r>
          </a:p>
          <a:p>
            <a:pPr algn="just">
              <a:lnSpc>
                <a:spcPct val="120000"/>
              </a:lnSpc>
              <a:spcBef>
                <a:spcPts val="600"/>
              </a:spcBef>
              <a:spcAft>
                <a:spcPts val="600"/>
              </a:spcAft>
            </a:pPr>
            <a:r>
              <a:rPr lang="en-US" sz="2800">
                <a:solidFill>
                  <a:srgbClr val="FFFF00"/>
                </a:solidFill>
                <a:effectLst/>
                <a:latin typeface="Consolas" panose="020B0609020204030204" pitchFamily="49" charset="0"/>
                <a:ea typeface="Calibri" panose="020F0502020204030204" pitchFamily="34" charset="0"/>
              </a:rPr>
              <a:t>IComparable</a:t>
            </a:r>
            <a:r>
              <a:rPr lang="en-US" sz="2800">
                <a:solidFill>
                  <a:schemeClr val="tx1"/>
                </a:solidFill>
                <a:effectLst/>
                <a:ea typeface="Calibri" panose="020F0502020204030204" pitchFamily="34" charset="0"/>
              </a:rPr>
              <a:t> so sánh đối tượng nội tại (inner) và một đối tượng khác, trong khi </a:t>
            </a:r>
            <a:r>
              <a:rPr lang="en-US" sz="2800">
                <a:solidFill>
                  <a:srgbClr val="FFFF00"/>
                </a:solidFill>
                <a:effectLst/>
                <a:latin typeface="Consolas" panose="020B0609020204030204" pitchFamily="49" charset="0"/>
                <a:ea typeface="Calibri" panose="020F0502020204030204" pitchFamily="34" charset="0"/>
              </a:rPr>
              <a:t>IComparer</a:t>
            </a:r>
            <a:r>
              <a:rPr lang="en-US" sz="2800">
                <a:solidFill>
                  <a:schemeClr val="tx1"/>
                </a:solidFill>
                <a:effectLst/>
                <a:ea typeface="Calibri" panose="020F0502020204030204" pitchFamily="34" charset="0"/>
              </a:rPr>
              <a:t> so sánh hai đối tượng.</a:t>
            </a:r>
          </a:p>
        </p:txBody>
      </p:sp>
    </p:spTree>
    <p:extLst>
      <p:ext uri="{BB962C8B-B14F-4D97-AF65-F5344CB8AC3E}">
        <p14:creationId xmlns:p14="http://schemas.microsoft.com/office/powerpoint/2010/main" val="25922194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596FC-DA53-4731-A306-3A7113B87FB4}"/>
              </a:ext>
            </a:extLst>
          </p:cNvPr>
          <p:cNvSpPr>
            <a:spLocks noGrp="1"/>
          </p:cNvSpPr>
          <p:nvPr>
            <p:ph type="title"/>
          </p:nvPr>
        </p:nvSpPr>
        <p:spPr/>
        <p:txBody>
          <a:bodyPr/>
          <a:lstStyle/>
          <a:p>
            <a:r>
              <a:rPr lang="en-US"/>
              <a:t>Giao diện IComparer</a:t>
            </a:r>
          </a:p>
        </p:txBody>
      </p:sp>
      <p:sp>
        <p:nvSpPr>
          <p:cNvPr id="3" name="Content Placeholder 2">
            <a:extLst>
              <a:ext uri="{FF2B5EF4-FFF2-40B4-BE49-F238E27FC236}">
                <a16:creationId xmlns:a16="http://schemas.microsoft.com/office/drawing/2014/main" id="{FEAA6EF8-8FBD-47A3-AC3B-C5ABAC95544F}"/>
              </a:ext>
            </a:extLst>
          </p:cNvPr>
          <p:cNvSpPr>
            <a:spLocks noGrp="1"/>
          </p:cNvSpPr>
          <p:nvPr>
            <p:ph idx="1"/>
          </p:nvPr>
        </p:nvSpPr>
        <p:spPr>
          <a:xfrm>
            <a:off x="1333609" y="1750978"/>
            <a:ext cx="9730587" cy="4477966"/>
          </a:xfrm>
        </p:spPr>
        <p:style>
          <a:lnRef idx="2">
            <a:schemeClr val="accent3"/>
          </a:lnRef>
          <a:fillRef idx="1">
            <a:schemeClr val="lt1"/>
          </a:fillRef>
          <a:effectRef idx="0">
            <a:schemeClr val="accent3"/>
          </a:effectRef>
          <a:fontRef idx="minor">
            <a:schemeClr val="dk1"/>
          </a:fontRef>
        </p:style>
        <p:txBody>
          <a:bodyPr>
            <a:noAutofit/>
          </a:bodyPr>
          <a:lstStyle/>
          <a:p>
            <a:pPr marL="0" marR="71755" indent="0" algn="just">
              <a:lnSpc>
                <a:spcPct val="100000"/>
              </a:lnSpc>
              <a:spcBef>
                <a:spcPts val="0"/>
              </a:spcBef>
              <a:buNone/>
            </a:pPr>
            <a:r>
              <a:rPr lang="en-US" sz="1400" b="1">
                <a:effectLst/>
                <a:latin typeface="Consolas" panose="020B0609020204030204" pitchFamily="49" charset="0"/>
                <a:ea typeface="Calibri" panose="020F0502020204030204" pitchFamily="34" charset="0"/>
                <a:cs typeface="Times New Roman" panose="02020603050405020304" pitchFamily="18" charset="0"/>
              </a:rPr>
              <a:t>class Car</a:t>
            </a:r>
          </a:p>
          <a:p>
            <a:pPr marL="0" marR="71755" indent="0" algn="just">
              <a:lnSpc>
                <a:spcPct val="100000"/>
              </a:lnSpc>
              <a:spcBef>
                <a:spcPts val="0"/>
              </a:spcBef>
              <a:buNone/>
            </a:pPr>
            <a:r>
              <a:rPr lang="en-US" sz="1400">
                <a:effectLst/>
                <a:latin typeface="Consolas" panose="020B0609020204030204" pitchFamily="49" charset="0"/>
                <a:ea typeface="Calibri" panose="020F0502020204030204" pitchFamily="34" charset="0"/>
                <a:cs typeface="Times New Roman" panose="02020603050405020304" pitchFamily="18" charset="0"/>
              </a:rPr>
              <a:t>{ </a:t>
            </a:r>
          </a:p>
          <a:p>
            <a:pPr marL="0" marR="71755" indent="0" algn="just">
              <a:lnSpc>
                <a:spcPct val="100000"/>
              </a:lnSpc>
              <a:spcBef>
                <a:spcPts val="0"/>
              </a:spcBef>
              <a:buNone/>
            </a:pPr>
            <a:r>
              <a:rPr lang="en-US" sz="14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        private</a:t>
            </a:r>
            <a:r>
              <a:rPr lang="en-US" sz="1400">
                <a:effectLst/>
                <a:latin typeface="Consolas" panose="020B0609020204030204" pitchFamily="49" charset="0"/>
                <a:ea typeface="Calibri" panose="020F0502020204030204" pitchFamily="34" charset="0"/>
                <a:cs typeface="Times New Roman" panose="02020603050405020304" pitchFamily="18" charset="0"/>
              </a:rPr>
              <a:t> </a:t>
            </a:r>
            <a:r>
              <a:rPr lang="en-US" sz="14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class</a:t>
            </a:r>
            <a:r>
              <a:rPr lang="en-US" sz="1400">
                <a:effectLst/>
                <a:latin typeface="Consolas" panose="020B0609020204030204" pitchFamily="49" charset="0"/>
                <a:ea typeface="Calibri" panose="020F0502020204030204" pitchFamily="34" charset="0"/>
                <a:cs typeface="Times New Roman" panose="02020603050405020304" pitchFamily="18" charset="0"/>
              </a:rPr>
              <a:t> </a:t>
            </a:r>
            <a:r>
              <a:rPr lang="en-US" sz="1400">
                <a:solidFill>
                  <a:srgbClr val="2B91AF"/>
                </a:solidFill>
                <a:effectLst/>
                <a:latin typeface="Consolas" panose="020B0609020204030204" pitchFamily="49" charset="0"/>
                <a:ea typeface="Calibri" panose="020F0502020204030204" pitchFamily="34" charset="0"/>
                <a:cs typeface="Times New Roman" panose="02020603050405020304" pitchFamily="18" charset="0"/>
              </a:rPr>
              <a:t>sortYearDescendingHelper</a:t>
            </a:r>
            <a:r>
              <a:rPr lang="en-US" sz="1400">
                <a:effectLst/>
                <a:latin typeface="Consolas" panose="020B0609020204030204" pitchFamily="49" charset="0"/>
                <a:ea typeface="Calibri" panose="020F0502020204030204" pitchFamily="34" charset="0"/>
                <a:cs typeface="Times New Roman" panose="02020603050405020304" pitchFamily="18" charset="0"/>
              </a:rPr>
              <a:t> : Icomparer  </a:t>
            </a:r>
            <a:r>
              <a:rPr lang="en-US" sz="1400">
                <a:solidFill>
                  <a:srgbClr val="008000"/>
                </a:solidFill>
                <a:latin typeface="Consolas" panose="020B0609020204030204" pitchFamily="49" charset="0"/>
                <a:cs typeface="Times New Roman" panose="02020603050405020304" pitchFamily="18" charset="0"/>
              </a:rPr>
              <a:t>//Tạo inner class</a:t>
            </a:r>
          </a:p>
          <a:p>
            <a:pPr marL="0" marR="71755" indent="0" algn="just">
              <a:lnSpc>
                <a:spcPct val="100000"/>
              </a:lnSpc>
              <a:spcBef>
                <a:spcPts val="0"/>
              </a:spcBef>
              <a:buNone/>
            </a:pPr>
            <a:r>
              <a:rPr lang="en-US" sz="1400">
                <a:effectLst/>
                <a:latin typeface="Consolas" panose="020B0609020204030204" pitchFamily="49" charset="0"/>
                <a:ea typeface="Calibri" panose="020F0502020204030204" pitchFamily="34" charset="0"/>
                <a:cs typeface="Times New Roman" panose="02020603050405020304" pitchFamily="18" charset="0"/>
              </a:rPr>
              <a:t>        {</a:t>
            </a:r>
          </a:p>
          <a:p>
            <a:pPr marL="0" marR="71755" indent="0" algn="just">
              <a:lnSpc>
                <a:spcPct val="100000"/>
              </a:lnSpc>
              <a:spcBef>
                <a:spcPts val="0"/>
              </a:spcBef>
              <a:buNone/>
            </a:pPr>
            <a:r>
              <a:rPr lang="en-US" sz="1400">
                <a:effectLst/>
                <a:latin typeface="Consolas" panose="020B0609020204030204" pitchFamily="49" charset="0"/>
                <a:ea typeface="Calibri" panose="020F0502020204030204" pitchFamily="34" charset="0"/>
                <a:cs typeface="Times New Roman" panose="02020603050405020304" pitchFamily="18" charset="0"/>
              </a:rPr>
              <a:t>             </a:t>
            </a:r>
            <a:r>
              <a:rPr lang="en-US" sz="14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int</a:t>
            </a:r>
            <a:r>
              <a:rPr lang="en-US" sz="1400">
                <a:effectLst/>
                <a:latin typeface="Consolas" panose="020B0609020204030204" pitchFamily="49" charset="0"/>
                <a:ea typeface="Calibri" panose="020F0502020204030204" pitchFamily="34" charset="0"/>
                <a:cs typeface="Times New Roman" panose="02020603050405020304" pitchFamily="18" charset="0"/>
              </a:rPr>
              <a:t> IComparer.Compare(</a:t>
            </a:r>
            <a:r>
              <a:rPr lang="en-US" sz="14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object</a:t>
            </a:r>
            <a:r>
              <a:rPr lang="en-US" sz="1400">
                <a:effectLst/>
                <a:latin typeface="Consolas" panose="020B0609020204030204" pitchFamily="49" charset="0"/>
                <a:ea typeface="Calibri" panose="020F0502020204030204" pitchFamily="34" charset="0"/>
                <a:cs typeface="Times New Roman" panose="02020603050405020304" pitchFamily="18" charset="0"/>
              </a:rPr>
              <a:t> a, </a:t>
            </a:r>
            <a:r>
              <a:rPr lang="en-US" sz="14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object</a:t>
            </a:r>
            <a:r>
              <a:rPr lang="en-US" sz="1400">
                <a:effectLst/>
                <a:latin typeface="Consolas" panose="020B0609020204030204" pitchFamily="49" charset="0"/>
                <a:ea typeface="Calibri" panose="020F0502020204030204" pitchFamily="34" charset="0"/>
                <a:cs typeface="Times New Roman" panose="02020603050405020304" pitchFamily="18" charset="0"/>
              </a:rPr>
              <a:t> b)</a:t>
            </a:r>
          </a:p>
          <a:p>
            <a:pPr marL="0" marR="71755" indent="0" algn="just">
              <a:lnSpc>
                <a:spcPct val="100000"/>
              </a:lnSpc>
              <a:spcBef>
                <a:spcPts val="0"/>
              </a:spcBef>
              <a:buNone/>
            </a:pPr>
            <a:r>
              <a:rPr lang="en-US" sz="1400">
                <a:effectLst/>
                <a:latin typeface="Consolas" panose="020B0609020204030204" pitchFamily="49" charset="0"/>
                <a:ea typeface="Calibri" panose="020F0502020204030204" pitchFamily="34" charset="0"/>
                <a:cs typeface="Times New Roman" panose="02020603050405020304" pitchFamily="18" charset="0"/>
              </a:rPr>
              <a:t>             {</a:t>
            </a:r>
          </a:p>
          <a:p>
            <a:pPr marL="0" marR="71755" indent="0" algn="just">
              <a:lnSpc>
                <a:spcPct val="100000"/>
              </a:lnSpc>
              <a:spcBef>
                <a:spcPts val="0"/>
              </a:spcBef>
              <a:buNone/>
            </a:pPr>
            <a:r>
              <a:rPr lang="en-US" sz="1400">
                <a:effectLst/>
                <a:latin typeface="Consolas" panose="020B0609020204030204" pitchFamily="49" charset="0"/>
                <a:ea typeface="Calibri" panose="020F0502020204030204" pitchFamily="34" charset="0"/>
                <a:cs typeface="Times New Roman" panose="02020603050405020304" pitchFamily="18" charset="0"/>
              </a:rPr>
              <a:t>		Car c1 = (Car)a; </a:t>
            </a:r>
          </a:p>
          <a:p>
            <a:pPr marL="0" marR="71755" indent="0" algn="just">
              <a:lnSpc>
                <a:spcPct val="100000"/>
              </a:lnSpc>
              <a:spcBef>
                <a:spcPts val="0"/>
              </a:spcBef>
              <a:buNone/>
            </a:pPr>
            <a:r>
              <a:rPr lang="en-US" sz="1400">
                <a:effectLst/>
                <a:latin typeface="Consolas" panose="020B0609020204030204" pitchFamily="49" charset="0"/>
                <a:ea typeface="Calibri" panose="020F0502020204030204" pitchFamily="34" charset="0"/>
                <a:cs typeface="Times New Roman" panose="02020603050405020304" pitchFamily="18" charset="0"/>
              </a:rPr>
              <a:t>		Car c2 = (Car)b;</a:t>
            </a:r>
          </a:p>
          <a:p>
            <a:pPr marL="0" marR="71755" indent="0" algn="just">
              <a:lnSpc>
                <a:spcPct val="100000"/>
              </a:lnSpc>
              <a:spcBef>
                <a:spcPts val="0"/>
              </a:spcBef>
              <a:buNone/>
            </a:pPr>
            <a:r>
              <a:rPr lang="en-US" sz="1400">
                <a:effectLst/>
                <a:latin typeface="Consolas" panose="020B0609020204030204" pitchFamily="49" charset="0"/>
                <a:ea typeface="Calibri" panose="020F0502020204030204" pitchFamily="34" charset="0"/>
                <a:cs typeface="Times New Roman" panose="02020603050405020304" pitchFamily="18" charset="0"/>
              </a:rPr>
              <a:t>                	</a:t>
            </a:r>
            <a:r>
              <a:rPr lang="en-US" sz="14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return</a:t>
            </a:r>
            <a:r>
              <a:rPr lang="en-US" sz="1400">
                <a:effectLst/>
                <a:latin typeface="Consolas" panose="020B0609020204030204" pitchFamily="49" charset="0"/>
                <a:ea typeface="Calibri" panose="020F0502020204030204" pitchFamily="34" charset="0"/>
                <a:cs typeface="Times New Roman" panose="02020603050405020304" pitchFamily="18" charset="0"/>
              </a:rPr>
              <a:t> (c1.year - c2.year);</a:t>
            </a:r>
          </a:p>
          <a:p>
            <a:pPr marL="0" marR="71755" indent="0" algn="just">
              <a:lnSpc>
                <a:spcPct val="100000"/>
              </a:lnSpc>
              <a:spcBef>
                <a:spcPts val="0"/>
              </a:spcBef>
              <a:buNone/>
            </a:pPr>
            <a:r>
              <a:rPr lang="en-US" sz="1400">
                <a:effectLst/>
                <a:latin typeface="Consolas" panose="020B0609020204030204" pitchFamily="49" charset="0"/>
                <a:ea typeface="Calibri" panose="020F0502020204030204" pitchFamily="34" charset="0"/>
                <a:cs typeface="Times New Roman" panose="02020603050405020304" pitchFamily="18" charset="0"/>
              </a:rPr>
              <a:t>	    }</a:t>
            </a:r>
          </a:p>
          <a:p>
            <a:pPr marL="0" marR="71755" indent="0" algn="just">
              <a:lnSpc>
                <a:spcPct val="100000"/>
              </a:lnSpc>
              <a:spcBef>
                <a:spcPts val="0"/>
              </a:spcBef>
              <a:buNone/>
            </a:pPr>
            <a:r>
              <a:rPr lang="en-US" sz="1400">
                <a:effectLst/>
                <a:latin typeface="Consolas" panose="020B0609020204030204" pitchFamily="49" charset="0"/>
                <a:ea typeface="Calibri" panose="020F0502020204030204" pitchFamily="34" charset="0"/>
                <a:cs typeface="Times New Roman" panose="02020603050405020304" pitchFamily="18" charset="0"/>
              </a:rPr>
              <a:t>        }</a:t>
            </a:r>
          </a:p>
          <a:p>
            <a:pPr marL="0" marR="71755" indent="0" algn="just">
              <a:lnSpc>
                <a:spcPct val="100000"/>
              </a:lnSpc>
              <a:spcBef>
                <a:spcPts val="0"/>
              </a:spcBef>
              <a:buNone/>
            </a:pPr>
            <a:endParaRPr lang="en-US" sz="1400">
              <a:effectLst/>
              <a:latin typeface="Consolas" panose="020B0609020204030204" pitchFamily="49" charset="0"/>
              <a:ea typeface="Calibri" panose="020F0502020204030204" pitchFamily="34" charset="0"/>
              <a:cs typeface="Times New Roman" panose="02020603050405020304" pitchFamily="18" charset="0"/>
            </a:endParaRPr>
          </a:p>
          <a:p>
            <a:pPr marL="0" marR="71755" indent="0" algn="just">
              <a:lnSpc>
                <a:spcPct val="100000"/>
              </a:lnSpc>
              <a:spcBef>
                <a:spcPts val="0"/>
              </a:spcBef>
              <a:buNone/>
            </a:pPr>
            <a:r>
              <a:rPr lang="en-US" sz="14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        public</a:t>
            </a:r>
            <a:r>
              <a:rPr lang="en-US" sz="1400">
                <a:effectLst/>
                <a:latin typeface="Consolas" panose="020B0609020204030204" pitchFamily="49" charset="0"/>
                <a:ea typeface="Calibri" panose="020F0502020204030204" pitchFamily="34" charset="0"/>
                <a:cs typeface="Times New Roman" panose="02020603050405020304" pitchFamily="18" charset="0"/>
              </a:rPr>
              <a:t> </a:t>
            </a:r>
            <a:r>
              <a:rPr lang="en-US" sz="14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static</a:t>
            </a:r>
            <a:r>
              <a:rPr lang="en-US" sz="1400">
                <a:effectLst/>
                <a:latin typeface="Consolas" panose="020B0609020204030204" pitchFamily="49" charset="0"/>
                <a:ea typeface="Calibri" panose="020F0502020204030204" pitchFamily="34" charset="0"/>
                <a:cs typeface="Times New Roman" panose="02020603050405020304" pitchFamily="18" charset="0"/>
              </a:rPr>
              <a:t> IComparer sortYearDescending()  </a:t>
            </a:r>
            <a:r>
              <a:rPr lang="en-US" sz="1400">
                <a:solidFill>
                  <a:srgbClr val="008000"/>
                </a:solidFill>
                <a:effectLst/>
                <a:latin typeface="Consolas" panose="020B0609020204030204" pitchFamily="49" charset="0"/>
                <a:ea typeface="Calibri" panose="020F0502020204030204" pitchFamily="34" charset="0"/>
                <a:cs typeface="Times New Roman" panose="02020603050405020304" pitchFamily="18" charset="0"/>
              </a:rPr>
              <a:t>// Trả về đối tượng IComparer để sắp xếp.</a:t>
            </a:r>
            <a:endParaRPr lang="en-US" sz="1400">
              <a:effectLst/>
              <a:latin typeface="Consolas" panose="020B0609020204030204" pitchFamily="49" charset="0"/>
              <a:ea typeface="Calibri" panose="020F0502020204030204" pitchFamily="34" charset="0"/>
              <a:cs typeface="Times New Roman" panose="02020603050405020304" pitchFamily="18" charset="0"/>
            </a:endParaRPr>
          </a:p>
          <a:p>
            <a:pPr marL="0" marR="71755" indent="0" algn="just">
              <a:lnSpc>
                <a:spcPct val="100000"/>
              </a:lnSpc>
              <a:spcBef>
                <a:spcPts val="0"/>
              </a:spcBef>
              <a:buNone/>
            </a:pPr>
            <a:r>
              <a:rPr lang="en-US" sz="1400">
                <a:effectLst/>
                <a:latin typeface="Consolas" panose="020B0609020204030204" pitchFamily="49" charset="0"/>
                <a:ea typeface="Calibri" panose="020F0502020204030204" pitchFamily="34" charset="0"/>
                <a:cs typeface="Times New Roman" panose="02020603050405020304" pitchFamily="18" charset="0"/>
              </a:rPr>
              <a:t>        {</a:t>
            </a:r>
          </a:p>
          <a:p>
            <a:pPr marL="0" marR="71755" indent="0" algn="just">
              <a:lnSpc>
                <a:spcPct val="100000"/>
              </a:lnSpc>
              <a:spcBef>
                <a:spcPts val="0"/>
              </a:spcBef>
              <a:buNone/>
            </a:pPr>
            <a:r>
              <a:rPr lang="en-US" sz="14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		return</a:t>
            </a:r>
            <a:r>
              <a:rPr lang="en-US" sz="1400">
                <a:effectLst/>
                <a:latin typeface="Consolas" panose="020B0609020204030204" pitchFamily="49" charset="0"/>
                <a:ea typeface="Calibri" panose="020F0502020204030204" pitchFamily="34" charset="0"/>
                <a:cs typeface="Times New Roman" panose="02020603050405020304" pitchFamily="18" charset="0"/>
              </a:rPr>
              <a:t> (IComparer)</a:t>
            </a:r>
            <a:r>
              <a:rPr lang="en-US" sz="14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new</a:t>
            </a:r>
            <a:r>
              <a:rPr lang="en-US" sz="1400">
                <a:effectLst/>
                <a:latin typeface="Consolas" panose="020B0609020204030204" pitchFamily="49" charset="0"/>
                <a:ea typeface="Calibri" panose="020F0502020204030204" pitchFamily="34" charset="0"/>
                <a:cs typeface="Times New Roman" panose="02020603050405020304" pitchFamily="18" charset="0"/>
              </a:rPr>
              <a:t> sortYearDescendingHelper();</a:t>
            </a:r>
          </a:p>
          <a:p>
            <a:pPr marL="0" marR="71755" indent="0" algn="just">
              <a:lnSpc>
                <a:spcPct val="100000"/>
              </a:lnSpc>
              <a:spcBef>
                <a:spcPts val="0"/>
              </a:spcBef>
              <a:buNone/>
            </a:pPr>
            <a:r>
              <a:rPr lang="en-US" sz="1400">
                <a:effectLst/>
                <a:latin typeface="Consolas" panose="020B0609020204030204" pitchFamily="49" charset="0"/>
                <a:ea typeface="Calibri" panose="020F0502020204030204" pitchFamily="34" charset="0"/>
                <a:cs typeface="Times New Roman" panose="02020603050405020304" pitchFamily="18" charset="0"/>
              </a:rPr>
              <a:t>        }</a:t>
            </a:r>
          </a:p>
          <a:p>
            <a:pPr marL="0" marR="71755" indent="0" algn="just">
              <a:lnSpc>
                <a:spcPct val="100000"/>
              </a:lnSpc>
              <a:spcBef>
                <a:spcPts val="0"/>
              </a:spcBef>
              <a:buNone/>
            </a:pPr>
            <a:r>
              <a:rPr lang="en-US" sz="1400">
                <a:latin typeface="Consolas" panose="020B0609020204030204" pitchFamily="49" charset="0"/>
                <a:ea typeface="Calibri" panose="020F0502020204030204" pitchFamily="34" charset="0"/>
                <a:cs typeface="Times New Roman" panose="02020603050405020304" pitchFamily="18" charset="0"/>
              </a:rPr>
              <a:t>}</a:t>
            </a:r>
          </a:p>
          <a:p>
            <a:pPr marL="0" marR="71755" indent="0" algn="just">
              <a:lnSpc>
                <a:spcPct val="100000"/>
              </a:lnSpc>
              <a:spcBef>
                <a:spcPts val="0"/>
              </a:spcBef>
              <a:buNone/>
              <a:tabLst>
                <a:tab pos="1974850" algn="l"/>
              </a:tabLst>
            </a:pPr>
            <a:r>
              <a:rPr lang="en-US" sz="1600">
                <a:effectLst/>
                <a:latin typeface="Consolas" panose="020B0609020204030204" pitchFamily="49" charset="0"/>
                <a:ea typeface="Calibri" panose="020F0502020204030204" pitchFamily="34" charset="0"/>
                <a:cs typeface="Times New Roman" panose="02020603050405020304" pitchFamily="18" charset="0"/>
              </a:rPr>
              <a:t>    </a:t>
            </a:r>
            <a:r>
              <a:rPr lang="en-US" sz="1600">
                <a:effectLst/>
                <a:latin typeface="Arial" panose="020B0604020202020204" pitchFamily="34" charset="0"/>
                <a:ea typeface="Calibri" panose="020F0502020204030204" pitchFamily="34" charset="0"/>
                <a:cs typeface="Arial" panose="020B0604020202020204" pitchFamily="34" charset="0"/>
              </a:rPr>
              <a:t>Khi sử dụng:</a:t>
            </a:r>
            <a:r>
              <a:rPr lang="en-US" sz="1600">
                <a:effectLst/>
                <a:latin typeface="Consolas" panose="020B0609020204030204" pitchFamily="49" charset="0"/>
                <a:ea typeface="Calibri" panose="020F0502020204030204" pitchFamily="34" charset="0"/>
                <a:cs typeface="Times New Roman" panose="02020603050405020304" pitchFamily="18" charset="0"/>
              </a:rPr>
              <a:t> </a:t>
            </a:r>
            <a:r>
              <a:rPr lang="vi-VN" sz="1600">
                <a:effectLst/>
                <a:latin typeface="Consolas" panose="020B0609020204030204" pitchFamily="49" charset="0"/>
                <a:ea typeface="Calibri" panose="020F0502020204030204" pitchFamily="34" charset="0"/>
                <a:cs typeface="Times New Roman" panose="02020603050405020304" pitchFamily="18" charset="0"/>
              </a:rPr>
              <a:t>	</a:t>
            </a:r>
            <a:r>
              <a:rPr lang="vi-VN" sz="1600">
                <a:solidFill>
                  <a:srgbClr val="000000"/>
                </a:solidFill>
                <a:latin typeface="Consolas" panose="020B0609020204030204" pitchFamily="49" charset="0"/>
                <a:ea typeface="Calibri" panose="020F0502020204030204" pitchFamily="34" charset="0"/>
                <a:cs typeface="Times New Roman" panose="02020603050405020304" pitchFamily="18" charset="0"/>
              </a:rPr>
              <a:t>Array</a:t>
            </a:r>
            <a:r>
              <a:rPr lang="en-US" sz="16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.Sort(arrayOfCars, Car.</a:t>
            </a:r>
            <a:r>
              <a:rPr lang="en-US" sz="1600">
                <a:solidFill>
                  <a:srgbClr val="0070C0"/>
                </a:solidFill>
                <a:effectLst/>
                <a:latin typeface="Consolas" panose="020B0609020204030204" pitchFamily="49" charset="0"/>
                <a:ea typeface="Calibri" panose="020F0502020204030204" pitchFamily="34" charset="0"/>
                <a:cs typeface="Times New Roman" panose="02020603050405020304" pitchFamily="18" charset="0"/>
              </a:rPr>
              <a:t>sortYearDescending</a:t>
            </a:r>
            <a:r>
              <a:rPr lang="en-US" sz="16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vi-VN" sz="16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//Array is class</a:t>
            </a:r>
          </a:p>
          <a:p>
            <a:pPr marL="0" marR="71755" indent="0" algn="just">
              <a:lnSpc>
                <a:spcPct val="100000"/>
              </a:lnSpc>
              <a:spcBef>
                <a:spcPts val="0"/>
              </a:spcBef>
              <a:buNone/>
              <a:tabLst>
                <a:tab pos="1974850" algn="l"/>
              </a:tabLst>
            </a:pPr>
            <a:r>
              <a:rPr lang="vi-VN" sz="16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Hoặc:      	list</a:t>
            </a:r>
            <a:r>
              <a:rPr lang="en-US" sz="16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.Sort(</a:t>
            </a:r>
            <a:r>
              <a:rPr lang="vi-VN" sz="1600">
                <a:solidFill>
                  <a:srgbClr val="0000FF"/>
                </a:solidFill>
                <a:latin typeface="Consolas" panose="020B0609020204030204" pitchFamily="49" charset="0"/>
                <a:cs typeface="Times New Roman" panose="02020603050405020304" pitchFamily="18" charset="0"/>
              </a:rPr>
              <a:t>new</a:t>
            </a:r>
            <a:r>
              <a:rPr lang="vi-VN" sz="16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600">
                <a:solidFill>
                  <a:srgbClr val="2B91AF"/>
                </a:solidFill>
                <a:effectLst/>
                <a:latin typeface="Consolas" panose="020B0609020204030204" pitchFamily="49" charset="0"/>
                <a:ea typeface="Calibri" panose="020F0502020204030204" pitchFamily="34" charset="0"/>
                <a:cs typeface="Times New Roman" panose="02020603050405020304" pitchFamily="18" charset="0"/>
              </a:rPr>
              <a:t>sortYearDescendingHelper</a:t>
            </a:r>
            <a:r>
              <a:rPr lang="en-US" sz="16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vi-VN" sz="16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//list is List object</a:t>
            </a:r>
            <a:endParaRPr lang="en-US" sz="1600">
              <a:effectLst/>
              <a:latin typeface="Consolas" panose="020B0609020204030204" pitchFamily="49" charset="0"/>
              <a:ea typeface="Calibri" panose="020F0502020204030204" pitchFamily="34" charset="0"/>
              <a:cs typeface="Times New Roman" panose="02020603050405020304" pitchFamily="18" charset="0"/>
            </a:endParaRPr>
          </a:p>
          <a:p>
            <a:pPr marL="71755" marR="71755" algn="just">
              <a:lnSpc>
                <a:spcPct val="100000"/>
              </a:lnSpc>
              <a:spcBef>
                <a:spcPts val="0"/>
              </a:spcBef>
            </a:pPr>
            <a:endParaRPr lang="en-US" sz="1400"/>
          </a:p>
        </p:txBody>
      </p:sp>
    </p:spTree>
    <p:extLst>
      <p:ext uri="{BB962C8B-B14F-4D97-AF65-F5344CB8AC3E}">
        <p14:creationId xmlns:p14="http://schemas.microsoft.com/office/powerpoint/2010/main" val="19005766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20032-50F4-4069-B49F-2DB5EEBD3EE0}"/>
              </a:ext>
            </a:extLst>
          </p:cNvPr>
          <p:cNvSpPr>
            <a:spLocks noGrp="1"/>
          </p:cNvSpPr>
          <p:nvPr>
            <p:ph type="title"/>
          </p:nvPr>
        </p:nvSpPr>
        <p:spPr/>
        <p:txBody>
          <a:bodyPr/>
          <a:lstStyle/>
          <a:p>
            <a:r>
              <a:rPr lang="en-US"/>
              <a:t>KẾT LUẬN</a:t>
            </a:r>
          </a:p>
        </p:txBody>
      </p:sp>
      <p:sp>
        <p:nvSpPr>
          <p:cNvPr id="3" name="Content Placeholder 2">
            <a:extLst>
              <a:ext uri="{FF2B5EF4-FFF2-40B4-BE49-F238E27FC236}">
                <a16:creationId xmlns:a16="http://schemas.microsoft.com/office/drawing/2014/main" id="{D7B98FA3-7173-4631-A803-79165FED0695}"/>
              </a:ext>
            </a:extLst>
          </p:cNvPr>
          <p:cNvSpPr>
            <a:spLocks noGrp="1"/>
          </p:cNvSpPr>
          <p:nvPr>
            <p:ph idx="1"/>
          </p:nvPr>
        </p:nvSpPr>
        <p:spPr>
          <a:xfrm>
            <a:off x="924443" y="1856509"/>
            <a:ext cx="10343113" cy="3990109"/>
          </a:xfrm>
        </p:spPr>
        <p:style>
          <a:lnRef idx="1">
            <a:schemeClr val="accent3"/>
          </a:lnRef>
          <a:fillRef idx="2">
            <a:schemeClr val="accent3"/>
          </a:fillRef>
          <a:effectRef idx="1">
            <a:schemeClr val="accent3"/>
          </a:effectRef>
          <a:fontRef idx="minor">
            <a:schemeClr val="dk1"/>
          </a:fontRef>
        </p:style>
        <p:txBody>
          <a:bodyPr>
            <a:normAutofit fontScale="92500" lnSpcReduction="20000"/>
          </a:bodyPr>
          <a:lstStyle/>
          <a:p>
            <a:pPr>
              <a:buFont typeface="Wingdings" panose="05000000000000000000" pitchFamily="2" charset="2"/>
              <a:buChar char="ü"/>
            </a:pPr>
            <a:r>
              <a:rPr lang="vi-VN">
                <a:latin typeface="Arial" panose="020B0604020202020204" pitchFamily="34" charset="0"/>
                <a:cs typeface="Arial" panose="020B0604020202020204" pitchFamily="34" charset="0"/>
              </a:rPr>
              <a:t>Kế thừa cho phép bạn tạo một lớp mới từ một lớp khác, do đó kế thừa các thuộc tính và phương thức chung của nó.</a:t>
            </a:r>
            <a:endParaRPr lang="en-US">
              <a:latin typeface="Arial" panose="020B0604020202020204" pitchFamily="34" charset="0"/>
              <a:cs typeface="Arial" panose="020B0604020202020204" pitchFamily="34" charset="0"/>
            </a:endParaRPr>
          </a:p>
          <a:p>
            <a:pPr>
              <a:buFont typeface="Wingdings" panose="05000000000000000000" pitchFamily="2" charset="2"/>
              <a:buChar char="ü"/>
            </a:pPr>
            <a:r>
              <a:rPr lang="vi-VN">
                <a:latin typeface="Arial" panose="020B0604020202020204" pitchFamily="34" charset="0"/>
                <a:cs typeface="Arial" panose="020B0604020202020204" pitchFamily="34" charset="0"/>
              </a:rPr>
              <a:t>Các phương thức có thể được ghi đè bằng cách sử dụng kết hợp các từ khóa </a:t>
            </a:r>
            <a:r>
              <a:rPr lang="en-US">
                <a:solidFill>
                  <a:srgbClr val="0070C0"/>
                </a:solidFill>
                <a:latin typeface="Arial" panose="020B0604020202020204" pitchFamily="34" charset="0"/>
                <a:cs typeface="Arial" panose="020B0604020202020204" pitchFamily="34" charset="0"/>
              </a:rPr>
              <a:t>virtual</a:t>
            </a:r>
            <a:r>
              <a:rPr lang="vi-VN">
                <a:latin typeface="Arial" panose="020B0604020202020204" pitchFamily="34" charset="0"/>
                <a:cs typeface="Arial" panose="020B0604020202020204" pitchFamily="34" charset="0"/>
              </a:rPr>
              <a:t> và </a:t>
            </a:r>
            <a:r>
              <a:rPr lang="en-US">
                <a:solidFill>
                  <a:srgbClr val="0070C0"/>
                </a:solidFill>
                <a:latin typeface="Arial" panose="020B0604020202020204" pitchFamily="34" charset="0"/>
                <a:cs typeface="Arial" panose="020B0604020202020204" pitchFamily="34" charset="0"/>
              </a:rPr>
              <a:t>override</a:t>
            </a:r>
            <a:r>
              <a:rPr lang="vi-VN">
                <a:latin typeface="Arial" panose="020B0604020202020204" pitchFamily="34" charset="0"/>
                <a:cs typeface="Arial" panose="020B0604020202020204" pitchFamily="34" charset="0"/>
              </a:rPr>
              <a:t> trong lớp cơ sở và lớp dẫn xuất tương ứng.</a:t>
            </a:r>
            <a:endParaRPr lang="en-US">
              <a:latin typeface="Arial" panose="020B0604020202020204" pitchFamily="34" charset="0"/>
              <a:cs typeface="Arial" panose="020B0604020202020204" pitchFamily="34" charset="0"/>
            </a:endParaRPr>
          </a:p>
          <a:p>
            <a:pPr>
              <a:buFont typeface="Wingdings" panose="05000000000000000000" pitchFamily="2" charset="2"/>
              <a:buChar char="ü"/>
            </a:pPr>
            <a:r>
              <a:rPr lang="vi-VN">
                <a:latin typeface="Arial" panose="020B0604020202020204" pitchFamily="34" charset="0"/>
                <a:cs typeface="Arial" panose="020B0604020202020204" pitchFamily="34" charset="0"/>
              </a:rPr>
              <a:t>Các lớp niêm phong là các lớp không thể được kế thừa bởi các lớp khác. </a:t>
            </a:r>
            <a:endParaRPr lang="en-US">
              <a:latin typeface="Arial" panose="020B0604020202020204" pitchFamily="34" charset="0"/>
              <a:cs typeface="Arial" panose="020B0604020202020204" pitchFamily="34" charset="0"/>
            </a:endParaRPr>
          </a:p>
          <a:p>
            <a:pPr>
              <a:buFont typeface="Wingdings" panose="05000000000000000000" pitchFamily="2" charset="2"/>
              <a:buChar char="ü"/>
            </a:pPr>
            <a:r>
              <a:rPr lang="vi-VN">
                <a:latin typeface="Arial" panose="020B0604020202020204" pitchFamily="34" charset="0"/>
                <a:cs typeface="Arial" panose="020B0604020202020204" pitchFamily="34" charset="0"/>
              </a:rPr>
              <a:t>Một lớp trừu tượng có thể được coi là một lớp cơ sở không đầy đủ và có thể triển khai các phương thức giống nhau cho tất cả các lớp con.</a:t>
            </a:r>
            <a:endParaRPr lang="en-US">
              <a:latin typeface="Arial" panose="020B0604020202020204" pitchFamily="34" charset="0"/>
              <a:cs typeface="Arial" panose="020B0604020202020204" pitchFamily="34" charset="0"/>
            </a:endParaRPr>
          </a:p>
          <a:p>
            <a:pPr>
              <a:buFont typeface="Wingdings" panose="05000000000000000000" pitchFamily="2" charset="2"/>
              <a:buChar char="ü"/>
            </a:pPr>
            <a:r>
              <a:rPr lang="vi-VN">
                <a:latin typeface="Arial" panose="020B0604020202020204" pitchFamily="34" charset="0"/>
                <a:cs typeface="Arial" panose="020B0604020202020204" pitchFamily="34" charset="0"/>
              </a:rPr>
              <a:t>Khi triển khai một giao diện trong một lớp, bạn cần triển khai tất cả các phương thức trừu tượng được khai báo trong giao diện.</a:t>
            </a:r>
            <a:endParaRPr lang="en-US">
              <a:latin typeface="Arial" panose="020B0604020202020204" pitchFamily="34" charset="0"/>
              <a:cs typeface="Arial" panose="020B0604020202020204" pitchFamily="34" charset="0"/>
            </a:endParaRPr>
          </a:p>
          <a:p>
            <a:pPr>
              <a:buFont typeface="Wingdings" panose="05000000000000000000" pitchFamily="2" charset="2"/>
              <a:buChar char="ü"/>
            </a:pPr>
            <a:r>
              <a:rPr lang="vi-VN">
                <a:latin typeface="Arial" panose="020B0604020202020204" pitchFamily="34" charset="0"/>
                <a:cs typeface="Arial" panose="020B0604020202020204" pitchFamily="34" charset="0"/>
              </a:rPr>
              <a:t>Một lớp thực thi nhiều giao diện phải triển khai tất cả các phương thức trừu tượng được khai báo trong các giao diện.</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3667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6DCEA-3634-4909-8D5B-830342F45DF0}"/>
              </a:ext>
            </a:extLst>
          </p:cNvPr>
          <p:cNvSpPr>
            <a:spLocks noGrp="1"/>
          </p:cNvSpPr>
          <p:nvPr>
            <p:ph type="title"/>
          </p:nvPr>
        </p:nvSpPr>
        <p:spPr/>
        <p:txBody>
          <a:bodyPr/>
          <a:lstStyle/>
          <a:p>
            <a:r>
              <a:rPr lang="en-US"/>
              <a:t>Kế thừa</a:t>
            </a:r>
          </a:p>
        </p:txBody>
      </p:sp>
      <p:sp>
        <p:nvSpPr>
          <p:cNvPr id="3" name="Content Placeholder 2">
            <a:extLst>
              <a:ext uri="{FF2B5EF4-FFF2-40B4-BE49-F238E27FC236}">
                <a16:creationId xmlns:a16="http://schemas.microsoft.com/office/drawing/2014/main" id="{70E156AF-1B42-415F-B477-039CECC8E1EA}"/>
              </a:ext>
            </a:extLst>
          </p:cNvPr>
          <p:cNvSpPr>
            <a:spLocks noGrp="1"/>
          </p:cNvSpPr>
          <p:nvPr>
            <p:ph idx="1"/>
          </p:nvPr>
        </p:nvSpPr>
        <p:spPr>
          <a:xfrm>
            <a:off x="1329432" y="1995055"/>
            <a:ext cx="5819513" cy="3597563"/>
          </a:xfrm>
        </p:spPr>
        <p:txBody>
          <a:bodyPr>
            <a:normAutofit/>
          </a:bodyPr>
          <a:lstStyle/>
          <a:p>
            <a:r>
              <a:rPr lang="vi-VN" sz="1800"/>
              <a:t>Mục đích của kế thừa là sử dụng lại các phương thức và thuộc tính chung giữa các lớp mà không cần tạo lại chúng.</a:t>
            </a:r>
            <a:endParaRPr lang="en-US" sz="1800"/>
          </a:p>
          <a:p>
            <a:r>
              <a:rPr lang="vi-VN" sz="1800"/>
              <a:t>Khả năng tái sử dụng của một mã cho phép bạn sử dụng cùng một mã trong các ứng dụng khác nhau với </a:t>
            </a:r>
            <a:r>
              <a:rPr lang="en-US" sz="1800"/>
              <a:t>một chút </a:t>
            </a:r>
            <a:r>
              <a:rPr lang="vi-VN" sz="1800"/>
              <a:t>hoặc không có thay đổi.</a:t>
            </a:r>
            <a:endParaRPr lang="en-US" sz="1800"/>
          </a:p>
          <a:p>
            <a:r>
              <a:rPr lang="en-US" sz="1800"/>
              <a:t>Trong hình bên, 2 lớp dẫn xuất có cùng thuộc tính Name và Age. Việc tính lương (salary) sẽ khác đối với nhân viên dài hạn và nhân viên hợp đồng.</a:t>
            </a:r>
          </a:p>
        </p:txBody>
      </p:sp>
      <p:graphicFrame>
        <p:nvGraphicFramePr>
          <p:cNvPr id="4" name="Diagram 3">
            <a:extLst>
              <a:ext uri="{FF2B5EF4-FFF2-40B4-BE49-F238E27FC236}">
                <a16:creationId xmlns:a16="http://schemas.microsoft.com/office/drawing/2014/main" id="{7CF7F278-A0A3-4D9D-B21D-F8CD870A7672}"/>
              </a:ext>
            </a:extLst>
          </p:cNvPr>
          <p:cNvGraphicFramePr/>
          <p:nvPr>
            <p:extLst>
              <p:ext uri="{D42A27DB-BD31-4B8C-83A1-F6EECF244321}">
                <p14:modId xmlns:p14="http://schemas.microsoft.com/office/powerpoint/2010/main" val="4139544706"/>
              </p:ext>
            </p:extLst>
          </p:nvPr>
        </p:nvGraphicFramePr>
        <p:xfrm>
          <a:off x="7693891" y="1450109"/>
          <a:ext cx="3971636" cy="42025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1777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5F973-4375-4271-83A7-1411E79123AD}"/>
              </a:ext>
            </a:extLst>
          </p:cNvPr>
          <p:cNvSpPr>
            <a:spLocks noGrp="1"/>
          </p:cNvSpPr>
          <p:nvPr>
            <p:ph type="title"/>
          </p:nvPr>
        </p:nvSpPr>
        <p:spPr/>
        <p:txBody>
          <a:bodyPr/>
          <a:lstStyle/>
          <a:p>
            <a:r>
              <a:rPr lang="en-US"/>
              <a:t>Kế thừa</a:t>
            </a:r>
          </a:p>
        </p:txBody>
      </p:sp>
      <p:graphicFrame>
        <p:nvGraphicFramePr>
          <p:cNvPr id="4" name="Diagram 3">
            <a:extLst>
              <a:ext uri="{FF2B5EF4-FFF2-40B4-BE49-F238E27FC236}">
                <a16:creationId xmlns:a16="http://schemas.microsoft.com/office/drawing/2014/main" id="{88449099-96CD-4ACA-83A6-61AFA0983282}"/>
              </a:ext>
            </a:extLst>
          </p:cNvPr>
          <p:cNvGraphicFramePr/>
          <p:nvPr>
            <p:extLst>
              <p:ext uri="{D42A27DB-BD31-4B8C-83A1-F6EECF244321}">
                <p14:modId xmlns:p14="http://schemas.microsoft.com/office/powerpoint/2010/main" val="2363165324"/>
              </p:ext>
            </p:extLst>
          </p:nvPr>
        </p:nvGraphicFramePr>
        <p:xfrm>
          <a:off x="1772675" y="1847273"/>
          <a:ext cx="8636000" cy="41378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4645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BC5B5-CC88-441C-9B13-D7D00C6F51B4}"/>
              </a:ext>
            </a:extLst>
          </p:cNvPr>
          <p:cNvSpPr>
            <a:spLocks noGrp="1"/>
          </p:cNvSpPr>
          <p:nvPr>
            <p:ph type="title"/>
          </p:nvPr>
        </p:nvSpPr>
        <p:spPr/>
        <p:txBody>
          <a:bodyPr/>
          <a:lstStyle/>
          <a:p>
            <a:r>
              <a:rPr lang="en-US"/>
              <a:t>Kế thừa</a:t>
            </a:r>
          </a:p>
        </p:txBody>
      </p:sp>
      <p:sp>
        <p:nvSpPr>
          <p:cNvPr id="3" name="Content Placeholder 2">
            <a:extLst>
              <a:ext uri="{FF2B5EF4-FFF2-40B4-BE49-F238E27FC236}">
                <a16:creationId xmlns:a16="http://schemas.microsoft.com/office/drawing/2014/main" id="{A32A4F90-DEE4-4BC9-8E46-25B319BBA0B5}"/>
              </a:ext>
            </a:extLst>
          </p:cNvPr>
          <p:cNvSpPr>
            <a:spLocks noGrp="1"/>
          </p:cNvSpPr>
          <p:nvPr>
            <p:ph idx="1"/>
          </p:nvPr>
        </p:nvSpPr>
        <p:spPr>
          <a:xfrm>
            <a:off x="1936955" y="2096064"/>
            <a:ext cx="9330602" cy="3695136"/>
          </a:xfrm>
        </p:spPr>
        <p:txBody>
          <a:bodyPr/>
          <a:lstStyle/>
          <a:p>
            <a:r>
              <a:rPr lang="en-US" sz="2400"/>
              <a:t>Cú pháp sử dụng kế thừa:</a:t>
            </a:r>
          </a:p>
          <a:p>
            <a:pPr lvl="1"/>
            <a:r>
              <a:rPr lang="en-US" sz="2000">
                <a:latin typeface="Consolas" panose="020B0609020204030204" pitchFamily="49" charset="0"/>
              </a:rPr>
              <a:t>class &lt;</a:t>
            </a:r>
            <a:r>
              <a:rPr lang="en-US" sz="2000">
                <a:solidFill>
                  <a:srgbClr val="0070C0"/>
                </a:solidFill>
                <a:latin typeface="Consolas" panose="020B0609020204030204" pitchFamily="49" charset="0"/>
              </a:rPr>
              <a:t>Tên_lớp_dẫn_xuất</a:t>
            </a:r>
            <a:r>
              <a:rPr lang="en-US" sz="2000">
                <a:latin typeface="Consolas" panose="020B0609020204030204" pitchFamily="49" charset="0"/>
              </a:rPr>
              <a:t>&gt;: </a:t>
            </a:r>
            <a:r>
              <a:rPr lang="en-US" sz="2000">
                <a:solidFill>
                  <a:srgbClr val="C00000"/>
                </a:solidFill>
                <a:latin typeface="Consolas" panose="020B0609020204030204" pitchFamily="49" charset="0"/>
              </a:rPr>
              <a:t>&lt;Tên_lớp_cơ_sở&gt;</a:t>
            </a:r>
          </a:p>
          <a:p>
            <a:pPr lvl="1"/>
            <a:r>
              <a:rPr lang="en-US" sz="2000"/>
              <a:t>Trong đó: Tên_lớp_dẫn_xuất là tên của lớp mới sẽ được tạo ra, tên_lớp_cơ_sở là tên của lớp đã có, là lớp được dùng để kế thừa.</a:t>
            </a:r>
          </a:p>
          <a:p>
            <a:pPr lvl="1"/>
            <a:r>
              <a:rPr lang="en-US"/>
              <a:t>Ví dụ:</a:t>
            </a:r>
          </a:p>
          <a:p>
            <a:pPr lvl="2"/>
            <a:r>
              <a:rPr lang="en-US" sz="1800">
                <a:latin typeface="Consolas" panose="020B0609020204030204" pitchFamily="49" charset="0"/>
              </a:rPr>
              <a:t>class </a:t>
            </a:r>
            <a:r>
              <a:rPr lang="en-US" sz="1800">
                <a:solidFill>
                  <a:srgbClr val="0070C0"/>
                </a:solidFill>
                <a:latin typeface="Consolas" panose="020B0609020204030204" pitchFamily="49" charset="0"/>
              </a:rPr>
              <a:t>Employee</a:t>
            </a:r>
            <a:r>
              <a:rPr lang="en-US" sz="1800">
                <a:latin typeface="Consolas" panose="020B0609020204030204" pitchFamily="49" charset="0"/>
              </a:rPr>
              <a:t>:</a:t>
            </a:r>
            <a:r>
              <a:rPr lang="en-US" sz="1800">
                <a:solidFill>
                  <a:srgbClr val="C00000"/>
                </a:solidFill>
                <a:latin typeface="Consolas" panose="020B0609020204030204" pitchFamily="49" charset="0"/>
              </a:rPr>
              <a:t>Person</a:t>
            </a:r>
          </a:p>
          <a:p>
            <a:pPr lvl="2"/>
            <a:r>
              <a:rPr lang="en-US" sz="1800">
                <a:latin typeface="Consolas" panose="020B0609020204030204" pitchFamily="49" charset="0"/>
              </a:rPr>
              <a:t>class </a:t>
            </a:r>
            <a:r>
              <a:rPr lang="en-US" sz="1800">
                <a:solidFill>
                  <a:srgbClr val="0070C0"/>
                </a:solidFill>
                <a:latin typeface="Consolas" panose="020B0609020204030204" pitchFamily="49" charset="0"/>
              </a:rPr>
              <a:t>Student</a:t>
            </a:r>
            <a:r>
              <a:rPr lang="en-US" sz="1800">
                <a:latin typeface="Consolas" panose="020B0609020204030204" pitchFamily="49" charset="0"/>
              </a:rPr>
              <a:t>:</a:t>
            </a:r>
            <a:r>
              <a:rPr lang="en-US" sz="1800">
                <a:solidFill>
                  <a:srgbClr val="C00000"/>
                </a:solidFill>
                <a:latin typeface="Consolas" panose="020B0609020204030204" pitchFamily="49" charset="0"/>
              </a:rPr>
              <a:t>Person</a:t>
            </a:r>
          </a:p>
          <a:p>
            <a:pPr lvl="2"/>
            <a:endParaRPr lang="en-US"/>
          </a:p>
        </p:txBody>
      </p:sp>
    </p:spTree>
    <p:extLst>
      <p:ext uri="{BB962C8B-B14F-4D97-AF65-F5344CB8AC3E}">
        <p14:creationId xmlns:p14="http://schemas.microsoft.com/office/powerpoint/2010/main" val="1678136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9DA96-09DC-4AF5-885A-AD9EA7718DD2}"/>
              </a:ext>
            </a:extLst>
          </p:cNvPr>
          <p:cNvSpPr>
            <a:spLocks noGrp="1"/>
          </p:cNvSpPr>
          <p:nvPr>
            <p:ph type="title"/>
          </p:nvPr>
        </p:nvSpPr>
        <p:spPr/>
        <p:txBody>
          <a:bodyPr/>
          <a:lstStyle/>
          <a:p>
            <a:r>
              <a:rPr lang="en-US"/>
              <a:t>Kế thừa</a:t>
            </a:r>
          </a:p>
        </p:txBody>
      </p:sp>
      <p:sp>
        <p:nvSpPr>
          <p:cNvPr id="3" name="Content Placeholder 2">
            <a:extLst>
              <a:ext uri="{FF2B5EF4-FFF2-40B4-BE49-F238E27FC236}">
                <a16:creationId xmlns:a16="http://schemas.microsoft.com/office/drawing/2014/main" id="{93CE21D3-2FB7-4B0D-AF1C-89EE9010E6F7}"/>
              </a:ext>
            </a:extLst>
          </p:cNvPr>
          <p:cNvSpPr>
            <a:spLocks noGrp="1"/>
          </p:cNvSpPr>
          <p:nvPr>
            <p:ph idx="1"/>
          </p:nvPr>
        </p:nvSpPr>
        <p:spPr>
          <a:xfrm>
            <a:off x="6302687" y="1935921"/>
            <a:ext cx="4856925" cy="2852389"/>
          </a:xfrm>
        </p:spPr>
        <p:style>
          <a:lnRef idx="2">
            <a:schemeClr val="accent3"/>
          </a:lnRef>
          <a:fillRef idx="1">
            <a:schemeClr val="lt1"/>
          </a:fillRef>
          <a:effectRef idx="0">
            <a:schemeClr val="accent3"/>
          </a:effectRef>
          <a:fontRef idx="minor">
            <a:schemeClr val="dk1"/>
          </a:fontRef>
        </p:style>
        <p:txBody>
          <a:bodyPr>
            <a:normAutofit fontScale="77500" lnSpcReduction="20000"/>
          </a:bodyPr>
          <a:lstStyle/>
          <a:p>
            <a:pPr marL="0" marR="71755" indent="0" algn="just">
              <a:spcBef>
                <a:spcPts val="100"/>
              </a:spcBef>
              <a:spcAft>
                <a:spcPts val="100"/>
              </a:spcAft>
              <a:buNone/>
            </a:pPr>
            <a:r>
              <a:rPr lang="en-US" sz="17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class</a:t>
            </a:r>
            <a:r>
              <a:rPr lang="en-US" sz="1700">
                <a:effectLst/>
                <a:latin typeface="Consolas" panose="020B0609020204030204" pitchFamily="49" charset="0"/>
                <a:ea typeface="Calibri" panose="020F0502020204030204" pitchFamily="34" charset="0"/>
                <a:cs typeface="Times New Roman" panose="02020603050405020304" pitchFamily="18" charset="0"/>
              </a:rPr>
              <a:t> </a:t>
            </a:r>
            <a:r>
              <a:rPr lang="en-US" sz="1700">
                <a:solidFill>
                  <a:srgbClr val="2B91AF"/>
                </a:solidFill>
                <a:effectLst/>
                <a:latin typeface="Consolas" panose="020B0609020204030204" pitchFamily="49" charset="0"/>
                <a:ea typeface="Calibri" panose="020F0502020204030204" pitchFamily="34" charset="0"/>
                <a:cs typeface="Times New Roman" panose="02020603050405020304" pitchFamily="18" charset="0"/>
              </a:rPr>
              <a:t>Employee</a:t>
            </a:r>
            <a:r>
              <a:rPr lang="en-US" sz="1700">
                <a:effectLst/>
                <a:latin typeface="Consolas" panose="020B0609020204030204" pitchFamily="49" charset="0"/>
                <a:ea typeface="Calibri" panose="020F0502020204030204" pitchFamily="34" charset="0"/>
                <a:cs typeface="Times New Roman" panose="02020603050405020304" pitchFamily="18" charset="0"/>
              </a:rPr>
              <a:t> : Person</a:t>
            </a:r>
          </a:p>
          <a:p>
            <a:pPr marL="0" marR="71755" indent="0" algn="just">
              <a:spcBef>
                <a:spcPts val="100"/>
              </a:spcBef>
              <a:spcAft>
                <a:spcPts val="100"/>
              </a:spcAft>
              <a:buNone/>
            </a:pPr>
            <a:r>
              <a:rPr lang="en-US" sz="1400">
                <a:effectLst/>
                <a:latin typeface="Consolas" panose="020B0609020204030204" pitchFamily="49" charset="0"/>
                <a:ea typeface="Calibri" panose="020F0502020204030204" pitchFamily="34" charset="0"/>
                <a:cs typeface="Times New Roman" panose="02020603050405020304" pitchFamily="18" charset="0"/>
              </a:rPr>
              <a:t>     {</a:t>
            </a:r>
          </a:p>
          <a:p>
            <a:pPr marL="0" marR="71755" indent="0" algn="just">
              <a:spcBef>
                <a:spcPts val="100"/>
              </a:spcBef>
              <a:spcAft>
                <a:spcPts val="100"/>
              </a:spcAft>
              <a:buNone/>
            </a:pPr>
            <a:r>
              <a:rPr lang="en-US" sz="1400">
                <a:effectLst/>
                <a:latin typeface="Consolas" panose="020B0609020204030204" pitchFamily="49" charset="0"/>
                <a:ea typeface="Calibri" panose="020F0502020204030204" pitchFamily="34" charset="0"/>
                <a:cs typeface="Times New Roman" panose="02020603050405020304" pitchFamily="18" charset="0"/>
              </a:rPr>
              <a:t>          </a:t>
            </a:r>
            <a:r>
              <a:rPr lang="en-US" sz="14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public</a:t>
            </a:r>
            <a:r>
              <a:rPr lang="en-US" sz="1400">
                <a:effectLst/>
                <a:latin typeface="Consolas" panose="020B0609020204030204" pitchFamily="49" charset="0"/>
                <a:ea typeface="Calibri" panose="020F0502020204030204" pitchFamily="34" charset="0"/>
                <a:cs typeface="Times New Roman" panose="02020603050405020304" pitchFamily="18" charset="0"/>
              </a:rPr>
              <a:t> </a:t>
            </a:r>
            <a:r>
              <a:rPr lang="en-US" sz="14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double</a:t>
            </a:r>
            <a:r>
              <a:rPr lang="en-US" sz="1400">
                <a:effectLst/>
                <a:latin typeface="Consolas" panose="020B0609020204030204" pitchFamily="49" charset="0"/>
                <a:ea typeface="Calibri" panose="020F0502020204030204" pitchFamily="34" charset="0"/>
                <a:cs typeface="Times New Roman" panose="02020603050405020304" pitchFamily="18" charset="0"/>
              </a:rPr>
              <a:t> salary { </a:t>
            </a:r>
            <a:r>
              <a:rPr lang="en-US" sz="14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get</a:t>
            </a:r>
            <a:r>
              <a:rPr lang="en-US" sz="1400">
                <a:effectLst/>
                <a:latin typeface="Consolas" panose="020B0609020204030204" pitchFamily="49" charset="0"/>
                <a:ea typeface="Calibri" panose="020F0502020204030204" pitchFamily="34" charset="0"/>
                <a:cs typeface="Times New Roman" panose="02020603050405020304" pitchFamily="18" charset="0"/>
              </a:rPr>
              <a:t>; </a:t>
            </a:r>
            <a:r>
              <a:rPr lang="en-US" sz="14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set</a:t>
            </a:r>
            <a:r>
              <a:rPr lang="en-US" sz="1400">
                <a:effectLst/>
                <a:latin typeface="Consolas" panose="020B0609020204030204" pitchFamily="49" charset="0"/>
                <a:ea typeface="Calibri" panose="020F0502020204030204" pitchFamily="34" charset="0"/>
                <a:cs typeface="Times New Roman" panose="02020603050405020304" pitchFamily="18" charset="0"/>
              </a:rPr>
              <a:t>; }</a:t>
            </a:r>
          </a:p>
          <a:p>
            <a:pPr marL="0" marR="71755" indent="0" algn="just">
              <a:spcBef>
                <a:spcPts val="100"/>
              </a:spcBef>
              <a:spcAft>
                <a:spcPts val="100"/>
              </a:spcAft>
              <a:buNone/>
            </a:pPr>
            <a:r>
              <a:rPr lang="en-US" sz="1400">
                <a:effectLst/>
                <a:latin typeface="Consolas" panose="020B0609020204030204" pitchFamily="49" charset="0"/>
                <a:ea typeface="Calibri" panose="020F0502020204030204" pitchFamily="34" charset="0"/>
                <a:cs typeface="Times New Roman" panose="02020603050405020304" pitchFamily="18" charset="0"/>
              </a:rPr>
              <a:t>          </a:t>
            </a:r>
            <a:r>
              <a:rPr lang="en-US" sz="14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public</a:t>
            </a:r>
            <a:r>
              <a:rPr lang="en-US" sz="1400">
                <a:effectLst/>
                <a:latin typeface="Consolas" panose="020B0609020204030204" pitchFamily="49" charset="0"/>
                <a:ea typeface="Calibri" panose="020F0502020204030204" pitchFamily="34" charset="0"/>
                <a:cs typeface="Times New Roman" panose="02020603050405020304" pitchFamily="18" charset="0"/>
              </a:rPr>
              <a:t> </a:t>
            </a:r>
            <a:r>
              <a:rPr lang="en-US" sz="14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double</a:t>
            </a:r>
            <a:r>
              <a:rPr lang="en-US" sz="1400">
                <a:effectLst/>
                <a:latin typeface="Consolas" panose="020B0609020204030204" pitchFamily="49" charset="0"/>
                <a:ea typeface="Calibri" panose="020F0502020204030204" pitchFamily="34" charset="0"/>
                <a:cs typeface="Times New Roman" panose="02020603050405020304" pitchFamily="18" charset="0"/>
              </a:rPr>
              <a:t> commistion { </a:t>
            </a:r>
            <a:r>
              <a:rPr lang="en-US" sz="14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get</a:t>
            </a:r>
            <a:r>
              <a:rPr lang="en-US" sz="1400">
                <a:effectLst/>
                <a:latin typeface="Consolas" panose="020B0609020204030204" pitchFamily="49" charset="0"/>
                <a:ea typeface="Calibri" panose="020F0502020204030204" pitchFamily="34" charset="0"/>
                <a:cs typeface="Times New Roman" panose="02020603050405020304" pitchFamily="18" charset="0"/>
              </a:rPr>
              <a:t>; </a:t>
            </a:r>
            <a:r>
              <a:rPr lang="en-US" sz="14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set</a:t>
            </a:r>
            <a:r>
              <a:rPr lang="en-US" sz="1400">
                <a:effectLst/>
                <a:latin typeface="Consolas" panose="020B0609020204030204" pitchFamily="49" charset="0"/>
                <a:ea typeface="Calibri" panose="020F0502020204030204" pitchFamily="34" charset="0"/>
                <a:cs typeface="Times New Roman" panose="02020603050405020304" pitchFamily="18" charset="0"/>
              </a:rPr>
              <a:t>; }</a:t>
            </a:r>
          </a:p>
          <a:p>
            <a:pPr marL="0" marR="71755" indent="0" algn="just">
              <a:spcBef>
                <a:spcPts val="100"/>
              </a:spcBef>
              <a:spcAft>
                <a:spcPts val="100"/>
              </a:spcAft>
              <a:buNone/>
            </a:pPr>
            <a:r>
              <a:rPr lang="en-US" sz="1400">
                <a:effectLst/>
                <a:latin typeface="Consolas" panose="020B0609020204030204" pitchFamily="49" charset="0"/>
                <a:ea typeface="Calibri" panose="020F0502020204030204" pitchFamily="34" charset="0"/>
                <a:cs typeface="Times New Roman" panose="02020603050405020304" pitchFamily="18" charset="0"/>
              </a:rPr>
              <a:t>          </a:t>
            </a:r>
            <a:r>
              <a:rPr lang="en-US" sz="14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public</a:t>
            </a:r>
            <a:r>
              <a:rPr lang="en-US" sz="1400">
                <a:effectLst/>
                <a:latin typeface="Consolas" panose="020B0609020204030204" pitchFamily="49" charset="0"/>
                <a:ea typeface="Calibri" panose="020F0502020204030204" pitchFamily="34" charset="0"/>
                <a:cs typeface="Times New Roman" panose="02020603050405020304" pitchFamily="18" charset="0"/>
              </a:rPr>
              <a:t> </a:t>
            </a:r>
            <a:r>
              <a:rPr lang="en-US" sz="14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string</a:t>
            </a:r>
            <a:r>
              <a:rPr lang="en-US" sz="1400">
                <a:effectLst/>
                <a:latin typeface="Consolas" panose="020B0609020204030204" pitchFamily="49" charset="0"/>
                <a:ea typeface="Calibri" panose="020F0502020204030204" pitchFamily="34" charset="0"/>
                <a:cs typeface="Times New Roman" panose="02020603050405020304" pitchFamily="18" charset="0"/>
              </a:rPr>
              <a:t> department { </a:t>
            </a:r>
            <a:r>
              <a:rPr lang="en-US" sz="14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get</a:t>
            </a:r>
            <a:r>
              <a:rPr lang="en-US" sz="1400">
                <a:effectLst/>
                <a:latin typeface="Consolas" panose="020B0609020204030204" pitchFamily="49" charset="0"/>
                <a:ea typeface="Calibri" panose="020F0502020204030204" pitchFamily="34" charset="0"/>
                <a:cs typeface="Times New Roman" panose="02020603050405020304" pitchFamily="18" charset="0"/>
              </a:rPr>
              <a:t>; </a:t>
            </a:r>
            <a:r>
              <a:rPr lang="en-US" sz="14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set</a:t>
            </a:r>
            <a:r>
              <a:rPr lang="en-US" sz="1400">
                <a:effectLst/>
                <a:latin typeface="Consolas" panose="020B0609020204030204" pitchFamily="49" charset="0"/>
                <a:ea typeface="Calibri" panose="020F0502020204030204" pitchFamily="34" charset="0"/>
                <a:cs typeface="Times New Roman" panose="02020603050405020304" pitchFamily="18" charset="0"/>
              </a:rPr>
              <a:t>; }</a:t>
            </a:r>
          </a:p>
          <a:p>
            <a:pPr marL="0" marR="71755" indent="0" algn="just">
              <a:spcBef>
                <a:spcPts val="100"/>
              </a:spcBef>
              <a:spcAft>
                <a:spcPts val="100"/>
              </a:spcAft>
              <a:buNone/>
            </a:pPr>
            <a:r>
              <a:rPr lang="en-US" sz="1400">
                <a:effectLst/>
                <a:latin typeface="Consolas" panose="020B0609020204030204" pitchFamily="49" charset="0"/>
                <a:ea typeface="Calibri" panose="020F0502020204030204" pitchFamily="34" charset="0"/>
                <a:cs typeface="Times New Roman" panose="02020603050405020304" pitchFamily="18" charset="0"/>
              </a:rPr>
              <a:t> </a:t>
            </a:r>
          </a:p>
          <a:p>
            <a:pPr marL="0" marR="71755" indent="0" algn="just">
              <a:spcBef>
                <a:spcPts val="100"/>
              </a:spcBef>
              <a:spcAft>
                <a:spcPts val="100"/>
              </a:spcAft>
              <a:buNone/>
            </a:pPr>
            <a:r>
              <a:rPr lang="en-US" sz="1400">
                <a:effectLst/>
                <a:latin typeface="Consolas" panose="020B0609020204030204" pitchFamily="49" charset="0"/>
                <a:ea typeface="Calibri" panose="020F0502020204030204" pitchFamily="34" charset="0"/>
                <a:cs typeface="Times New Roman" panose="02020603050405020304" pitchFamily="18" charset="0"/>
              </a:rPr>
              <a:t>          </a:t>
            </a:r>
            <a:r>
              <a:rPr lang="en-US" sz="14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public</a:t>
            </a:r>
            <a:r>
              <a:rPr lang="en-US" sz="1400">
                <a:effectLst/>
                <a:latin typeface="Consolas" panose="020B0609020204030204" pitchFamily="49" charset="0"/>
                <a:ea typeface="Calibri" panose="020F0502020204030204" pitchFamily="34" charset="0"/>
                <a:cs typeface="Times New Roman" panose="02020603050405020304" pitchFamily="18" charset="0"/>
              </a:rPr>
              <a:t> </a:t>
            </a:r>
            <a:r>
              <a:rPr lang="en-US" sz="14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double</a:t>
            </a:r>
            <a:r>
              <a:rPr lang="en-US" sz="1400">
                <a:effectLst/>
                <a:latin typeface="Consolas" panose="020B0609020204030204" pitchFamily="49" charset="0"/>
                <a:ea typeface="Calibri" panose="020F0502020204030204" pitchFamily="34" charset="0"/>
                <a:cs typeface="Times New Roman" panose="02020603050405020304" pitchFamily="18" charset="0"/>
              </a:rPr>
              <a:t> total</a:t>
            </a:r>
          </a:p>
          <a:p>
            <a:pPr marL="0" marR="71755" indent="0" algn="just">
              <a:spcBef>
                <a:spcPts val="100"/>
              </a:spcBef>
              <a:spcAft>
                <a:spcPts val="100"/>
              </a:spcAft>
              <a:buNone/>
            </a:pPr>
            <a:r>
              <a:rPr lang="en-US" sz="1400">
                <a:effectLst/>
                <a:latin typeface="Consolas" panose="020B0609020204030204" pitchFamily="49" charset="0"/>
                <a:ea typeface="Calibri" panose="020F0502020204030204" pitchFamily="34" charset="0"/>
                <a:cs typeface="Times New Roman" panose="02020603050405020304" pitchFamily="18" charset="0"/>
              </a:rPr>
              <a:t>          {</a:t>
            </a:r>
          </a:p>
          <a:p>
            <a:pPr marL="0" marR="71755" indent="0" algn="just">
              <a:spcBef>
                <a:spcPts val="100"/>
              </a:spcBef>
              <a:spcAft>
                <a:spcPts val="100"/>
              </a:spcAft>
              <a:buNone/>
            </a:pPr>
            <a:r>
              <a:rPr lang="en-US" sz="1400">
                <a:effectLst/>
                <a:latin typeface="Consolas" panose="020B0609020204030204" pitchFamily="49" charset="0"/>
                <a:ea typeface="Calibri" panose="020F0502020204030204" pitchFamily="34" charset="0"/>
                <a:cs typeface="Times New Roman" panose="02020603050405020304" pitchFamily="18" charset="0"/>
              </a:rPr>
              <a:t>               </a:t>
            </a:r>
            <a:r>
              <a:rPr lang="en-US" sz="14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get</a:t>
            </a:r>
            <a:endParaRPr lang="en-US" sz="1400">
              <a:effectLst/>
              <a:latin typeface="Consolas" panose="020B0609020204030204" pitchFamily="49" charset="0"/>
              <a:ea typeface="Calibri" panose="020F0502020204030204" pitchFamily="34" charset="0"/>
              <a:cs typeface="Times New Roman" panose="02020603050405020304" pitchFamily="18" charset="0"/>
            </a:endParaRPr>
          </a:p>
          <a:p>
            <a:pPr marL="0" marR="71755" indent="0" algn="just">
              <a:spcBef>
                <a:spcPts val="100"/>
              </a:spcBef>
              <a:spcAft>
                <a:spcPts val="100"/>
              </a:spcAft>
              <a:buNone/>
            </a:pPr>
            <a:r>
              <a:rPr lang="en-US" sz="1400">
                <a:effectLst/>
                <a:latin typeface="Consolas" panose="020B0609020204030204" pitchFamily="49" charset="0"/>
                <a:ea typeface="Calibri" panose="020F0502020204030204" pitchFamily="34" charset="0"/>
                <a:cs typeface="Times New Roman" panose="02020603050405020304" pitchFamily="18" charset="0"/>
              </a:rPr>
              <a:t>               {</a:t>
            </a:r>
          </a:p>
          <a:p>
            <a:pPr marL="0" marR="71755" indent="0" algn="just">
              <a:spcBef>
                <a:spcPts val="100"/>
              </a:spcBef>
              <a:spcAft>
                <a:spcPts val="100"/>
              </a:spcAft>
              <a:buNone/>
            </a:pPr>
            <a:r>
              <a:rPr lang="en-US" sz="1400">
                <a:effectLst/>
                <a:latin typeface="Consolas" panose="020B0609020204030204" pitchFamily="49" charset="0"/>
                <a:ea typeface="Calibri" panose="020F0502020204030204" pitchFamily="34" charset="0"/>
                <a:cs typeface="Times New Roman" panose="02020603050405020304" pitchFamily="18" charset="0"/>
              </a:rPr>
              <a:t>                    </a:t>
            </a:r>
            <a:r>
              <a:rPr lang="en-US" sz="14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return</a:t>
            </a:r>
            <a:r>
              <a:rPr lang="en-US" sz="1400">
                <a:effectLst/>
                <a:latin typeface="Consolas" panose="020B0609020204030204" pitchFamily="49" charset="0"/>
                <a:ea typeface="Calibri" panose="020F0502020204030204" pitchFamily="34" charset="0"/>
                <a:cs typeface="Times New Roman" panose="02020603050405020304" pitchFamily="18" charset="0"/>
              </a:rPr>
              <a:t> salary + commistion;</a:t>
            </a:r>
          </a:p>
          <a:p>
            <a:pPr marL="0" marR="71755" indent="0" algn="just">
              <a:spcBef>
                <a:spcPts val="100"/>
              </a:spcBef>
              <a:spcAft>
                <a:spcPts val="100"/>
              </a:spcAft>
              <a:buNone/>
            </a:pPr>
            <a:r>
              <a:rPr lang="en-US" sz="1400">
                <a:effectLst/>
                <a:latin typeface="Consolas" panose="020B0609020204030204" pitchFamily="49" charset="0"/>
                <a:ea typeface="Calibri" panose="020F0502020204030204" pitchFamily="34" charset="0"/>
                <a:cs typeface="Times New Roman" panose="02020603050405020304" pitchFamily="18" charset="0"/>
              </a:rPr>
              <a:t>               }</a:t>
            </a:r>
          </a:p>
          <a:p>
            <a:pPr marL="0" marR="71755" indent="0" algn="just">
              <a:spcBef>
                <a:spcPts val="100"/>
              </a:spcBef>
              <a:spcAft>
                <a:spcPts val="100"/>
              </a:spcAft>
              <a:buNone/>
            </a:pPr>
            <a:r>
              <a:rPr lang="en-US" sz="1400">
                <a:effectLst/>
                <a:latin typeface="Consolas" panose="020B0609020204030204" pitchFamily="49" charset="0"/>
                <a:ea typeface="Calibri" panose="020F0502020204030204" pitchFamily="34" charset="0"/>
                <a:cs typeface="Times New Roman" panose="02020603050405020304" pitchFamily="18" charset="0"/>
              </a:rPr>
              <a:t>          }</a:t>
            </a:r>
          </a:p>
          <a:p>
            <a:pPr marL="0" marR="71755" indent="0" algn="just">
              <a:spcBef>
                <a:spcPts val="100"/>
              </a:spcBef>
              <a:spcAft>
                <a:spcPts val="100"/>
              </a:spcAft>
              <a:buNone/>
            </a:pPr>
            <a:r>
              <a:rPr lang="en-US" sz="1400">
                <a:latin typeface="Consolas" panose="020B0609020204030204" pitchFamily="49" charset="0"/>
                <a:ea typeface="Calibri" panose="020F0502020204030204" pitchFamily="34" charset="0"/>
                <a:cs typeface="Times New Roman" panose="02020603050405020304" pitchFamily="18" charset="0"/>
              </a:rPr>
              <a:t>     }</a:t>
            </a:r>
            <a:endParaRPr lang="en-US" sz="1400">
              <a:effectLst/>
              <a:latin typeface="Consolas" panose="020B0609020204030204" pitchFamily="49" charset="0"/>
              <a:ea typeface="Calibri" panose="020F0502020204030204" pitchFamily="34" charset="0"/>
              <a:cs typeface="Times New Roman" panose="02020603050405020304" pitchFamily="18" charset="0"/>
            </a:endParaRPr>
          </a:p>
          <a:p>
            <a:pPr marL="0" indent="0">
              <a:buNone/>
            </a:pPr>
            <a:endParaRPr lang="en-US" sz="1600"/>
          </a:p>
        </p:txBody>
      </p:sp>
      <p:sp>
        <p:nvSpPr>
          <p:cNvPr id="4" name="Content Placeholder 2">
            <a:extLst>
              <a:ext uri="{FF2B5EF4-FFF2-40B4-BE49-F238E27FC236}">
                <a16:creationId xmlns:a16="http://schemas.microsoft.com/office/drawing/2014/main" id="{EE24986C-A5D7-4711-89B2-A2B0F9CD21D7}"/>
              </a:ext>
            </a:extLst>
          </p:cNvPr>
          <p:cNvSpPr txBox="1">
            <a:spLocks/>
          </p:cNvSpPr>
          <p:nvPr/>
        </p:nvSpPr>
        <p:spPr>
          <a:xfrm>
            <a:off x="1307191" y="1935921"/>
            <a:ext cx="4602102" cy="3981168"/>
          </a:xfrm>
          <a:prstGeom prst="rect">
            <a:avLst/>
          </a:prstGeom>
        </p:spPr>
        <p:style>
          <a:lnRef idx="2">
            <a:schemeClr val="accent3"/>
          </a:lnRef>
          <a:fillRef idx="1">
            <a:schemeClr val="lt1"/>
          </a:fillRef>
          <a:effectRef idx="0">
            <a:schemeClr val="accent3"/>
          </a:effectRef>
          <a:fontRef idx="minor">
            <a:schemeClr val="dk1"/>
          </a:fontRef>
        </p:style>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bg1"/>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bg1"/>
                </a:solidFill>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bg1"/>
                </a:solidFill>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bg1"/>
                </a:solidFill>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bg1"/>
                </a:solidFill>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nSpc>
                <a:spcPct val="100000"/>
              </a:lnSpc>
              <a:spcBef>
                <a:spcPts val="0"/>
              </a:spcBef>
              <a:buNone/>
            </a:pP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class</a:t>
            </a:r>
            <a:r>
              <a:rPr lang="en-US" sz="1600">
                <a:solidFill>
                  <a:srgbClr val="000000"/>
                </a:solidFill>
                <a:latin typeface="Consolas" panose="020B0609020204030204" pitchFamily="49" charset="0"/>
              </a:rPr>
              <a:t> </a:t>
            </a:r>
            <a:r>
              <a:rPr lang="en-US" sz="1600">
                <a:solidFill>
                  <a:srgbClr val="2B91AF"/>
                </a:solidFill>
                <a:latin typeface="Consolas" panose="020B0609020204030204" pitchFamily="49" charset="0"/>
              </a:rPr>
              <a:t>Person</a:t>
            </a:r>
            <a:endParaRPr lang="en-US" sz="1600">
              <a:solidFill>
                <a:srgbClr val="000000"/>
              </a:solidFill>
              <a:latin typeface="Consolas" panose="020B0609020204030204" pitchFamily="49" charset="0"/>
            </a:endParaRPr>
          </a:p>
          <a:p>
            <a:pPr marL="0" indent="0">
              <a:lnSpc>
                <a:spcPct val="100000"/>
              </a:lnSpc>
              <a:spcBef>
                <a:spcPts val="0"/>
              </a:spcBef>
              <a:buNone/>
            </a:pPr>
            <a:r>
              <a:rPr lang="en-US" sz="1200">
                <a:solidFill>
                  <a:srgbClr val="000000"/>
                </a:solidFill>
                <a:latin typeface="Consolas" panose="020B0609020204030204" pitchFamily="49" charset="0"/>
              </a:rPr>
              <a:t>     {</a:t>
            </a:r>
          </a:p>
          <a:p>
            <a:pPr marL="0" indent="0">
              <a:lnSpc>
                <a:spcPct val="100000"/>
              </a:lnSpc>
              <a:spcBef>
                <a:spcPts val="0"/>
              </a:spcBef>
              <a:buNone/>
            </a:pPr>
            <a:r>
              <a:rPr lang="en-US" sz="1300">
                <a:solidFill>
                  <a:srgbClr val="000000"/>
                </a:solidFill>
                <a:latin typeface="Consolas" panose="020B0609020204030204" pitchFamily="49" charset="0"/>
              </a:rPr>
              <a:t>          </a:t>
            </a:r>
            <a:r>
              <a:rPr lang="en-US" sz="1300">
                <a:solidFill>
                  <a:srgbClr val="0000FF"/>
                </a:solidFill>
                <a:latin typeface="Consolas" panose="020B0609020204030204" pitchFamily="49" charset="0"/>
              </a:rPr>
              <a:t>public</a:t>
            </a:r>
            <a:r>
              <a:rPr lang="en-US" sz="1300">
                <a:solidFill>
                  <a:srgbClr val="000000"/>
                </a:solidFill>
                <a:latin typeface="Consolas" panose="020B0609020204030204" pitchFamily="49" charset="0"/>
              </a:rPr>
              <a:t> </a:t>
            </a:r>
            <a:r>
              <a:rPr lang="en-US" sz="1300">
                <a:solidFill>
                  <a:srgbClr val="0000FF"/>
                </a:solidFill>
                <a:latin typeface="Consolas" panose="020B0609020204030204" pitchFamily="49" charset="0"/>
              </a:rPr>
              <a:t>string</a:t>
            </a:r>
            <a:r>
              <a:rPr lang="en-US" sz="1300">
                <a:solidFill>
                  <a:srgbClr val="000000"/>
                </a:solidFill>
                <a:latin typeface="Consolas" panose="020B0609020204030204" pitchFamily="49" charset="0"/>
              </a:rPr>
              <a:t> id { </a:t>
            </a:r>
            <a:r>
              <a:rPr lang="en-US" sz="1300">
                <a:solidFill>
                  <a:srgbClr val="0000FF"/>
                </a:solidFill>
                <a:latin typeface="Consolas" panose="020B0609020204030204" pitchFamily="49" charset="0"/>
              </a:rPr>
              <a:t>get</a:t>
            </a:r>
            <a:r>
              <a:rPr lang="en-US" sz="1300">
                <a:solidFill>
                  <a:srgbClr val="000000"/>
                </a:solidFill>
                <a:latin typeface="Consolas" panose="020B0609020204030204" pitchFamily="49" charset="0"/>
              </a:rPr>
              <a:t>; </a:t>
            </a:r>
            <a:r>
              <a:rPr lang="en-US" sz="1300">
                <a:solidFill>
                  <a:srgbClr val="0000FF"/>
                </a:solidFill>
                <a:latin typeface="Consolas" panose="020B0609020204030204" pitchFamily="49" charset="0"/>
              </a:rPr>
              <a:t>set</a:t>
            </a:r>
            <a:r>
              <a:rPr lang="en-US" sz="1300">
                <a:solidFill>
                  <a:srgbClr val="000000"/>
                </a:solidFill>
                <a:latin typeface="Consolas" panose="020B0609020204030204" pitchFamily="49" charset="0"/>
              </a:rPr>
              <a:t>; }</a:t>
            </a:r>
          </a:p>
          <a:p>
            <a:pPr marL="0" indent="0">
              <a:lnSpc>
                <a:spcPct val="100000"/>
              </a:lnSpc>
              <a:spcBef>
                <a:spcPts val="0"/>
              </a:spcBef>
              <a:buNone/>
            </a:pPr>
            <a:r>
              <a:rPr lang="en-US" sz="1300">
                <a:solidFill>
                  <a:srgbClr val="000000"/>
                </a:solidFill>
                <a:latin typeface="Consolas" panose="020B0609020204030204" pitchFamily="49" charset="0"/>
              </a:rPr>
              <a:t>          </a:t>
            </a:r>
            <a:r>
              <a:rPr lang="en-US" sz="1300">
                <a:solidFill>
                  <a:srgbClr val="0000FF"/>
                </a:solidFill>
                <a:latin typeface="Consolas" panose="020B0609020204030204" pitchFamily="49" charset="0"/>
              </a:rPr>
              <a:t>public</a:t>
            </a:r>
            <a:r>
              <a:rPr lang="en-US" sz="1300">
                <a:solidFill>
                  <a:srgbClr val="000000"/>
                </a:solidFill>
                <a:latin typeface="Consolas" panose="020B0609020204030204" pitchFamily="49" charset="0"/>
              </a:rPr>
              <a:t> </a:t>
            </a:r>
            <a:r>
              <a:rPr lang="en-US" sz="1300">
                <a:solidFill>
                  <a:srgbClr val="0000FF"/>
                </a:solidFill>
                <a:latin typeface="Consolas" panose="020B0609020204030204" pitchFamily="49" charset="0"/>
              </a:rPr>
              <a:t>string</a:t>
            </a:r>
            <a:r>
              <a:rPr lang="en-US" sz="1300">
                <a:solidFill>
                  <a:srgbClr val="000000"/>
                </a:solidFill>
                <a:latin typeface="Consolas" panose="020B0609020204030204" pitchFamily="49" charset="0"/>
              </a:rPr>
              <a:t> name { </a:t>
            </a:r>
            <a:r>
              <a:rPr lang="en-US" sz="1300">
                <a:solidFill>
                  <a:srgbClr val="0000FF"/>
                </a:solidFill>
                <a:latin typeface="Consolas" panose="020B0609020204030204" pitchFamily="49" charset="0"/>
              </a:rPr>
              <a:t>get</a:t>
            </a:r>
            <a:r>
              <a:rPr lang="en-US" sz="1300">
                <a:solidFill>
                  <a:srgbClr val="000000"/>
                </a:solidFill>
                <a:latin typeface="Consolas" panose="020B0609020204030204" pitchFamily="49" charset="0"/>
              </a:rPr>
              <a:t>; </a:t>
            </a:r>
            <a:r>
              <a:rPr lang="en-US" sz="1300">
                <a:solidFill>
                  <a:srgbClr val="0000FF"/>
                </a:solidFill>
                <a:latin typeface="Consolas" panose="020B0609020204030204" pitchFamily="49" charset="0"/>
              </a:rPr>
              <a:t>set</a:t>
            </a:r>
            <a:r>
              <a:rPr lang="en-US" sz="1300">
                <a:solidFill>
                  <a:srgbClr val="000000"/>
                </a:solidFill>
                <a:latin typeface="Consolas" panose="020B0609020204030204" pitchFamily="49" charset="0"/>
              </a:rPr>
              <a:t>; }</a:t>
            </a:r>
          </a:p>
          <a:p>
            <a:pPr marL="0" indent="0">
              <a:lnSpc>
                <a:spcPct val="100000"/>
              </a:lnSpc>
              <a:spcBef>
                <a:spcPts val="0"/>
              </a:spcBef>
              <a:buNone/>
            </a:pPr>
            <a:r>
              <a:rPr lang="en-US" sz="1300">
                <a:solidFill>
                  <a:srgbClr val="000000"/>
                </a:solidFill>
                <a:latin typeface="Consolas" panose="020B0609020204030204" pitchFamily="49" charset="0"/>
              </a:rPr>
              <a:t>          </a:t>
            </a:r>
            <a:r>
              <a:rPr lang="en-US" sz="1300">
                <a:solidFill>
                  <a:srgbClr val="0000FF"/>
                </a:solidFill>
                <a:latin typeface="Consolas" panose="020B0609020204030204" pitchFamily="49" charset="0"/>
              </a:rPr>
              <a:t>public</a:t>
            </a:r>
            <a:r>
              <a:rPr lang="en-US" sz="1300">
                <a:solidFill>
                  <a:srgbClr val="000000"/>
                </a:solidFill>
                <a:latin typeface="Consolas" panose="020B0609020204030204" pitchFamily="49" charset="0"/>
              </a:rPr>
              <a:t> </a:t>
            </a:r>
            <a:r>
              <a:rPr lang="en-US" sz="1300">
                <a:solidFill>
                  <a:srgbClr val="0000FF"/>
                </a:solidFill>
                <a:latin typeface="Consolas" panose="020B0609020204030204" pitchFamily="49" charset="0"/>
              </a:rPr>
              <a:t>int</a:t>
            </a:r>
            <a:r>
              <a:rPr lang="en-US" sz="1300">
                <a:solidFill>
                  <a:srgbClr val="000000"/>
                </a:solidFill>
                <a:latin typeface="Consolas" panose="020B0609020204030204" pitchFamily="49" charset="0"/>
              </a:rPr>
              <a:t> age { </a:t>
            </a:r>
            <a:r>
              <a:rPr lang="en-US" sz="1300">
                <a:solidFill>
                  <a:srgbClr val="0000FF"/>
                </a:solidFill>
                <a:latin typeface="Consolas" panose="020B0609020204030204" pitchFamily="49" charset="0"/>
              </a:rPr>
              <a:t>get</a:t>
            </a:r>
            <a:r>
              <a:rPr lang="en-US" sz="1300">
                <a:solidFill>
                  <a:srgbClr val="000000"/>
                </a:solidFill>
                <a:latin typeface="Consolas" panose="020B0609020204030204" pitchFamily="49" charset="0"/>
              </a:rPr>
              <a:t>; </a:t>
            </a:r>
            <a:r>
              <a:rPr lang="en-US" sz="1300">
                <a:solidFill>
                  <a:srgbClr val="0000FF"/>
                </a:solidFill>
                <a:latin typeface="Consolas" panose="020B0609020204030204" pitchFamily="49" charset="0"/>
              </a:rPr>
              <a:t>set</a:t>
            </a:r>
            <a:r>
              <a:rPr lang="en-US" sz="1300">
                <a:solidFill>
                  <a:srgbClr val="000000"/>
                </a:solidFill>
                <a:latin typeface="Consolas" panose="020B0609020204030204" pitchFamily="49" charset="0"/>
              </a:rPr>
              <a:t>; }</a:t>
            </a:r>
          </a:p>
          <a:p>
            <a:pPr marL="0" indent="0">
              <a:lnSpc>
                <a:spcPct val="100000"/>
              </a:lnSpc>
              <a:spcBef>
                <a:spcPts val="0"/>
              </a:spcBef>
              <a:buNone/>
            </a:pPr>
            <a:endParaRPr lang="en-US" sz="1300">
              <a:solidFill>
                <a:srgbClr val="000000"/>
              </a:solidFill>
              <a:latin typeface="Consolas" panose="020B0609020204030204" pitchFamily="49" charset="0"/>
            </a:endParaRPr>
          </a:p>
          <a:p>
            <a:pPr marL="0" indent="0">
              <a:lnSpc>
                <a:spcPct val="100000"/>
              </a:lnSpc>
              <a:spcBef>
                <a:spcPts val="0"/>
              </a:spcBef>
              <a:buNone/>
            </a:pPr>
            <a:r>
              <a:rPr lang="en-US" sz="1300">
                <a:solidFill>
                  <a:srgbClr val="000000"/>
                </a:solidFill>
                <a:latin typeface="Consolas" panose="020B0609020204030204" pitchFamily="49" charset="0"/>
              </a:rPr>
              <a:t>          </a:t>
            </a:r>
            <a:r>
              <a:rPr lang="en-US" sz="1300">
                <a:solidFill>
                  <a:srgbClr val="0000FF"/>
                </a:solidFill>
                <a:latin typeface="Consolas" panose="020B0609020204030204" pitchFamily="49" charset="0"/>
              </a:rPr>
              <a:t>public</a:t>
            </a:r>
            <a:r>
              <a:rPr lang="en-US" sz="1300">
                <a:solidFill>
                  <a:srgbClr val="000000"/>
                </a:solidFill>
                <a:latin typeface="Consolas" panose="020B0609020204030204" pitchFamily="49" charset="0"/>
              </a:rPr>
              <a:t> </a:t>
            </a:r>
            <a:r>
              <a:rPr lang="en-US" sz="1300">
                <a:solidFill>
                  <a:srgbClr val="2B91AF"/>
                </a:solidFill>
                <a:latin typeface="Consolas" panose="020B0609020204030204" pitchFamily="49" charset="0"/>
              </a:rPr>
              <a:t>Person</a:t>
            </a:r>
            <a:r>
              <a:rPr lang="en-US" sz="1300">
                <a:solidFill>
                  <a:srgbClr val="000000"/>
                </a:solidFill>
                <a:latin typeface="Consolas" panose="020B0609020204030204" pitchFamily="49" charset="0"/>
              </a:rPr>
              <a:t>()</a:t>
            </a:r>
          </a:p>
          <a:p>
            <a:pPr marL="0" indent="0">
              <a:lnSpc>
                <a:spcPct val="100000"/>
              </a:lnSpc>
              <a:spcBef>
                <a:spcPts val="0"/>
              </a:spcBef>
              <a:buNone/>
            </a:pPr>
            <a:r>
              <a:rPr lang="en-US" sz="1300">
                <a:solidFill>
                  <a:srgbClr val="000000"/>
                </a:solidFill>
                <a:latin typeface="Consolas" panose="020B0609020204030204" pitchFamily="49" charset="0"/>
              </a:rPr>
              <a:t>          {</a:t>
            </a:r>
          </a:p>
          <a:p>
            <a:pPr marL="0" indent="0">
              <a:lnSpc>
                <a:spcPct val="100000"/>
              </a:lnSpc>
              <a:spcBef>
                <a:spcPts val="0"/>
              </a:spcBef>
              <a:buNone/>
            </a:pPr>
            <a:r>
              <a:rPr lang="en-US" sz="1300">
                <a:solidFill>
                  <a:srgbClr val="000000"/>
                </a:solidFill>
                <a:latin typeface="Consolas" panose="020B0609020204030204" pitchFamily="49" charset="0"/>
              </a:rPr>
              <a:t>               id = </a:t>
            </a:r>
            <a:r>
              <a:rPr lang="en-US" sz="1300">
                <a:solidFill>
                  <a:srgbClr val="A31515"/>
                </a:solidFill>
                <a:latin typeface="Consolas" panose="020B0609020204030204" pitchFamily="49" charset="0"/>
              </a:rPr>
              <a:t>"DEFAULT_ID"</a:t>
            </a:r>
            <a:r>
              <a:rPr lang="en-US" sz="1300">
                <a:solidFill>
                  <a:srgbClr val="000000"/>
                </a:solidFill>
                <a:latin typeface="Consolas" panose="020B0609020204030204" pitchFamily="49" charset="0"/>
              </a:rPr>
              <a:t>;</a:t>
            </a:r>
          </a:p>
          <a:p>
            <a:pPr marL="0" indent="0">
              <a:lnSpc>
                <a:spcPct val="100000"/>
              </a:lnSpc>
              <a:spcBef>
                <a:spcPts val="0"/>
              </a:spcBef>
              <a:buNone/>
            </a:pPr>
            <a:r>
              <a:rPr lang="en-US" sz="1300">
                <a:solidFill>
                  <a:srgbClr val="000000"/>
                </a:solidFill>
                <a:latin typeface="Consolas" panose="020B0609020204030204" pitchFamily="49" charset="0"/>
              </a:rPr>
              <a:t>               name = </a:t>
            </a:r>
            <a:r>
              <a:rPr lang="en-US" sz="1300">
                <a:solidFill>
                  <a:srgbClr val="A31515"/>
                </a:solidFill>
                <a:latin typeface="Consolas" panose="020B0609020204030204" pitchFamily="49" charset="0"/>
              </a:rPr>
              <a:t>"DEFAULT_NAME"</a:t>
            </a:r>
            <a:r>
              <a:rPr lang="en-US" sz="1300">
                <a:solidFill>
                  <a:srgbClr val="000000"/>
                </a:solidFill>
                <a:latin typeface="Consolas" panose="020B0609020204030204" pitchFamily="49" charset="0"/>
              </a:rPr>
              <a:t>;</a:t>
            </a:r>
          </a:p>
          <a:p>
            <a:pPr marL="0" indent="0">
              <a:lnSpc>
                <a:spcPct val="100000"/>
              </a:lnSpc>
              <a:spcBef>
                <a:spcPts val="0"/>
              </a:spcBef>
              <a:buNone/>
            </a:pPr>
            <a:r>
              <a:rPr lang="en-US" sz="1300">
                <a:solidFill>
                  <a:srgbClr val="000000"/>
                </a:solidFill>
                <a:latin typeface="Consolas" panose="020B0609020204030204" pitchFamily="49" charset="0"/>
              </a:rPr>
              <a:t>               age = 0;</a:t>
            </a:r>
          </a:p>
          <a:p>
            <a:pPr marL="0" indent="0">
              <a:lnSpc>
                <a:spcPct val="100000"/>
              </a:lnSpc>
              <a:spcBef>
                <a:spcPts val="0"/>
              </a:spcBef>
              <a:buNone/>
            </a:pPr>
            <a:r>
              <a:rPr lang="en-US" sz="1300">
                <a:solidFill>
                  <a:srgbClr val="000000"/>
                </a:solidFill>
                <a:latin typeface="Consolas" panose="020B0609020204030204" pitchFamily="49" charset="0"/>
              </a:rPr>
              <a:t>          }</a:t>
            </a:r>
          </a:p>
          <a:p>
            <a:pPr marL="0" indent="0">
              <a:lnSpc>
                <a:spcPct val="100000"/>
              </a:lnSpc>
              <a:spcBef>
                <a:spcPts val="0"/>
              </a:spcBef>
              <a:buNone/>
            </a:pPr>
            <a:r>
              <a:rPr lang="en-US" sz="1300">
                <a:solidFill>
                  <a:srgbClr val="000000"/>
                </a:solidFill>
                <a:latin typeface="Consolas" panose="020B0609020204030204" pitchFamily="49" charset="0"/>
              </a:rPr>
              <a:t>          </a:t>
            </a:r>
          </a:p>
          <a:p>
            <a:pPr marL="0" indent="0">
              <a:lnSpc>
                <a:spcPct val="100000"/>
              </a:lnSpc>
              <a:spcBef>
                <a:spcPts val="0"/>
              </a:spcBef>
              <a:buNone/>
            </a:pPr>
            <a:r>
              <a:rPr lang="en-US" sz="1300">
                <a:solidFill>
                  <a:srgbClr val="000000"/>
                </a:solidFill>
                <a:latin typeface="Consolas" panose="020B0609020204030204" pitchFamily="49" charset="0"/>
              </a:rPr>
              <a:t>          </a:t>
            </a:r>
            <a:r>
              <a:rPr lang="en-US" sz="1300">
                <a:solidFill>
                  <a:srgbClr val="0000FF"/>
                </a:solidFill>
                <a:latin typeface="Consolas" panose="020B0609020204030204" pitchFamily="49" charset="0"/>
              </a:rPr>
              <a:t>public</a:t>
            </a:r>
            <a:r>
              <a:rPr lang="en-US" sz="1300">
                <a:solidFill>
                  <a:srgbClr val="000000"/>
                </a:solidFill>
                <a:latin typeface="Consolas" panose="020B0609020204030204" pitchFamily="49" charset="0"/>
              </a:rPr>
              <a:t> </a:t>
            </a:r>
            <a:r>
              <a:rPr lang="en-US" sz="1300">
                <a:solidFill>
                  <a:srgbClr val="2B91AF"/>
                </a:solidFill>
                <a:latin typeface="Consolas" panose="020B0609020204030204" pitchFamily="49" charset="0"/>
              </a:rPr>
              <a:t>Person</a:t>
            </a:r>
            <a:r>
              <a:rPr lang="en-US" sz="1300">
                <a:solidFill>
                  <a:srgbClr val="000000"/>
                </a:solidFill>
                <a:latin typeface="Consolas" panose="020B0609020204030204" pitchFamily="49" charset="0"/>
              </a:rPr>
              <a:t>(</a:t>
            </a:r>
            <a:r>
              <a:rPr lang="en-US" sz="1300">
                <a:solidFill>
                  <a:srgbClr val="0000FF"/>
                </a:solidFill>
                <a:latin typeface="Consolas" panose="020B0609020204030204" pitchFamily="49" charset="0"/>
              </a:rPr>
              <a:t>string</a:t>
            </a:r>
            <a:r>
              <a:rPr lang="en-US" sz="1300">
                <a:solidFill>
                  <a:srgbClr val="000000"/>
                </a:solidFill>
                <a:latin typeface="Consolas" panose="020B0609020204030204" pitchFamily="49" charset="0"/>
              </a:rPr>
              <a:t> id)</a:t>
            </a:r>
          </a:p>
          <a:p>
            <a:pPr marL="0" indent="0">
              <a:lnSpc>
                <a:spcPct val="100000"/>
              </a:lnSpc>
              <a:spcBef>
                <a:spcPts val="0"/>
              </a:spcBef>
              <a:buNone/>
            </a:pPr>
            <a:r>
              <a:rPr lang="en-US" sz="1300">
                <a:solidFill>
                  <a:srgbClr val="000000"/>
                </a:solidFill>
                <a:latin typeface="Consolas" panose="020B0609020204030204" pitchFamily="49" charset="0"/>
              </a:rPr>
              <a:t>          {</a:t>
            </a:r>
          </a:p>
          <a:p>
            <a:pPr marL="0" indent="0">
              <a:lnSpc>
                <a:spcPct val="100000"/>
              </a:lnSpc>
              <a:spcBef>
                <a:spcPts val="0"/>
              </a:spcBef>
              <a:buNone/>
            </a:pPr>
            <a:r>
              <a:rPr lang="en-US" sz="1300">
                <a:solidFill>
                  <a:srgbClr val="000000"/>
                </a:solidFill>
                <a:latin typeface="Consolas" panose="020B0609020204030204" pitchFamily="49" charset="0"/>
              </a:rPr>
              <a:t>               </a:t>
            </a:r>
            <a:r>
              <a:rPr lang="en-US" sz="1300">
                <a:solidFill>
                  <a:srgbClr val="0000FF"/>
                </a:solidFill>
                <a:latin typeface="Consolas" panose="020B0609020204030204" pitchFamily="49" charset="0"/>
              </a:rPr>
              <a:t>this</a:t>
            </a:r>
            <a:r>
              <a:rPr lang="en-US" sz="1300">
                <a:solidFill>
                  <a:srgbClr val="000000"/>
                </a:solidFill>
                <a:latin typeface="Consolas" panose="020B0609020204030204" pitchFamily="49" charset="0"/>
              </a:rPr>
              <a:t>.id = id;               </a:t>
            </a:r>
          </a:p>
          <a:p>
            <a:pPr marL="0" indent="0">
              <a:lnSpc>
                <a:spcPct val="100000"/>
              </a:lnSpc>
              <a:spcBef>
                <a:spcPts val="0"/>
              </a:spcBef>
              <a:buNone/>
            </a:pPr>
            <a:r>
              <a:rPr lang="en-US" sz="1300">
                <a:solidFill>
                  <a:srgbClr val="000000"/>
                </a:solidFill>
                <a:latin typeface="Consolas" panose="020B0609020204030204" pitchFamily="49" charset="0"/>
              </a:rPr>
              <a:t>          }</a:t>
            </a:r>
          </a:p>
          <a:p>
            <a:pPr marL="0" indent="0">
              <a:lnSpc>
                <a:spcPct val="100000"/>
              </a:lnSpc>
              <a:spcBef>
                <a:spcPts val="0"/>
              </a:spcBef>
              <a:buNone/>
            </a:pPr>
            <a:r>
              <a:rPr lang="en-US" sz="1300">
                <a:solidFill>
                  <a:srgbClr val="000000"/>
                </a:solidFill>
                <a:latin typeface="Consolas" panose="020B0609020204030204" pitchFamily="49" charset="0"/>
              </a:rPr>
              <a:t>     } </a:t>
            </a:r>
            <a:endParaRPr lang="en-US" sz="1300"/>
          </a:p>
        </p:txBody>
      </p:sp>
      <p:sp>
        <p:nvSpPr>
          <p:cNvPr id="5" name="TextBox 4">
            <a:extLst>
              <a:ext uri="{FF2B5EF4-FFF2-40B4-BE49-F238E27FC236}">
                <a16:creationId xmlns:a16="http://schemas.microsoft.com/office/drawing/2014/main" id="{56591637-A574-44F5-8707-E1A776A39413}"/>
              </a:ext>
            </a:extLst>
          </p:cNvPr>
          <p:cNvSpPr txBox="1"/>
          <p:nvPr/>
        </p:nvSpPr>
        <p:spPr>
          <a:xfrm>
            <a:off x="6302687" y="4922080"/>
            <a:ext cx="5644943" cy="931024"/>
          </a:xfrm>
          <a:prstGeom prst="rect">
            <a:avLst/>
          </a:prstGeom>
          <a:noFill/>
        </p:spPr>
        <p:txBody>
          <a:bodyPr wrap="none" rtlCol="0">
            <a:spAutoFit/>
          </a:bodyPr>
          <a:lstStyle/>
          <a:p>
            <a:pPr>
              <a:spcBef>
                <a:spcPts val="300"/>
              </a:spcBef>
            </a:pPr>
            <a:r>
              <a:rPr lang="en-US" sz="1300">
                <a:solidFill>
                  <a:srgbClr val="0070C0"/>
                </a:solidFill>
                <a:latin typeface="Arial (Body)"/>
              </a:rPr>
              <a:t>+ Lớp Employee được kế thừa các thuộc tính id, name, age và 2 </a:t>
            </a:r>
            <a:br>
              <a:rPr lang="en-US" sz="1300">
                <a:solidFill>
                  <a:srgbClr val="0070C0"/>
                </a:solidFill>
                <a:latin typeface="Arial (Body)"/>
              </a:rPr>
            </a:br>
            <a:r>
              <a:rPr lang="en-US" sz="1300">
                <a:solidFill>
                  <a:srgbClr val="0070C0"/>
                </a:solidFill>
                <a:latin typeface="Arial (Body)"/>
              </a:rPr>
              <a:t>phương thức khởi tạo từ class Person.</a:t>
            </a:r>
          </a:p>
          <a:p>
            <a:pPr>
              <a:spcBef>
                <a:spcPts val="300"/>
              </a:spcBef>
            </a:pPr>
            <a:r>
              <a:rPr lang="en-US" sz="1300">
                <a:solidFill>
                  <a:srgbClr val="0070C0"/>
                </a:solidFill>
                <a:latin typeface="Arial (Body)"/>
              </a:rPr>
              <a:t>+ Ngoài ra lớp Employee bổ sung thêm 3 thuộc tính là salary, commission </a:t>
            </a:r>
            <a:br>
              <a:rPr lang="en-US" sz="1300">
                <a:solidFill>
                  <a:srgbClr val="0070C0"/>
                </a:solidFill>
                <a:latin typeface="Arial (Body)"/>
              </a:rPr>
            </a:br>
            <a:r>
              <a:rPr lang="en-US" sz="1300">
                <a:solidFill>
                  <a:srgbClr val="0070C0"/>
                </a:solidFill>
                <a:latin typeface="Arial (Body)"/>
              </a:rPr>
              <a:t>và department, như vậy lớp này sẽ có 6 thuộc tính.</a:t>
            </a:r>
          </a:p>
        </p:txBody>
      </p:sp>
    </p:spTree>
    <p:extLst>
      <p:ext uri="{BB962C8B-B14F-4D97-AF65-F5344CB8AC3E}">
        <p14:creationId xmlns:p14="http://schemas.microsoft.com/office/powerpoint/2010/main" val="1526057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A3B30-8E68-4827-9A6E-42E452267765}"/>
              </a:ext>
            </a:extLst>
          </p:cNvPr>
          <p:cNvSpPr>
            <a:spLocks noGrp="1"/>
          </p:cNvSpPr>
          <p:nvPr>
            <p:ph type="title"/>
          </p:nvPr>
        </p:nvSpPr>
        <p:spPr/>
        <p:txBody>
          <a:bodyPr/>
          <a:lstStyle/>
          <a:p>
            <a:r>
              <a:rPr lang="en-US"/>
              <a:t>Phạm vi truy cập</a:t>
            </a:r>
          </a:p>
        </p:txBody>
      </p:sp>
      <p:graphicFrame>
        <p:nvGraphicFramePr>
          <p:cNvPr id="4" name="Diagram 3">
            <a:extLst>
              <a:ext uri="{FF2B5EF4-FFF2-40B4-BE49-F238E27FC236}">
                <a16:creationId xmlns:a16="http://schemas.microsoft.com/office/drawing/2014/main" id="{D0EB92F7-4313-4BB2-AB51-63AD70AD1125}"/>
              </a:ext>
            </a:extLst>
          </p:cNvPr>
          <p:cNvGraphicFramePr/>
          <p:nvPr>
            <p:extLst>
              <p:ext uri="{D42A27DB-BD31-4B8C-83A1-F6EECF244321}">
                <p14:modId xmlns:p14="http://schemas.microsoft.com/office/powerpoint/2010/main" val="3596324118"/>
              </p:ext>
            </p:extLst>
          </p:nvPr>
        </p:nvGraphicFramePr>
        <p:xfrm>
          <a:off x="1189703" y="1179870"/>
          <a:ext cx="9832257" cy="50685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42164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870</TotalTime>
  <Words>4800</Words>
  <Application>Microsoft Office PowerPoint</Application>
  <PresentationFormat>Widescreen</PresentationFormat>
  <Paragraphs>535</Paragraphs>
  <Slides>44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44</vt:i4>
      </vt:variant>
    </vt:vector>
  </HeadingPairs>
  <TitlesOfParts>
    <vt:vector size="55" baseType="lpstr">
      <vt:lpstr>#9Slide03 SVNAmsi Cond</vt:lpstr>
      <vt:lpstr>Arial</vt:lpstr>
      <vt:lpstr>Arial (Body)</vt:lpstr>
      <vt:lpstr>Calibri</vt:lpstr>
      <vt:lpstr>Consolas</vt:lpstr>
      <vt:lpstr>Courier New</vt:lpstr>
      <vt:lpstr>Roboto</vt:lpstr>
      <vt:lpstr>Rockwell</vt:lpstr>
      <vt:lpstr>Times New Roman</vt:lpstr>
      <vt:lpstr>Wingdings</vt:lpstr>
      <vt:lpstr>Damask</vt:lpstr>
      <vt:lpstr>LẬP TRÌNH HƯỚNG ĐỐI TƯỢNG</vt:lpstr>
      <vt:lpstr>Kế thừa</vt:lpstr>
      <vt:lpstr>Kế Thừa</vt:lpstr>
      <vt:lpstr>Kế Thừa</vt:lpstr>
      <vt:lpstr>Kế thừa</vt:lpstr>
      <vt:lpstr>Kế thừa</vt:lpstr>
      <vt:lpstr>Kế thừa</vt:lpstr>
      <vt:lpstr>Kế thừa</vt:lpstr>
      <vt:lpstr>Phạm vi truy cập</vt:lpstr>
      <vt:lpstr>Phạm vi truy cập</vt:lpstr>
      <vt:lpstr>KẾ THỪA – VÍ DỤ</vt:lpstr>
      <vt:lpstr>Ghi đè các phương thức của một class cơ sở</vt:lpstr>
      <vt:lpstr>VÍ DỤ VỀ TỪ KHÓA VIRTUAL, OVERRIDE</vt:lpstr>
      <vt:lpstr>VÍ DỤ VỀ TỪ KHÓA VIRTUAL, OVERRIDE</vt:lpstr>
      <vt:lpstr>VÍ DỤ VỀ TỪ KHÓA VIRTUAL, OVERRIDE</vt:lpstr>
      <vt:lpstr>Gọi phương thức từ class dẫn xuất từ base class</vt:lpstr>
      <vt:lpstr>Ghi đè phương thức ToString()</vt:lpstr>
      <vt:lpstr>Ghi đè phương thức Equal() </vt:lpstr>
      <vt:lpstr>Tính đa hình trong lập trình hướng đối tượng</vt:lpstr>
      <vt:lpstr>Tính đa hình trong lập trình hướng đối tượng</vt:lpstr>
      <vt:lpstr>OverLoading</vt:lpstr>
      <vt:lpstr>OVERRIDDING</vt:lpstr>
      <vt:lpstr>lớp niêm phong</vt:lpstr>
      <vt:lpstr>lớp niêm phong</vt:lpstr>
      <vt:lpstr>niêm phong Phương thức </vt:lpstr>
      <vt:lpstr>niêm phong Phương thức </vt:lpstr>
      <vt:lpstr>Lớp trừu tượng</vt:lpstr>
      <vt:lpstr>Lớp trừu tượng</vt:lpstr>
      <vt:lpstr>Lớp trừu tượng</vt:lpstr>
      <vt:lpstr>Lớp trừu tượng</vt:lpstr>
      <vt:lpstr>Lớp trừu tượng</vt:lpstr>
      <vt:lpstr>Giao diện</vt:lpstr>
      <vt:lpstr>Giao diện</vt:lpstr>
      <vt:lpstr>Giao diện</vt:lpstr>
      <vt:lpstr>Tạo một Giao diện</vt:lpstr>
      <vt:lpstr>Thực thi Giao diện</vt:lpstr>
      <vt:lpstr>Sử dụng Giao diện</vt:lpstr>
      <vt:lpstr>GIAO DIỆN</vt:lpstr>
      <vt:lpstr>So sánh lớp trừu tượng và giao diện</vt:lpstr>
      <vt:lpstr>Giao diện IComparable</vt:lpstr>
      <vt:lpstr>Giao diện IComparable</vt:lpstr>
      <vt:lpstr>Giao diện IComparer</vt:lpstr>
      <vt:lpstr>Giao diện IComparer</vt:lpstr>
      <vt:lpstr>KẾT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 The</dc:creator>
  <cp:lastModifiedBy>Admin</cp:lastModifiedBy>
  <cp:revision>185</cp:revision>
  <dcterms:created xsi:type="dcterms:W3CDTF">2021-01-21T04:17:31Z</dcterms:created>
  <dcterms:modified xsi:type="dcterms:W3CDTF">2021-08-11T09:52:05Z</dcterms:modified>
</cp:coreProperties>
</file>