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E507-12E2-209F-9F3D-DFA6C2EA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936E5-6BF7-EE3F-DD3B-9E7641834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8FE90-CB9A-8E75-CC73-94EF4894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E1FC7-B8C1-07A8-9F85-9DE803D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A394B-BA0A-5728-E471-1C6B437D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1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E953-6925-37AE-DE16-B28B22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438AC9-D610-C8F2-64BE-A44DC329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82F87E-5A10-3B55-E7A6-DDCA172C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5AA16-B518-39C3-1FC2-1C779E79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FF326-2E33-E08D-C200-A82B0C94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9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453060-D8B0-9B9F-F766-D753B7A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A43B3-88F1-0C36-8D1A-05BA2079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5255D-C103-9AFC-7F58-49457D41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DFE83-4CA1-3E3F-5F8A-1355DD3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6399E9-D560-1EF7-2F8D-D04A8EBC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8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7695-51F1-2D90-AA76-6A55462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C99B-56D1-EEBA-621C-42C019B0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EDB33-D159-689C-E396-9BB51257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4CEE7-17D3-FE9E-B929-FF3E27F8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7D612-FA9B-F586-5BDB-7269CFC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838F-1FAE-97C3-EA97-49F09765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F35CB-EFEB-1382-A057-54563FFD7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48290-C582-2369-B454-FFEE9D63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CF111-A50B-61E8-63A1-4D2B8D1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ED115-1CE9-31AD-2017-59012EF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3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3A63-EB7A-6ECB-EFCD-92D94AB4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DC4ED-E105-4D0D-F366-3AB0A56D0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4F84FC-DDED-1613-71D6-7B1BB994E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0977A5-D07A-EB04-FE8C-4B41B746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951FFD-0A94-12DA-6721-39A9B22B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52D4-8167-62C2-0E77-CA9F5463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86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8A5F7-AB04-DAB1-9072-8E8BB2FC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0E471C-B53E-A3E2-648F-D45C1826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0B5E87-6222-AA4D-AD61-962E7CF1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8BD356-E54A-F6FB-4896-ACB00F254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EE8026-668C-5F72-DF3B-49A4C7707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54BEA8-25C0-9385-A9B1-4B65A7CB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F1FAF7-5EFD-6703-453B-10D23102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34447-8D36-2BD3-5908-058E7474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4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8880-7FBE-47E2-CC66-9BDF3DE6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D9EC05-92E1-241F-062D-9206747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0409C-2E09-0633-F58F-7BAD002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0E2CA4-B7CF-1562-EF71-A6BD3B5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7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6238EF-8082-EE5D-F8DB-C084FC3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440B7E-CE8E-1C97-1297-5479998C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A89B08-AB5E-EF01-C4EE-81A18075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8822D-4E92-9D66-6828-29DB97EE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597FE-FBEF-5590-4FA0-6CB884B9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4B91A-9DA1-F382-96B2-68893BD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F0A63-1FFE-2746-7C79-C7931785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7A21C-3C67-3D23-009B-93CB1371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CD129D-6267-C9F6-7F8D-89FEB79B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2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969D-614A-C221-E639-CF9A03FE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C93E50-60BD-FFC4-4FCA-0914AABC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782DB2-609F-E851-E506-6560C05D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FE2262-5A8F-492A-873F-2532943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6A7A5A-6AB1-D4AD-B8B7-5E6DF9E9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FBFF6-703C-C9B9-4409-2A1CBE4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8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0E81FE-5233-7948-3D7D-FA178F94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44330-43C5-5C3D-B41B-ADD466D5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ACF88-B143-95A3-3FD2-9CADC72D8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A092-E0A0-47AD-B7F5-14F3609266D7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8422E-84F0-4986-5F92-E6BEC47D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B145C-BD4D-6924-25BB-06DDB02F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1228-78BE-4F33-B5B2-D28E782651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6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D55F-2310-E128-E5F3-1FCCB066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73" y="320436"/>
            <a:ext cx="5755341" cy="903661"/>
          </a:xfrm>
        </p:spPr>
        <p:txBody>
          <a:bodyPr>
            <a:normAutofit fontScale="90000"/>
          </a:bodyPr>
          <a:lstStyle/>
          <a:p>
            <a:r>
              <a:rPr lang="es-MX" dirty="0"/>
              <a:t>Analista de  Infra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3A8E9D-A985-7227-21BA-D6BBEDB75E68}"/>
              </a:ext>
            </a:extLst>
          </p:cNvPr>
          <p:cNvSpPr txBox="1"/>
          <p:nvPr/>
        </p:nvSpPr>
        <p:spPr>
          <a:xfrm>
            <a:off x="1346786" y="2741603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entrar debe estar activa la opción de procede y estar lleno el combo para selección de la partida y mostrar el proceso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F355BF-C236-0EF3-054B-8ECFACE53DAB}"/>
              </a:ext>
            </a:extLst>
          </p:cNvPr>
          <p:cNvSpPr txBox="1"/>
          <p:nvPr/>
        </p:nvSpPr>
        <p:spPr>
          <a:xfrm>
            <a:off x="6155871" y="1679773"/>
            <a:ext cx="401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puede modificar el tipo de construcción y tampoco la descripción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750B8D-40A1-E318-B480-0ED228D1E857}"/>
              </a:ext>
            </a:extLst>
          </p:cNvPr>
          <p:cNvSpPr txBox="1"/>
          <p:nvPr/>
        </p:nvSpPr>
        <p:spPr>
          <a:xfrm>
            <a:off x="6155871" y="2372271"/>
            <a:ext cx="40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Anotar observaciones “texto libre”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886C10-B0AD-D61E-4B8F-4EA81C64EB83}"/>
              </a:ext>
            </a:extLst>
          </p:cNvPr>
          <p:cNvSpPr txBox="1"/>
          <p:nvPr/>
        </p:nvSpPr>
        <p:spPr>
          <a:xfrm>
            <a:off x="6155871" y="2787770"/>
            <a:ext cx="401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no procede no pueden enviar hasta que agregue una nota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153AE5-552B-3F43-1F6B-04BD6220FD00}"/>
              </a:ext>
            </a:extLst>
          </p:cNvPr>
          <p:cNvSpPr txBox="1"/>
          <p:nvPr/>
        </p:nvSpPr>
        <p:spPr>
          <a:xfrm>
            <a:off x="1346786" y="1264275"/>
            <a:ext cx="4015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Validaciones:</a:t>
            </a:r>
          </a:p>
          <a:p>
            <a:endParaRPr lang="es-MX" dirty="0"/>
          </a:p>
          <a:p>
            <a:r>
              <a:rPr lang="es-MX" dirty="0"/>
              <a:t>	si procede se debe llenar la partida y el proceso (este debe mostrarse de acuerdo al plantel)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37D33B-35C8-D2AE-D3A6-8FCA63DB8ACF}"/>
              </a:ext>
            </a:extLst>
          </p:cNvPr>
          <p:cNvSpPr txBox="1"/>
          <p:nvPr/>
        </p:nvSpPr>
        <p:spPr>
          <a:xfrm>
            <a:off x="1085529" y="4090487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selecciona no procede se debe de desactivar y borrar la partida y el proceso, se debe activar el cuadro de texto para las notas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E1F8FA-7211-D42F-38BE-CD00DF702F40}"/>
              </a:ext>
            </a:extLst>
          </p:cNvPr>
          <p:cNvSpPr txBox="1"/>
          <p:nvPr/>
        </p:nvSpPr>
        <p:spPr>
          <a:xfrm>
            <a:off x="6155871" y="3712339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botón Guardar borrador debe permitir guardar lo que se haya seleccionado o escrito para después poder seguir editando</a:t>
            </a:r>
          </a:p>
        </p:txBody>
      </p:sp>
    </p:spTree>
    <p:extLst>
      <p:ext uri="{BB962C8B-B14F-4D97-AF65-F5344CB8AC3E}">
        <p14:creationId xmlns:p14="http://schemas.microsoft.com/office/powerpoint/2010/main" val="40584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D55F-2310-E128-E5F3-1FCCB066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73" y="320436"/>
            <a:ext cx="5755341" cy="903661"/>
          </a:xfrm>
        </p:spPr>
        <p:txBody>
          <a:bodyPr>
            <a:normAutofit fontScale="90000"/>
          </a:bodyPr>
          <a:lstStyle/>
          <a:p>
            <a:r>
              <a:rPr lang="es-MX" dirty="0"/>
              <a:t>Solicitante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3A8E9D-A985-7227-21BA-D6BBEDB75E68}"/>
              </a:ext>
            </a:extLst>
          </p:cNvPr>
          <p:cNvSpPr txBox="1"/>
          <p:nvPr/>
        </p:nvSpPr>
        <p:spPr>
          <a:xfrm>
            <a:off x="1346786" y="2741603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entrar debe estar activa la opción de procede y estar lleno el combo para selección de la partida y mostrar el proceso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F355BF-C236-0EF3-054B-8ECFACE53DAB}"/>
              </a:ext>
            </a:extLst>
          </p:cNvPr>
          <p:cNvSpPr txBox="1"/>
          <p:nvPr/>
        </p:nvSpPr>
        <p:spPr>
          <a:xfrm>
            <a:off x="6155871" y="1679773"/>
            <a:ext cx="401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puede modificar el tipo de construcción y tampoco la descripción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750B8D-40A1-E318-B480-0ED228D1E857}"/>
              </a:ext>
            </a:extLst>
          </p:cNvPr>
          <p:cNvSpPr txBox="1"/>
          <p:nvPr/>
        </p:nvSpPr>
        <p:spPr>
          <a:xfrm>
            <a:off x="6155871" y="2372271"/>
            <a:ext cx="40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Anotar observaciones “texto libre”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886C10-B0AD-D61E-4B8F-4EA81C64EB83}"/>
              </a:ext>
            </a:extLst>
          </p:cNvPr>
          <p:cNvSpPr txBox="1"/>
          <p:nvPr/>
        </p:nvSpPr>
        <p:spPr>
          <a:xfrm>
            <a:off x="6155871" y="2787770"/>
            <a:ext cx="401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no procede no pueden enviar hasta que agregue una nota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153AE5-552B-3F43-1F6B-04BD6220FD00}"/>
              </a:ext>
            </a:extLst>
          </p:cNvPr>
          <p:cNvSpPr txBox="1"/>
          <p:nvPr/>
        </p:nvSpPr>
        <p:spPr>
          <a:xfrm>
            <a:off x="1346786" y="1264275"/>
            <a:ext cx="4015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Validaciones:</a:t>
            </a:r>
          </a:p>
          <a:p>
            <a:endParaRPr lang="es-MX" dirty="0"/>
          </a:p>
          <a:p>
            <a:r>
              <a:rPr lang="es-MX" dirty="0"/>
              <a:t>	si procede se debe llenar la partida y el proceso (este debe mostrarse de acuerdo al plantel)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37D33B-35C8-D2AE-D3A6-8FCA63DB8ACF}"/>
              </a:ext>
            </a:extLst>
          </p:cNvPr>
          <p:cNvSpPr txBox="1"/>
          <p:nvPr/>
        </p:nvSpPr>
        <p:spPr>
          <a:xfrm>
            <a:off x="1085529" y="4090487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selecciona no procede se debe de desactivar y borrar la partida y el proceso, se debe activar el cuadro de texto para las notas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E1F8FA-7211-D42F-38BE-CD00DF702F40}"/>
              </a:ext>
            </a:extLst>
          </p:cNvPr>
          <p:cNvSpPr txBox="1"/>
          <p:nvPr/>
        </p:nvSpPr>
        <p:spPr>
          <a:xfrm>
            <a:off x="6155871" y="3712339"/>
            <a:ext cx="401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botón Guardar borrador debe permitir guardar lo que se haya seleccionado o escrito para después poder seguir editando</a:t>
            </a:r>
          </a:p>
        </p:txBody>
      </p:sp>
    </p:spTree>
    <p:extLst>
      <p:ext uri="{BB962C8B-B14F-4D97-AF65-F5344CB8AC3E}">
        <p14:creationId xmlns:p14="http://schemas.microsoft.com/office/powerpoint/2010/main" val="220824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200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Analista de  Infra</vt:lpstr>
      <vt:lpstr>Solicitante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Analista de  Infra</dc:title>
  <dc:creator>José Francisco García Ramírez</dc:creator>
  <cp:lastModifiedBy>Usuario</cp:lastModifiedBy>
  <cp:revision>2</cp:revision>
  <dcterms:created xsi:type="dcterms:W3CDTF">2024-09-04T04:22:40Z</dcterms:created>
  <dcterms:modified xsi:type="dcterms:W3CDTF">2024-09-04T22:00:55Z</dcterms:modified>
</cp:coreProperties>
</file>