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sldIdLst>
    <p:sldId id="256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6"/>
    <a:srgbClr val="124A4F"/>
    <a:srgbClr val="3A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howGuides="1">
      <p:cViewPr varScale="1">
        <p:scale>
          <a:sx n="159" d="100"/>
          <a:sy n="159" d="100"/>
        </p:scale>
        <p:origin x="38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F4CD85-0C70-8961-1A58-EC80FF3D0E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21201484">
            <a:off x="7572462" y="555132"/>
            <a:ext cx="7167867" cy="71563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F159F5-B5D0-4A8C-8B17-D36567D4A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963" y="3789363"/>
            <a:ext cx="5630481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99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3785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es Bild Ne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C68D73F8-97A7-B082-DA0E-96814D898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33877A3-F386-FE6C-917F-AD4FFD7D40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05175" y="2724357"/>
            <a:ext cx="6843058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Hintergrund über „rechtsklick“ dann „Hintergrund formatieren“ ändern</a:t>
            </a:r>
          </a:p>
        </p:txBody>
      </p:sp>
    </p:spTree>
    <p:extLst>
      <p:ext uri="{BB962C8B-B14F-4D97-AF65-F5344CB8AC3E}">
        <p14:creationId xmlns:p14="http://schemas.microsoft.com/office/powerpoint/2010/main" val="1898678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es Bild Schwarz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866EC553-0170-4256-3B30-5346976E18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32D3F10-41EC-47F0-689B-88FC6CB25A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05175" y="2724357"/>
            <a:ext cx="6843058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Hintergrund über „rechtsklick“ dann „Hintergrund formatieren“ ändern</a:t>
            </a:r>
          </a:p>
        </p:txBody>
      </p:sp>
    </p:spTree>
    <p:extLst>
      <p:ext uri="{BB962C8B-B14F-4D97-AF65-F5344CB8AC3E}">
        <p14:creationId xmlns:p14="http://schemas.microsoft.com/office/powerpoint/2010/main" val="231193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zilig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9">
            <a:extLst>
              <a:ext uri="{FF2B5EF4-FFF2-40B4-BE49-F238E27FC236}">
                <a16:creationId xmlns:a16="http://schemas.microsoft.com/office/drawing/2014/main" id="{E9CBAEBB-D708-BE00-69D5-CEC1DCE5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3" name="Grafik 2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078D5599-4E55-5022-31A5-B24B81EC21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C9F5573A-C49A-7414-5EFC-B9E1789F4B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761" y="1628775"/>
            <a:ext cx="9247187" cy="4679950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1918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zilig schwarz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9">
            <a:extLst>
              <a:ext uri="{FF2B5EF4-FFF2-40B4-BE49-F238E27FC236}">
                <a16:creationId xmlns:a16="http://schemas.microsoft.com/office/drawing/2014/main" id="{F8AC9897-51B4-B8D3-D0B3-8300417BB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761" y="1628775"/>
            <a:ext cx="9247187" cy="4679950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54CBD8B6-00B0-369F-A841-71CDD661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4" name="Grafik 3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8BC0E9D6-0EC0-4254-43B2-CE5633D51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50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zeili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761" y="1628775"/>
            <a:ext cx="9247187" cy="4679950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6" name="Titel 9">
            <a:extLst>
              <a:ext uri="{FF2B5EF4-FFF2-40B4-BE49-F238E27FC236}">
                <a16:creationId xmlns:a16="http://schemas.microsoft.com/office/drawing/2014/main" id="{89010856-F42C-451A-E239-3687E68C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86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Text Zwei Spalt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20" y="1625600"/>
            <a:ext cx="5284352" cy="4683125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625600"/>
            <a:ext cx="5552170" cy="4683125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220E49E-3A7B-51B7-41F1-025FAAD35F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-Zwei-Spalten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1625600"/>
            <a:ext cx="9230931" cy="1803399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4" y="3789363"/>
            <a:ext cx="4311650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3" name="Textplatzhalter 19">
            <a:extLst>
              <a:ext uri="{FF2B5EF4-FFF2-40B4-BE49-F238E27FC236}">
                <a16:creationId xmlns:a16="http://schemas.microsoft.com/office/drawing/2014/main" id="{70C42153-7BFA-E005-ADBE-A7975911C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84801" y="3789363"/>
            <a:ext cx="4311650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5E2525-303B-642F-E418-872AA1AB5E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09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05370" y="3789363"/>
            <a:ext cx="3142799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1"/>
            <a:ext cx="7345361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6" name="Titel 9">
            <a:extLst>
              <a:ext uri="{FF2B5EF4-FFF2-40B4-BE49-F238E27FC236}">
                <a16:creationId xmlns:a16="http://schemas.microsoft.com/office/drawing/2014/main" id="{BC6ADFAB-F460-FF59-55E4-F7DB766C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61" y="474304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998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Links-Titel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914" y="1625601"/>
            <a:ext cx="5646738" cy="1803400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4400" y="3789363"/>
            <a:ext cx="5646738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3" y="1625601"/>
            <a:ext cx="5181600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7" name="Grafik 6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2B5DDBD-F80B-2A86-F3EF-FF98480C0F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DF01040-5209-3F0D-8DC4-05AA574863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0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3789363"/>
            <a:ext cx="5646737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DBD0B4-FD3A-C500-FC42-F234879DF9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F7BBB22-FAD2-1641-2743-E99D386440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21201484">
            <a:off x="7554605" y="549121"/>
            <a:ext cx="7164737" cy="71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6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Rechts-Titel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778" y="3789363"/>
            <a:ext cx="4906507" cy="2542268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625601"/>
            <a:ext cx="5545137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5" name="Titel 13">
            <a:extLst>
              <a:ext uri="{FF2B5EF4-FFF2-40B4-BE49-F238E27FC236}">
                <a16:creationId xmlns:a16="http://schemas.microsoft.com/office/drawing/2014/main" id="{D11C9105-0923-0A76-DEC3-4E3EB28B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93" y="1570719"/>
            <a:ext cx="4891993" cy="1803400"/>
          </a:xfrm>
          <a:prstGeom prst="rect">
            <a:avLst/>
          </a:prstGeo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F096FA-A84F-05C4-90E7-F9667E7C41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0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780" y="5408613"/>
            <a:ext cx="9232670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1"/>
            <a:ext cx="9145586" cy="36140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5" name="Titel 9">
            <a:extLst>
              <a:ext uri="{FF2B5EF4-FFF2-40B4-BE49-F238E27FC236}">
                <a16:creationId xmlns:a16="http://schemas.microsoft.com/office/drawing/2014/main" id="{E3F10E98-E01C-0BCF-4593-F57D55E8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02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780" y="5408613"/>
            <a:ext cx="3469591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1"/>
            <a:ext cx="3382508" cy="36140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7" name="Bildplatzhalter 3">
            <a:extLst>
              <a:ext uri="{FF2B5EF4-FFF2-40B4-BE49-F238E27FC236}">
                <a16:creationId xmlns:a16="http://schemas.microsoft.com/office/drawing/2014/main" id="{C87FAA36-326D-C7FE-3377-89201A15FC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87034" y="1628775"/>
            <a:ext cx="3498620" cy="36140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Textplatzhalter 19">
            <a:extLst>
              <a:ext uri="{FF2B5EF4-FFF2-40B4-BE49-F238E27FC236}">
                <a16:creationId xmlns:a16="http://schemas.microsoft.com/office/drawing/2014/main" id="{4DD51B89-F9B3-3F01-41F8-953823027C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7034" y="5408613"/>
            <a:ext cx="3498620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9">
            <a:extLst>
              <a:ext uri="{FF2B5EF4-FFF2-40B4-BE49-F238E27FC236}">
                <a16:creationId xmlns:a16="http://schemas.microsoft.com/office/drawing/2014/main" id="{9FAD407D-F849-7B73-9C2A-47482D72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5667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-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3830" y="5408613"/>
            <a:ext cx="3389541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4" y="1625600"/>
            <a:ext cx="3382508" cy="3614056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7" name="Bildplatzhalter 3">
            <a:extLst>
              <a:ext uri="{FF2B5EF4-FFF2-40B4-BE49-F238E27FC236}">
                <a16:creationId xmlns:a16="http://schemas.microsoft.com/office/drawing/2014/main" id="{C87FAA36-326D-C7FE-3377-89201A15FC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03146" y="1628775"/>
            <a:ext cx="3382508" cy="36140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68C8CF44-C0A0-4F6A-7F92-188A7F92E2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5036" y="1628775"/>
            <a:ext cx="3384000" cy="3614056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19">
            <a:extLst>
              <a:ext uri="{FF2B5EF4-FFF2-40B4-BE49-F238E27FC236}">
                <a16:creationId xmlns:a16="http://schemas.microsoft.com/office/drawing/2014/main" id="{4DD51B89-F9B3-3F01-41F8-953823027C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03144" y="5408613"/>
            <a:ext cx="3382509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Textplatzhalter 19">
            <a:extLst>
              <a:ext uri="{FF2B5EF4-FFF2-40B4-BE49-F238E27FC236}">
                <a16:creationId xmlns:a16="http://schemas.microsoft.com/office/drawing/2014/main" id="{449791D1-EC33-3431-EC29-0F1C1F37D1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036" y="5408613"/>
            <a:ext cx="3384000" cy="90011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9">
            <a:extLst>
              <a:ext uri="{FF2B5EF4-FFF2-40B4-BE49-F238E27FC236}">
                <a16:creationId xmlns:a16="http://schemas.microsoft.com/office/drawing/2014/main" id="{47DBE51C-D860-97C9-BCF8-0D168F5C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7025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0863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8" name="Textplatzhalter 19">
            <a:extLst>
              <a:ext uri="{FF2B5EF4-FFF2-40B4-BE49-F238E27FC236}">
                <a16:creationId xmlns:a16="http://schemas.microsoft.com/office/drawing/2014/main" id="{BC7296CC-F778-8548-50D3-91FD4A009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863" y="1628775"/>
            <a:ext cx="9145587" cy="569387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79D6FD1B-C6A0-15B7-F67C-8F628C18F3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89191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04969A4-B0E1-82E9-5650-7D0C530E5C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27519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14B80311-E313-99A7-F215-DC428966DC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5847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3E2F41E6-9EC5-AD43-6296-8AC3A2E959A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04175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09D49D0B-A2DC-38D5-4788-4EAFA109727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75515" y="2530285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895ECD1B-F09D-96DA-3CCE-3703F0D5E3E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0863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8FA53F9F-7E68-75B7-3EEB-42BB08E9D4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89191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13E0B26-77A9-F16F-D47A-EA7AF1B8ABC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27519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51324342-E982-1649-3486-E6D5CB81AC4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65847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EA6122F-CE41-E346-5C75-2EE91CF00A7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304175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879109F-180E-2E80-856F-F15E419B4DE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975515" y="4734044"/>
            <a:ext cx="1672655" cy="193797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B6B990F-A5CC-6464-C116-2D0E4671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446"/>
            <a:ext cx="9605682" cy="64788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253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787" y="2156901"/>
            <a:ext cx="5624213" cy="16324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96225" y="1625601"/>
            <a:ext cx="3744912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F6CF20C-BE71-2FA0-DD44-72725949B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  <p:pic>
        <p:nvPicPr>
          <p:cNvPr id="3" name="Grafik 2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233A4C37-6B36-57FF-F598-2DEE3154B0E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BA953F8-8C4A-8183-373D-9846AB908B8C}"/>
              </a:ext>
            </a:extLst>
          </p:cNvPr>
          <p:cNvSpPr txBox="1"/>
          <p:nvPr userDrawn="1"/>
        </p:nvSpPr>
        <p:spPr>
          <a:xfrm>
            <a:off x="471787" y="1532615"/>
            <a:ext cx="56242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spc="150" baseline="0" dirty="0">
                <a:solidFill>
                  <a:schemeClr val="bg1"/>
                </a:solidFill>
                <a:latin typeface="NeoGeo Semi Bold" pitchFamily="2" charset="77"/>
              </a:rPr>
              <a:t>Ihr Kontakt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2C023A-5A68-23FE-5738-C4196943C098}"/>
              </a:ext>
            </a:extLst>
          </p:cNvPr>
          <p:cNvSpPr txBox="1"/>
          <p:nvPr userDrawn="1"/>
        </p:nvSpPr>
        <p:spPr>
          <a:xfrm>
            <a:off x="482417" y="4850969"/>
            <a:ext cx="5624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+4162 832 63 81</a:t>
            </a:r>
          </a:p>
          <a:p>
            <a:pPr algn="just"/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office@geowerkstatt.ch</a:t>
            </a:r>
          </a:p>
          <a:p>
            <a:pPr algn="just"/>
            <a:endParaRPr lang="de-CH" sz="1600" b="0" i="0" spc="150" baseline="0" dirty="0">
              <a:solidFill>
                <a:schemeClr val="bg1"/>
              </a:solidFill>
              <a:effectLst/>
              <a:latin typeface="NeoGeo Light" pitchFamily="2" charset="77"/>
            </a:endParaRPr>
          </a:p>
          <a:p>
            <a:pPr algn="just"/>
            <a:r>
              <a:rPr lang="de-CH" sz="1600" b="0" i="0" spc="150" baseline="0" dirty="0" err="1">
                <a:solidFill>
                  <a:schemeClr val="bg1"/>
                </a:solidFill>
                <a:effectLst/>
                <a:latin typeface="NeoGeo Light" pitchFamily="2" charset="77"/>
              </a:rPr>
              <a:t>Bleichemattstrasse</a:t>
            </a:r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 2</a:t>
            </a:r>
          </a:p>
          <a:p>
            <a:pPr algn="just"/>
            <a:r>
              <a:rPr lang="de-CH" sz="1600" b="0" i="0" spc="150" baseline="0" dirty="0">
                <a:solidFill>
                  <a:schemeClr val="bg1"/>
                </a:solidFill>
                <a:effectLst/>
                <a:latin typeface="NeoGeo Light" pitchFamily="2" charset="77"/>
              </a:rPr>
              <a:t>5000 Aarau</a:t>
            </a:r>
          </a:p>
          <a:p>
            <a:endParaRPr lang="de-DE" sz="1600" b="0" i="0" spc="150" baseline="0" dirty="0">
              <a:solidFill>
                <a:schemeClr val="bg1"/>
              </a:solidFill>
              <a:latin typeface="NeoGeo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7958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2">
    <p:bg>
      <p:bgPr>
        <a:solidFill>
          <a:srgbClr val="1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787" y="2156901"/>
            <a:ext cx="5624213" cy="16324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96225" y="1625601"/>
            <a:ext cx="3744912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A953F8-8C4A-8183-373D-9846AB908B8C}"/>
              </a:ext>
            </a:extLst>
          </p:cNvPr>
          <p:cNvSpPr txBox="1"/>
          <p:nvPr userDrawn="1"/>
        </p:nvSpPr>
        <p:spPr>
          <a:xfrm>
            <a:off x="471787" y="1532615"/>
            <a:ext cx="56242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spc="150" baseline="0" dirty="0">
                <a:solidFill>
                  <a:schemeClr val="accent1"/>
                </a:solidFill>
                <a:latin typeface="NeoGeo Semi Bold" pitchFamily="2" charset="77"/>
              </a:rPr>
              <a:t>Ihr Kontakt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2C023A-5A68-23FE-5738-C4196943C098}"/>
              </a:ext>
            </a:extLst>
          </p:cNvPr>
          <p:cNvSpPr txBox="1"/>
          <p:nvPr userDrawn="1"/>
        </p:nvSpPr>
        <p:spPr>
          <a:xfrm>
            <a:off x="482417" y="4850969"/>
            <a:ext cx="5624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+4162 832 63 81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office@geowerkstatt.ch</a:t>
            </a:r>
          </a:p>
          <a:p>
            <a:pPr algn="just"/>
            <a:endParaRPr lang="de-CH" sz="1600" b="0" i="0" spc="150" baseline="0" dirty="0">
              <a:solidFill>
                <a:schemeClr val="accent1"/>
              </a:solidFill>
              <a:effectLst/>
              <a:latin typeface="NeoGeo Light" pitchFamily="2" charset="77"/>
            </a:endParaRPr>
          </a:p>
          <a:p>
            <a:pPr algn="just"/>
            <a:r>
              <a:rPr lang="de-CH" sz="1600" b="0" i="0" spc="150" baseline="0" dirty="0" err="1">
                <a:solidFill>
                  <a:schemeClr val="accent1"/>
                </a:solidFill>
                <a:effectLst/>
                <a:latin typeface="NeoGeo Light" pitchFamily="2" charset="77"/>
              </a:rPr>
              <a:t>Bleichemattstrasse</a:t>
            </a:r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 2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5000 Aarau</a:t>
            </a:r>
          </a:p>
          <a:p>
            <a:endParaRPr lang="de-DE" sz="1600" b="0" i="0" spc="150" baseline="0" dirty="0">
              <a:solidFill>
                <a:schemeClr val="accent1"/>
              </a:solidFill>
              <a:latin typeface="NeoGeo Light" pitchFamily="2" charset="77"/>
            </a:endParaRPr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B8D905B4-F3E3-D42B-CA6E-2C62E8395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5717A28-7EF2-B66B-9857-AE6AA6330C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66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787" y="2156901"/>
            <a:ext cx="5624213" cy="16324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B9C8072-7633-0864-68EF-691C355BAD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96225" y="1625601"/>
            <a:ext cx="3744912" cy="4683124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A953F8-8C4A-8183-373D-9846AB908B8C}"/>
              </a:ext>
            </a:extLst>
          </p:cNvPr>
          <p:cNvSpPr txBox="1"/>
          <p:nvPr userDrawn="1"/>
        </p:nvSpPr>
        <p:spPr>
          <a:xfrm>
            <a:off x="471787" y="1532615"/>
            <a:ext cx="56242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i="0" spc="150" baseline="0" dirty="0">
                <a:solidFill>
                  <a:schemeClr val="accent1"/>
                </a:solidFill>
                <a:latin typeface="NeoGeo Semi Bold" pitchFamily="2" charset="77"/>
              </a:rPr>
              <a:t>Ihr Kontakt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92C023A-5A68-23FE-5738-C4196943C098}"/>
              </a:ext>
            </a:extLst>
          </p:cNvPr>
          <p:cNvSpPr txBox="1"/>
          <p:nvPr userDrawn="1"/>
        </p:nvSpPr>
        <p:spPr>
          <a:xfrm>
            <a:off x="482417" y="4850969"/>
            <a:ext cx="5624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+4162 832 63 81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office@geowerkstatt.ch</a:t>
            </a:r>
          </a:p>
          <a:p>
            <a:pPr algn="just"/>
            <a:endParaRPr lang="de-CH" sz="1600" b="0" i="0" spc="150" baseline="0" dirty="0">
              <a:solidFill>
                <a:schemeClr val="accent1"/>
              </a:solidFill>
              <a:effectLst/>
              <a:latin typeface="NeoGeo Light" pitchFamily="2" charset="77"/>
            </a:endParaRPr>
          </a:p>
          <a:p>
            <a:pPr algn="just"/>
            <a:r>
              <a:rPr lang="de-CH" sz="1600" b="0" i="0" spc="150" baseline="0" dirty="0" err="1">
                <a:solidFill>
                  <a:schemeClr val="accent1"/>
                </a:solidFill>
                <a:effectLst/>
                <a:latin typeface="NeoGeo Light" pitchFamily="2" charset="77"/>
              </a:rPr>
              <a:t>Bleichemattstrasse</a:t>
            </a:r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 2</a:t>
            </a:r>
          </a:p>
          <a:p>
            <a:pPr algn="just"/>
            <a:r>
              <a:rPr lang="de-CH" sz="1600" b="0" i="0" spc="150" baseline="0" dirty="0">
                <a:solidFill>
                  <a:schemeClr val="accent1"/>
                </a:solidFill>
                <a:effectLst/>
                <a:latin typeface="NeoGeo Light" pitchFamily="2" charset="77"/>
              </a:rPr>
              <a:t>5000 Aarau</a:t>
            </a:r>
          </a:p>
          <a:p>
            <a:endParaRPr lang="de-DE" sz="1600" b="0" i="0" spc="150" baseline="0" dirty="0">
              <a:solidFill>
                <a:schemeClr val="accent1"/>
              </a:solidFill>
              <a:latin typeface="NeoGeo Light" pitchFamily="2" charset="77"/>
            </a:endParaRPr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B8D905B4-F3E3-D42B-CA6E-2C62E8395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5717A28-7EF2-B66B-9857-AE6AA6330C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79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pos="4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3789363"/>
            <a:ext cx="5646737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bg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2DBD0B4-FD3A-C500-FC42-F234879DF9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" y="626659"/>
            <a:ext cx="2864963" cy="41173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F7BBB22-FAD2-1641-2743-E99D3864400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21201484">
            <a:off x="7554605" y="549121"/>
            <a:ext cx="7164737" cy="71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87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F4CD85-0C70-8961-1A58-EC80FF3D0E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21201484">
            <a:off x="7572462" y="555132"/>
            <a:ext cx="7167867" cy="71563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5F159F5-B5D0-4A8C-8B17-D36567D4A1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4582" y="627335"/>
            <a:ext cx="3456384" cy="899277"/>
          </a:xfrm>
          <a:prstGeom prst="rect">
            <a:avLst/>
          </a:prstGeo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2103437"/>
            <a:ext cx="5630481" cy="1325563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D5B8CB2-2EB4-4626-8DF6-6CCF1EBA3C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963" y="3789363"/>
            <a:ext cx="5630481" cy="2519362"/>
          </a:xfrm>
          <a:prstGeom prst="rect">
            <a:avLst/>
          </a:prstGeom>
        </p:spPr>
        <p:txBody>
          <a:bodyPr anchor="t" anchorCtr="0"/>
          <a:lstStyle>
            <a:lvl1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1pPr>
            <a:lvl2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2pPr>
            <a:lvl3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3pPr>
            <a:lvl4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4pPr>
            <a:lvl5pPr>
              <a:defRPr sz="1600" b="0" i="0" spc="150" baseline="0">
                <a:solidFill>
                  <a:schemeClr val="accent1"/>
                </a:solidFill>
                <a:latin typeface="NeoGeo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8550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A9728DD3-5EAD-01AD-2E78-E1442E98F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8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Screenshot, Dunkelheit enthält.&#10;&#10;Automatisch generierte Beschreibung">
            <a:extLst>
              <a:ext uri="{FF2B5EF4-FFF2-40B4-BE49-F238E27FC236}">
                <a16:creationId xmlns:a16="http://schemas.microsoft.com/office/drawing/2014/main" id="{1D7FAA03-A2A9-8752-43DB-40A970F93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5507" y="517423"/>
            <a:ext cx="562663" cy="561650"/>
          </a:xfrm>
          <a:prstGeom prst="rect">
            <a:avLst/>
          </a:prstGeom>
        </p:spPr>
      </p:pic>
      <p:sp>
        <p:nvSpPr>
          <p:cNvPr id="3" name="Titel 13">
            <a:extLst>
              <a:ext uri="{FF2B5EF4-FFF2-40B4-BE49-F238E27FC236}">
                <a16:creationId xmlns:a16="http://schemas.microsoft.com/office/drawing/2014/main" id="{4938DAD8-C967-FD86-43E2-C5DC4C9A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6922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Grafik 4" descr="Ein Bild, das Kreis, Grafiken, Farbigkeit, Grafikdesign enthält.&#10;&#10;Automatisch generierte Beschreibung">
            <a:extLst>
              <a:ext uri="{FF2B5EF4-FFF2-40B4-BE49-F238E27FC236}">
                <a16:creationId xmlns:a16="http://schemas.microsoft.com/office/drawing/2014/main" id="{A9728DD3-5EAD-01AD-2E78-E1442E98F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84754" y="517423"/>
            <a:ext cx="562664" cy="56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91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34AAB4E7-53AF-52FF-2DA8-C0C7FA26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013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3">
            <a:extLst>
              <a:ext uri="{FF2B5EF4-FFF2-40B4-BE49-F238E27FC236}">
                <a16:creationId xmlns:a16="http://schemas.microsoft.com/office/drawing/2014/main" id="{4938DAD8-C967-FD86-43E2-C5DC4C9A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19" y="475571"/>
            <a:ext cx="5630481" cy="580412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481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0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7884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2" r:id="rId1"/>
    <p:sldLayoutId id="2147483662" r:id="rId2"/>
    <p:sldLayoutId id="2147483661" r:id="rId3"/>
    <p:sldLayoutId id="2147483664" r:id="rId4"/>
    <p:sldLayoutId id="2147483667" r:id="rId5"/>
    <p:sldLayoutId id="2147483665" r:id="rId6"/>
    <p:sldLayoutId id="2147483672" r:id="rId7"/>
    <p:sldLayoutId id="2147483673" r:id="rId8"/>
    <p:sldLayoutId id="2147483680" r:id="rId9"/>
    <p:sldLayoutId id="2147483668" r:id="rId10"/>
    <p:sldLayoutId id="2147483679" r:id="rId11"/>
    <p:sldLayoutId id="2147483666" r:id="rId12"/>
    <p:sldLayoutId id="2147483687" r:id="rId13"/>
    <p:sldLayoutId id="2147483688" r:id="rId14"/>
    <p:sldLayoutId id="2147483686" r:id="rId15"/>
    <p:sldLayoutId id="2147483685" r:id="rId16"/>
    <p:sldLayoutId id="2147483671" r:id="rId17"/>
    <p:sldLayoutId id="2147483677" r:id="rId18"/>
    <p:sldLayoutId id="2147483669" r:id="rId19"/>
    <p:sldLayoutId id="2147483678" r:id="rId20"/>
    <p:sldLayoutId id="2147483676" r:id="rId21"/>
    <p:sldLayoutId id="2147483675" r:id="rId22"/>
    <p:sldLayoutId id="2147483674" r:id="rId23"/>
    <p:sldLayoutId id="2147483684" r:id="rId24"/>
    <p:sldLayoutId id="2147483681" r:id="rId25"/>
    <p:sldLayoutId id="2147483682" r:id="rId26"/>
    <p:sldLayoutId id="2147483683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 spc="150" baseline="0">
          <a:solidFill>
            <a:schemeClr val="accent1"/>
          </a:solidFill>
          <a:latin typeface="NeoGeo Semi Bo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orient="horz" pos="2387" userDrawn="1">
          <p15:clr>
            <a:srgbClr val="F26B43"/>
          </p15:clr>
        </p15:guide>
        <p15:guide id="7" orient="horz" pos="3407" userDrawn="1">
          <p15:clr>
            <a:srgbClr val="F26B43"/>
          </p15:clr>
        </p15:guide>
        <p15:guide id="8" orient="horz" pos="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A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90BE29-BFA2-9AE2-BBC2-49DAF1D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MGDM 153.4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710F34-DE67-7DD8-674B-FB2FBBA14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11. </a:t>
            </a:r>
            <a:r>
              <a:rPr lang="de-DE" dirty="0"/>
              <a:t>April 2025</a:t>
            </a:r>
          </a:p>
          <a:p>
            <a:pPr marL="0" indent="0">
              <a:buNone/>
            </a:pPr>
            <a:r>
              <a:rPr lang="de-DE" dirty="0"/>
              <a:t>Oliver Grimm</a:t>
            </a:r>
          </a:p>
          <a:p>
            <a:pPr marL="0" indent="0">
              <a:buNone/>
            </a:pPr>
            <a:r>
              <a:rPr lang="de-DE"/>
              <a:t>oliver.grimm@</a:t>
            </a:r>
            <a:r>
              <a:rPr lang="de-DE" dirty="0"/>
              <a:t>geowerkstatt.ch</a:t>
            </a:r>
          </a:p>
        </p:txBody>
      </p:sp>
    </p:spTree>
    <p:extLst>
      <p:ext uri="{BB962C8B-B14F-4D97-AF65-F5344CB8AC3E}">
        <p14:creationId xmlns:p14="http://schemas.microsoft.com/office/powerpoint/2010/main" val="229949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D4A5B72-8495-CE31-4445-48317ED8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Grundsätzliches zum Modell</a:t>
            </a:r>
            <a:endParaRPr lang="de-CH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20C04CA4-4186-0EE7-085E-E2F97B7A3CE9}"/>
              </a:ext>
            </a:extLst>
          </p:cNvPr>
          <p:cNvSpPr txBox="1">
            <a:spLocks/>
          </p:cNvSpPr>
          <p:nvPr/>
        </p:nvSpPr>
        <p:spPr bwMode="auto">
          <a:xfrm>
            <a:off x="457199" y="1700808"/>
            <a:ext cx="11387889" cy="4425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INTERLIS 2.4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de-CH">
                <a:solidFill>
                  <a:schemeClr val="bg1"/>
                </a:solidFill>
              </a:rPr>
              <a:t>Massnahmen-Liste (22) ausgelagert in externer XML-Katalog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Geometrien: 2D / LV95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endParaRPr lang="de-CH">
              <a:solidFill>
                <a:schemeClr val="bg1"/>
              </a:solidFill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de-CH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Erfassungsfreundlich offen modelliert: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de-CH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70C3F6F-D3A1-F1BD-1989-74C094CF2DC0}"/>
              </a:ext>
            </a:extLst>
          </p:cNvPr>
          <p:cNvGrpSpPr/>
          <p:nvPr/>
        </p:nvGrpSpPr>
        <p:grpSpPr>
          <a:xfrm>
            <a:off x="1258588" y="3606777"/>
            <a:ext cx="8811855" cy="2724530"/>
            <a:chOff x="1258588" y="3606777"/>
            <a:chExt cx="8811855" cy="272453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6A754E39-CDB2-D9BC-1AE3-59915B358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8588" y="3606777"/>
              <a:ext cx="8811855" cy="2724530"/>
            </a:xfrm>
            <a:prstGeom prst="rect">
              <a:avLst/>
            </a:prstGeom>
          </p:spPr>
        </p:pic>
        <p:sp>
          <p:nvSpPr>
            <p:cNvPr id="6" name="Pfeil: nach links und oben 5">
              <a:extLst>
                <a:ext uri="{FF2B5EF4-FFF2-40B4-BE49-F238E27FC236}">
                  <a16:creationId xmlns:a16="http://schemas.microsoft.com/office/drawing/2014/main" id="{674A80B2-7443-10CA-4E8F-610B7D98B15A}"/>
                </a:ext>
              </a:extLst>
            </p:cNvPr>
            <p:cNvSpPr/>
            <p:nvPr/>
          </p:nvSpPr>
          <p:spPr>
            <a:xfrm rot="16200000">
              <a:off x="6084973" y="4280236"/>
              <a:ext cx="637674" cy="2183728"/>
            </a:xfrm>
            <a:prstGeom prst="left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039A0D50-6203-86D3-716F-4CF250201F31}"/>
                </a:ext>
              </a:extLst>
            </p:cNvPr>
            <p:cNvSpPr/>
            <p:nvPr/>
          </p:nvSpPr>
          <p:spPr>
            <a:xfrm>
              <a:off x="5077326" y="5690937"/>
              <a:ext cx="4782553" cy="348916"/>
            </a:xfrm>
            <a:prstGeom prst="roundRect">
              <a:avLst/>
            </a:prstGeom>
            <a:solidFill>
              <a:srgbClr val="00FF96">
                <a:alpha val="12157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val="47925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C8C27D8-7F0F-E1AB-783E-AB8A943A8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7AFF12D-65E5-B560-1B1A-4504D86F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UML Diagramm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9F4FF4-BFDB-6503-BD9B-F90BA2C65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1" y="1375064"/>
            <a:ext cx="11409947" cy="50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10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C549FA2-0744-CDDF-E861-68C9ECDB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Geometrie Erfassung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BAF74A7-3144-08B2-AFD5-AD6CDDDC7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1" y="1478155"/>
            <a:ext cx="11248938" cy="418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241264F-982E-68B7-F485-203ED29438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F6B54DC-3D32-EF57-68BE-CA4B28EF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Geometrie Erfassung (2)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8E8C038-B972-97E9-A485-4BB39DE83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1" y="1262455"/>
            <a:ext cx="8462671" cy="540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56280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Geowerkstatt">
      <a:dk1>
        <a:srgbClr val="000000"/>
      </a:dk1>
      <a:lt1>
        <a:srgbClr val="FFFFFF"/>
      </a:lt1>
      <a:dk2>
        <a:srgbClr val="3A5F5F"/>
      </a:dk2>
      <a:lt2>
        <a:srgbClr val="E8E8E8"/>
      </a:lt2>
      <a:accent1>
        <a:srgbClr val="00FF96"/>
      </a:accent1>
      <a:accent2>
        <a:srgbClr val="3A5F5F"/>
      </a:accent2>
      <a:accent3>
        <a:srgbClr val="00FF96"/>
      </a:accent3>
      <a:accent4>
        <a:srgbClr val="3A5F5F"/>
      </a:accent4>
      <a:accent5>
        <a:srgbClr val="00FF96"/>
      </a:accent5>
      <a:accent6>
        <a:srgbClr val="3A5F5F"/>
      </a:accent6>
      <a:hlink>
        <a:srgbClr val="00FF96"/>
      </a:hlink>
      <a:folHlink>
        <a:srgbClr val="00FF9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E9AA2435-D4B8-445A-A902-2FB97DADE99F}" vid="{06151567-99E0-4D1C-B2F6-F0AFAB05CF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46</Words>
  <Application>Microsoft Office PowerPoint</Application>
  <PresentationFormat>Breitbild</PresentationFormat>
  <Paragraphs>13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NeoGeo Light</vt:lpstr>
      <vt:lpstr>NeoGeo Semi Bold</vt:lpstr>
      <vt:lpstr>Benutzerdefiniertes Design</vt:lpstr>
      <vt:lpstr>MGDM 153.4</vt:lpstr>
      <vt:lpstr>Grundsätzliches zum Modell</vt:lpstr>
      <vt:lpstr>UML Diagramm</vt:lpstr>
      <vt:lpstr>Geometrie Erfassung</vt:lpstr>
      <vt:lpstr>Geometrie Erfassung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Yanick Kiener</dc:creator>
  <cp:lastModifiedBy>Oliver Grimm</cp:lastModifiedBy>
  <cp:revision>22</cp:revision>
  <dcterms:created xsi:type="dcterms:W3CDTF">2025-03-23T19:30:28Z</dcterms:created>
  <dcterms:modified xsi:type="dcterms:W3CDTF">2025-04-10T13:56:54Z</dcterms:modified>
</cp:coreProperties>
</file>