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5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E2313-86C4-4A4F-B378-C2FF8A380EEB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681D7EF-659D-4C05-842A-2D7A4F24CC1F}">
      <dgm:prSet/>
      <dgm:spPr/>
      <dgm:t>
        <a:bodyPr/>
        <a:lstStyle/>
        <a:p>
          <a:r>
            <a:rPr lang="en-US" dirty="0"/>
            <a:t>Which business will be recommended to do in the Toronto neighborhood,</a:t>
          </a:r>
        </a:p>
      </dgm:t>
    </dgm:pt>
    <dgm:pt modelId="{53ED2364-B7F0-439E-9F49-15FAD1EF38D1}" type="parTrans" cxnId="{3A64B2F9-2CAD-44BA-8847-A7F17FC29536}">
      <dgm:prSet/>
      <dgm:spPr/>
      <dgm:t>
        <a:bodyPr/>
        <a:lstStyle/>
        <a:p>
          <a:endParaRPr lang="en-US"/>
        </a:p>
      </dgm:t>
    </dgm:pt>
    <dgm:pt modelId="{DD3CE156-3B33-41FD-B9F2-3F64B2C8E961}" type="sibTrans" cxnId="{3A64B2F9-2CAD-44BA-8847-A7F17FC29536}">
      <dgm:prSet/>
      <dgm:spPr/>
      <dgm:t>
        <a:bodyPr/>
        <a:lstStyle/>
        <a:p>
          <a:endParaRPr lang="en-US"/>
        </a:p>
      </dgm:t>
    </dgm:pt>
    <dgm:pt modelId="{1D0EFAA8-1D43-446E-AB45-56DF5D87B5C8}">
      <dgm:prSet/>
      <dgm:spPr/>
      <dgm:t>
        <a:bodyPr/>
        <a:lstStyle/>
        <a:p>
          <a:r>
            <a:rPr lang="en-US" dirty="0"/>
            <a:t>Why it will profitable?</a:t>
          </a:r>
        </a:p>
      </dgm:t>
    </dgm:pt>
    <dgm:pt modelId="{5B1E008D-8A7B-429E-A60C-CA4CB0E1B19B}" type="parTrans" cxnId="{35C4BF54-AB8B-4E76-9685-103E10D6A41C}">
      <dgm:prSet/>
      <dgm:spPr/>
      <dgm:t>
        <a:bodyPr/>
        <a:lstStyle/>
        <a:p>
          <a:endParaRPr lang="en-US"/>
        </a:p>
      </dgm:t>
    </dgm:pt>
    <dgm:pt modelId="{EFA095E4-4822-4EE2-B45D-D2C83EAE5501}" type="sibTrans" cxnId="{35C4BF54-AB8B-4E76-9685-103E10D6A41C}">
      <dgm:prSet/>
      <dgm:spPr/>
      <dgm:t>
        <a:bodyPr/>
        <a:lstStyle/>
        <a:p>
          <a:endParaRPr lang="en-US"/>
        </a:p>
      </dgm:t>
    </dgm:pt>
    <dgm:pt modelId="{C7A21FDA-CB9A-4C7B-8751-4DD98FFB81C9}">
      <dgm:prSet/>
      <dgm:spPr/>
      <dgm:t>
        <a:bodyPr/>
        <a:lstStyle/>
        <a:p>
          <a:r>
            <a:rPr lang="en-US" dirty="0"/>
            <a:t>What is the target customer group?</a:t>
          </a:r>
        </a:p>
      </dgm:t>
    </dgm:pt>
    <dgm:pt modelId="{1B11B689-93C2-45C5-987E-7FAA017B9C28}" type="parTrans" cxnId="{DEE16513-6A82-42EB-A7DA-2931C0B00FBE}">
      <dgm:prSet/>
      <dgm:spPr/>
      <dgm:t>
        <a:bodyPr/>
        <a:lstStyle/>
        <a:p>
          <a:endParaRPr lang="en-US"/>
        </a:p>
      </dgm:t>
    </dgm:pt>
    <dgm:pt modelId="{9AC70DF0-2292-420E-9E8F-5938351FA144}" type="sibTrans" cxnId="{DEE16513-6A82-42EB-A7DA-2931C0B00FBE}">
      <dgm:prSet/>
      <dgm:spPr/>
      <dgm:t>
        <a:bodyPr/>
        <a:lstStyle/>
        <a:p>
          <a:endParaRPr lang="en-US"/>
        </a:p>
      </dgm:t>
    </dgm:pt>
    <dgm:pt modelId="{CA36A517-CB83-41CF-A4C4-82AB2F65AC7A}" type="pres">
      <dgm:prSet presAssocID="{B0BE2313-86C4-4A4F-B378-C2FF8A380EEB}" presName="root" presStyleCnt="0">
        <dgm:presLayoutVars>
          <dgm:dir/>
          <dgm:resizeHandles val="exact"/>
        </dgm:presLayoutVars>
      </dgm:prSet>
      <dgm:spPr/>
    </dgm:pt>
    <dgm:pt modelId="{8EB8C089-5CBF-40E3-B8AB-37F3E6A6BCA7}" type="pres">
      <dgm:prSet presAssocID="{3681D7EF-659D-4C05-842A-2D7A4F24CC1F}" presName="compNode" presStyleCnt="0"/>
      <dgm:spPr/>
    </dgm:pt>
    <dgm:pt modelId="{FFF360DB-8ECA-4DBB-9B80-5D93EDDDA96F}" type="pres">
      <dgm:prSet presAssocID="{3681D7EF-659D-4C05-842A-2D7A4F24CC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2BF01F94-B0F9-4E51-B685-F38B2DB09AA1}" type="pres">
      <dgm:prSet presAssocID="{3681D7EF-659D-4C05-842A-2D7A4F24CC1F}" presName="spaceRect" presStyleCnt="0"/>
      <dgm:spPr/>
    </dgm:pt>
    <dgm:pt modelId="{7160D60A-F02D-4A1F-849F-983BF3BD2D06}" type="pres">
      <dgm:prSet presAssocID="{3681D7EF-659D-4C05-842A-2D7A4F24CC1F}" presName="textRect" presStyleLbl="revTx" presStyleIdx="0" presStyleCnt="3">
        <dgm:presLayoutVars>
          <dgm:chMax val="1"/>
          <dgm:chPref val="1"/>
        </dgm:presLayoutVars>
      </dgm:prSet>
      <dgm:spPr/>
    </dgm:pt>
    <dgm:pt modelId="{FCD235D4-325D-45E1-8BBF-1712A036A4F7}" type="pres">
      <dgm:prSet presAssocID="{DD3CE156-3B33-41FD-B9F2-3F64B2C8E961}" presName="sibTrans" presStyleCnt="0"/>
      <dgm:spPr/>
    </dgm:pt>
    <dgm:pt modelId="{A0F375DB-654D-49C1-8AF7-9B1B8B577B3C}" type="pres">
      <dgm:prSet presAssocID="{1D0EFAA8-1D43-446E-AB45-56DF5D87B5C8}" presName="compNode" presStyleCnt="0"/>
      <dgm:spPr/>
    </dgm:pt>
    <dgm:pt modelId="{6E8B0B0A-E26A-4ADA-BBE6-31D10C3FA651}" type="pres">
      <dgm:prSet presAssocID="{1D0EFAA8-1D43-446E-AB45-56DF5D87B5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26A3767-EDFC-42C6-A282-2FFA7CD23611}" type="pres">
      <dgm:prSet presAssocID="{1D0EFAA8-1D43-446E-AB45-56DF5D87B5C8}" presName="spaceRect" presStyleCnt="0"/>
      <dgm:spPr/>
    </dgm:pt>
    <dgm:pt modelId="{6F43BA82-4C5D-433E-8F5E-0B9FF72B2E5A}" type="pres">
      <dgm:prSet presAssocID="{1D0EFAA8-1D43-446E-AB45-56DF5D87B5C8}" presName="textRect" presStyleLbl="revTx" presStyleIdx="1" presStyleCnt="3">
        <dgm:presLayoutVars>
          <dgm:chMax val="1"/>
          <dgm:chPref val="1"/>
        </dgm:presLayoutVars>
      </dgm:prSet>
      <dgm:spPr/>
    </dgm:pt>
    <dgm:pt modelId="{42EB616D-4C7D-408F-9B8D-2381A9AD5533}" type="pres">
      <dgm:prSet presAssocID="{EFA095E4-4822-4EE2-B45D-D2C83EAE5501}" presName="sibTrans" presStyleCnt="0"/>
      <dgm:spPr/>
    </dgm:pt>
    <dgm:pt modelId="{71A0C0A7-5ED9-475D-96E6-481015BA37B8}" type="pres">
      <dgm:prSet presAssocID="{C7A21FDA-CB9A-4C7B-8751-4DD98FFB81C9}" presName="compNode" presStyleCnt="0"/>
      <dgm:spPr/>
    </dgm:pt>
    <dgm:pt modelId="{1C811553-FF1A-4587-8F98-CFF7D6F82BF8}" type="pres">
      <dgm:prSet presAssocID="{C7A21FDA-CB9A-4C7B-8751-4DD98FFB81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BABA91A-3617-45BF-9FDE-6A36E4AE7684}" type="pres">
      <dgm:prSet presAssocID="{C7A21FDA-CB9A-4C7B-8751-4DD98FFB81C9}" presName="spaceRect" presStyleCnt="0"/>
      <dgm:spPr/>
    </dgm:pt>
    <dgm:pt modelId="{61473599-20A3-46B5-ABBF-B02489EFD193}" type="pres">
      <dgm:prSet presAssocID="{C7A21FDA-CB9A-4C7B-8751-4DD98FFB81C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EE16513-6A82-42EB-A7DA-2931C0B00FBE}" srcId="{B0BE2313-86C4-4A4F-B378-C2FF8A380EEB}" destId="{C7A21FDA-CB9A-4C7B-8751-4DD98FFB81C9}" srcOrd="2" destOrd="0" parTransId="{1B11B689-93C2-45C5-987E-7FAA017B9C28}" sibTransId="{9AC70DF0-2292-420E-9E8F-5938351FA144}"/>
    <dgm:cxn modelId="{14E5D76F-746B-4FA3-ABF9-CD3849D15534}" type="presOf" srcId="{3681D7EF-659D-4C05-842A-2D7A4F24CC1F}" destId="{7160D60A-F02D-4A1F-849F-983BF3BD2D06}" srcOrd="0" destOrd="0" presId="urn:microsoft.com/office/officeart/2018/2/layout/IconLabelList"/>
    <dgm:cxn modelId="{35C4BF54-AB8B-4E76-9685-103E10D6A41C}" srcId="{B0BE2313-86C4-4A4F-B378-C2FF8A380EEB}" destId="{1D0EFAA8-1D43-446E-AB45-56DF5D87B5C8}" srcOrd="1" destOrd="0" parTransId="{5B1E008D-8A7B-429E-A60C-CA4CB0E1B19B}" sibTransId="{EFA095E4-4822-4EE2-B45D-D2C83EAE5501}"/>
    <dgm:cxn modelId="{9EB2CC7A-BF34-4486-8A35-F757ABFABC50}" type="presOf" srcId="{1D0EFAA8-1D43-446E-AB45-56DF5D87B5C8}" destId="{6F43BA82-4C5D-433E-8F5E-0B9FF72B2E5A}" srcOrd="0" destOrd="0" presId="urn:microsoft.com/office/officeart/2018/2/layout/IconLabelList"/>
    <dgm:cxn modelId="{8D855E90-F43E-4606-BB04-4F70A6B34794}" type="presOf" srcId="{C7A21FDA-CB9A-4C7B-8751-4DD98FFB81C9}" destId="{61473599-20A3-46B5-ABBF-B02489EFD193}" srcOrd="0" destOrd="0" presId="urn:microsoft.com/office/officeart/2018/2/layout/IconLabelList"/>
    <dgm:cxn modelId="{C20B6698-7663-42AA-885D-0D86B415DD06}" type="presOf" srcId="{B0BE2313-86C4-4A4F-B378-C2FF8A380EEB}" destId="{CA36A517-CB83-41CF-A4C4-82AB2F65AC7A}" srcOrd="0" destOrd="0" presId="urn:microsoft.com/office/officeart/2018/2/layout/IconLabelList"/>
    <dgm:cxn modelId="{3A64B2F9-2CAD-44BA-8847-A7F17FC29536}" srcId="{B0BE2313-86C4-4A4F-B378-C2FF8A380EEB}" destId="{3681D7EF-659D-4C05-842A-2D7A4F24CC1F}" srcOrd="0" destOrd="0" parTransId="{53ED2364-B7F0-439E-9F49-15FAD1EF38D1}" sibTransId="{DD3CE156-3B33-41FD-B9F2-3F64B2C8E961}"/>
    <dgm:cxn modelId="{0B2E8BAD-735B-460D-B175-48C0A8BA3AB2}" type="presParOf" srcId="{CA36A517-CB83-41CF-A4C4-82AB2F65AC7A}" destId="{8EB8C089-5CBF-40E3-B8AB-37F3E6A6BCA7}" srcOrd="0" destOrd="0" presId="urn:microsoft.com/office/officeart/2018/2/layout/IconLabelList"/>
    <dgm:cxn modelId="{10C253C6-3D55-4D85-82B6-92BCDD0F9227}" type="presParOf" srcId="{8EB8C089-5CBF-40E3-B8AB-37F3E6A6BCA7}" destId="{FFF360DB-8ECA-4DBB-9B80-5D93EDDDA96F}" srcOrd="0" destOrd="0" presId="urn:microsoft.com/office/officeart/2018/2/layout/IconLabelList"/>
    <dgm:cxn modelId="{67B4EBEA-CCE8-4737-A83E-A48E1E243ED6}" type="presParOf" srcId="{8EB8C089-5CBF-40E3-B8AB-37F3E6A6BCA7}" destId="{2BF01F94-B0F9-4E51-B685-F38B2DB09AA1}" srcOrd="1" destOrd="0" presId="urn:microsoft.com/office/officeart/2018/2/layout/IconLabelList"/>
    <dgm:cxn modelId="{F85CC62C-C3C7-4DF8-8A2A-60CD512165EC}" type="presParOf" srcId="{8EB8C089-5CBF-40E3-B8AB-37F3E6A6BCA7}" destId="{7160D60A-F02D-4A1F-849F-983BF3BD2D06}" srcOrd="2" destOrd="0" presId="urn:microsoft.com/office/officeart/2018/2/layout/IconLabelList"/>
    <dgm:cxn modelId="{5F67019A-3375-423E-8F56-D7CE6F25DC3E}" type="presParOf" srcId="{CA36A517-CB83-41CF-A4C4-82AB2F65AC7A}" destId="{FCD235D4-325D-45E1-8BBF-1712A036A4F7}" srcOrd="1" destOrd="0" presId="urn:microsoft.com/office/officeart/2018/2/layout/IconLabelList"/>
    <dgm:cxn modelId="{1E7AD60B-1BEB-4C48-BC51-616D9215223C}" type="presParOf" srcId="{CA36A517-CB83-41CF-A4C4-82AB2F65AC7A}" destId="{A0F375DB-654D-49C1-8AF7-9B1B8B577B3C}" srcOrd="2" destOrd="0" presId="urn:microsoft.com/office/officeart/2018/2/layout/IconLabelList"/>
    <dgm:cxn modelId="{561F3302-87D4-4938-9081-158752237F1C}" type="presParOf" srcId="{A0F375DB-654D-49C1-8AF7-9B1B8B577B3C}" destId="{6E8B0B0A-E26A-4ADA-BBE6-31D10C3FA651}" srcOrd="0" destOrd="0" presId="urn:microsoft.com/office/officeart/2018/2/layout/IconLabelList"/>
    <dgm:cxn modelId="{8D62655D-0F5C-48E8-BF86-F69F362CF305}" type="presParOf" srcId="{A0F375DB-654D-49C1-8AF7-9B1B8B577B3C}" destId="{126A3767-EDFC-42C6-A282-2FFA7CD23611}" srcOrd="1" destOrd="0" presId="urn:microsoft.com/office/officeart/2018/2/layout/IconLabelList"/>
    <dgm:cxn modelId="{0F8A77AE-50CC-4FF4-A008-7B4DD6380650}" type="presParOf" srcId="{A0F375DB-654D-49C1-8AF7-9B1B8B577B3C}" destId="{6F43BA82-4C5D-433E-8F5E-0B9FF72B2E5A}" srcOrd="2" destOrd="0" presId="urn:microsoft.com/office/officeart/2018/2/layout/IconLabelList"/>
    <dgm:cxn modelId="{9538570D-A23B-4D34-8D58-C1131F18C06D}" type="presParOf" srcId="{CA36A517-CB83-41CF-A4C4-82AB2F65AC7A}" destId="{42EB616D-4C7D-408F-9B8D-2381A9AD5533}" srcOrd="3" destOrd="0" presId="urn:microsoft.com/office/officeart/2018/2/layout/IconLabelList"/>
    <dgm:cxn modelId="{701EDA0C-D50D-4453-A373-A07E0814E720}" type="presParOf" srcId="{CA36A517-CB83-41CF-A4C4-82AB2F65AC7A}" destId="{71A0C0A7-5ED9-475D-96E6-481015BA37B8}" srcOrd="4" destOrd="0" presId="urn:microsoft.com/office/officeart/2018/2/layout/IconLabelList"/>
    <dgm:cxn modelId="{D1D2F7B2-C1BB-4162-89CE-1E1C7B956406}" type="presParOf" srcId="{71A0C0A7-5ED9-475D-96E6-481015BA37B8}" destId="{1C811553-FF1A-4587-8F98-CFF7D6F82BF8}" srcOrd="0" destOrd="0" presId="urn:microsoft.com/office/officeart/2018/2/layout/IconLabelList"/>
    <dgm:cxn modelId="{38661D7E-E513-474D-834A-6D62C4F87BAE}" type="presParOf" srcId="{71A0C0A7-5ED9-475D-96E6-481015BA37B8}" destId="{7BABA91A-3617-45BF-9FDE-6A36E4AE7684}" srcOrd="1" destOrd="0" presId="urn:microsoft.com/office/officeart/2018/2/layout/IconLabelList"/>
    <dgm:cxn modelId="{7CC85DBC-866D-41DE-8663-3182CB4858F1}" type="presParOf" srcId="{71A0C0A7-5ED9-475D-96E6-481015BA37B8}" destId="{61473599-20A3-46B5-ABBF-B02489EFD19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C150F2-5888-4F42-A203-68D950B6AF1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239B0D8-3A37-438A-8EEC-E805E53369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are a lot of food venues in the neighborhood which maybe there are a lot  of people (or tourism) in the area. </a:t>
          </a:r>
        </a:p>
      </dgm:t>
    </dgm:pt>
    <dgm:pt modelId="{DFFF8A45-FCC6-4F97-ACBF-0C9C1A84553D}" type="parTrans" cxnId="{FD89B69C-A01F-4F10-BDCD-536C6619858F}">
      <dgm:prSet/>
      <dgm:spPr/>
      <dgm:t>
        <a:bodyPr/>
        <a:lstStyle/>
        <a:p>
          <a:endParaRPr lang="en-US"/>
        </a:p>
      </dgm:t>
    </dgm:pt>
    <dgm:pt modelId="{EA571085-4AAD-4DE8-8222-E7417A6EAADD}" type="sibTrans" cxnId="{FD89B69C-A01F-4F10-BDCD-536C6619858F}">
      <dgm:prSet/>
      <dgm:spPr/>
      <dgm:t>
        <a:bodyPr/>
        <a:lstStyle/>
        <a:p>
          <a:endParaRPr lang="en-US"/>
        </a:p>
      </dgm:t>
    </dgm:pt>
    <dgm:pt modelId="{21335B7A-8C17-40D0-8143-2CBC928F56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area crowded with food and beverage venues so it is the red ocean area for restaurant business</a:t>
          </a:r>
        </a:p>
      </dgm:t>
    </dgm:pt>
    <dgm:pt modelId="{1C1A3BC0-668B-453A-9AE8-642723762D7A}" type="parTrans" cxnId="{1FBAF2A5-79D9-4E9A-B3D9-113271968D1C}">
      <dgm:prSet/>
      <dgm:spPr/>
      <dgm:t>
        <a:bodyPr/>
        <a:lstStyle/>
        <a:p>
          <a:endParaRPr lang="en-US"/>
        </a:p>
      </dgm:t>
    </dgm:pt>
    <dgm:pt modelId="{7715BD32-9B34-4448-886B-B28F3C2CA870}" type="sibTrans" cxnId="{1FBAF2A5-79D9-4E9A-B3D9-113271968D1C}">
      <dgm:prSet/>
      <dgm:spPr/>
      <dgm:t>
        <a:bodyPr/>
        <a:lstStyle/>
        <a:p>
          <a:endParaRPr lang="en-US"/>
        </a:p>
      </dgm:t>
    </dgm:pt>
    <dgm:pt modelId="{E610387B-2571-49B2-9260-03A4BA161C91}" type="pres">
      <dgm:prSet presAssocID="{EDC150F2-5888-4F42-A203-68D950B6AF16}" presName="root" presStyleCnt="0">
        <dgm:presLayoutVars>
          <dgm:dir/>
          <dgm:resizeHandles val="exact"/>
        </dgm:presLayoutVars>
      </dgm:prSet>
      <dgm:spPr/>
    </dgm:pt>
    <dgm:pt modelId="{180EAEBF-8CFA-432F-98F2-AE69E058345C}" type="pres">
      <dgm:prSet presAssocID="{B239B0D8-3A37-438A-8EEC-E805E53369CD}" presName="compNode" presStyleCnt="0"/>
      <dgm:spPr/>
    </dgm:pt>
    <dgm:pt modelId="{6D8EA341-87A8-4A00-B4E1-695333C1533D}" type="pres">
      <dgm:prSet presAssocID="{B239B0D8-3A37-438A-8EEC-E805E53369CD}" presName="bgRect" presStyleLbl="bgShp" presStyleIdx="0" presStyleCnt="2"/>
      <dgm:spPr/>
    </dgm:pt>
    <dgm:pt modelId="{CBFB55F9-F476-43C8-BBB0-6D9F63362324}" type="pres">
      <dgm:prSet presAssocID="{B239B0D8-3A37-438A-8EEC-E805E53369C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B8798B49-2889-4045-9D94-436D0B20B6F7}" type="pres">
      <dgm:prSet presAssocID="{B239B0D8-3A37-438A-8EEC-E805E53369CD}" presName="spaceRect" presStyleCnt="0"/>
      <dgm:spPr/>
    </dgm:pt>
    <dgm:pt modelId="{F949BA71-1D13-4D42-B69E-83C71D86D6BE}" type="pres">
      <dgm:prSet presAssocID="{B239B0D8-3A37-438A-8EEC-E805E53369CD}" presName="parTx" presStyleLbl="revTx" presStyleIdx="0" presStyleCnt="2">
        <dgm:presLayoutVars>
          <dgm:chMax val="0"/>
          <dgm:chPref val="0"/>
        </dgm:presLayoutVars>
      </dgm:prSet>
      <dgm:spPr/>
    </dgm:pt>
    <dgm:pt modelId="{5867F90D-BB07-4301-8260-D4FF8AEE0A4C}" type="pres">
      <dgm:prSet presAssocID="{EA571085-4AAD-4DE8-8222-E7417A6EAADD}" presName="sibTrans" presStyleCnt="0"/>
      <dgm:spPr/>
    </dgm:pt>
    <dgm:pt modelId="{E028BFF0-089B-4EF6-92E6-EB55AB70F2CE}" type="pres">
      <dgm:prSet presAssocID="{21335B7A-8C17-40D0-8143-2CBC928F5693}" presName="compNode" presStyleCnt="0"/>
      <dgm:spPr/>
    </dgm:pt>
    <dgm:pt modelId="{6E92DDE4-325B-43A0-AFB0-04C4DC6A449E}" type="pres">
      <dgm:prSet presAssocID="{21335B7A-8C17-40D0-8143-2CBC928F5693}" presName="bgRect" presStyleLbl="bgShp" presStyleIdx="1" presStyleCnt="2"/>
      <dgm:spPr/>
    </dgm:pt>
    <dgm:pt modelId="{C17EFA9C-241A-4B1F-AAF6-7C89E264B2A4}" type="pres">
      <dgm:prSet presAssocID="{21335B7A-8C17-40D0-8143-2CBC928F569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B69847CE-4FBD-4B93-93B3-CA5586BE3A96}" type="pres">
      <dgm:prSet presAssocID="{21335B7A-8C17-40D0-8143-2CBC928F5693}" presName="spaceRect" presStyleCnt="0"/>
      <dgm:spPr/>
    </dgm:pt>
    <dgm:pt modelId="{7F6256BC-0F67-4C31-BFAB-4D771ABBF5B8}" type="pres">
      <dgm:prSet presAssocID="{21335B7A-8C17-40D0-8143-2CBC928F569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92E2B15-DBFC-463C-B7CB-C3A74DDD3514}" type="presOf" srcId="{EDC150F2-5888-4F42-A203-68D950B6AF16}" destId="{E610387B-2571-49B2-9260-03A4BA161C91}" srcOrd="0" destOrd="0" presId="urn:microsoft.com/office/officeart/2018/2/layout/IconVerticalSolidList"/>
    <dgm:cxn modelId="{A6BCDA32-46FE-4A08-BD60-A2737DB904CD}" type="presOf" srcId="{21335B7A-8C17-40D0-8143-2CBC928F5693}" destId="{7F6256BC-0F67-4C31-BFAB-4D771ABBF5B8}" srcOrd="0" destOrd="0" presId="urn:microsoft.com/office/officeart/2018/2/layout/IconVerticalSolidList"/>
    <dgm:cxn modelId="{FD89B69C-A01F-4F10-BDCD-536C6619858F}" srcId="{EDC150F2-5888-4F42-A203-68D950B6AF16}" destId="{B239B0D8-3A37-438A-8EEC-E805E53369CD}" srcOrd="0" destOrd="0" parTransId="{DFFF8A45-FCC6-4F97-ACBF-0C9C1A84553D}" sibTransId="{EA571085-4AAD-4DE8-8222-E7417A6EAADD}"/>
    <dgm:cxn modelId="{1FBAF2A5-79D9-4E9A-B3D9-113271968D1C}" srcId="{EDC150F2-5888-4F42-A203-68D950B6AF16}" destId="{21335B7A-8C17-40D0-8143-2CBC928F5693}" srcOrd="1" destOrd="0" parTransId="{1C1A3BC0-668B-453A-9AE8-642723762D7A}" sibTransId="{7715BD32-9B34-4448-886B-B28F3C2CA870}"/>
    <dgm:cxn modelId="{CD6A1ABC-F367-46F9-8AAB-7341DCF9525E}" type="presOf" srcId="{B239B0D8-3A37-438A-8EEC-E805E53369CD}" destId="{F949BA71-1D13-4D42-B69E-83C71D86D6BE}" srcOrd="0" destOrd="0" presId="urn:microsoft.com/office/officeart/2018/2/layout/IconVerticalSolidList"/>
    <dgm:cxn modelId="{C7FD9D9C-BE05-464C-A810-7105B20E3175}" type="presParOf" srcId="{E610387B-2571-49B2-9260-03A4BA161C91}" destId="{180EAEBF-8CFA-432F-98F2-AE69E058345C}" srcOrd="0" destOrd="0" presId="urn:microsoft.com/office/officeart/2018/2/layout/IconVerticalSolidList"/>
    <dgm:cxn modelId="{2AEC2647-D042-40B6-88C7-A8A7A34CE951}" type="presParOf" srcId="{180EAEBF-8CFA-432F-98F2-AE69E058345C}" destId="{6D8EA341-87A8-4A00-B4E1-695333C1533D}" srcOrd="0" destOrd="0" presId="urn:microsoft.com/office/officeart/2018/2/layout/IconVerticalSolidList"/>
    <dgm:cxn modelId="{A33ECCA8-36F1-4F4A-9FC6-40F174EF6EF9}" type="presParOf" srcId="{180EAEBF-8CFA-432F-98F2-AE69E058345C}" destId="{CBFB55F9-F476-43C8-BBB0-6D9F63362324}" srcOrd="1" destOrd="0" presId="urn:microsoft.com/office/officeart/2018/2/layout/IconVerticalSolidList"/>
    <dgm:cxn modelId="{55545A11-B264-4603-98B0-2AA6936C1F13}" type="presParOf" srcId="{180EAEBF-8CFA-432F-98F2-AE69E058345C}" destId="{B8798B49-2889-4045-9D94-436D0B20B6F7}" srcOrd="2" destOrd="0" presId="urn:microsoft.com/office/officeart/2018/2/layout/IconVerticalSolidList"/>
    <dgm:cxn modelId="{4C768047-6291-44A1-90C2-07050AE4D656}" type="presParOf" srcId="{180EAEBF-8CFA-432F-98F2-AE69E058345C}" destId="{F949BA71-1D13-4D42-B69E-83C71D86D6BE}" srcOrd="3" destOrd="0" presId="urn:microsoft.com/office/officeart/2018/2/layout/IconVerticalSolidList"/>
    <dgm:cxn modelId="{C73FFE5C-C329-42F7-B5FB-32E60BDA875C}" type="presParOf" srcId="{E610387B-2571-49B2-9260-03A4BA161C91}" destId="{5867F90D-BB07-4301-8260-D4FF8AEE0A4C}" srcOrd="1" destOrd="0" presId="urn:microsoft.com/office/officeart/2018/2/layout/IconVerticalSolidList"/>
    <dgm:cxn modelId="{AA791ACD-E66A-4EE6-8B78-F827D9A40173}" type="presParOf" srcId="{E610387B-2571-49B2-9260-03A4BA161C91}" destId="{E028BFF0-089B-4EF6-92E6-EB55AB70F2CE}" srcOrd="2" destOrd="0" presId="urn:microsoft.com/office/officeart/2018/2/layout/IconVerticalSolidList"/>
    <dgm:cxn modelId="{82C1E758-5A92-47AE-B633-73B6AF306243}" type="presParOf" srcId="{E028BFF0-089B-4EF6-92E6-EB55AB70F2CE}" destId="{6E92DDE4-325B-43A0-AFB0-04C4DC6A449E}" srcOrd="0" destOrd="0" presId="urn:microsoft.com/office/officeart/2018/2/layout/IconVerticalSolidList"/>
    <dgm:cxn modelId="{944A6784-BB76-4848-B882-7EF1CEFC4F87}" type="presParOf" srcId="{E028BFF0-089B-4EF6-92E6-EB55AB70F2CE}" destId="{C17EFA9C-241A-4B1F-AAF6-7C89E264B2A4}" srcOrd="1" destOrd="0" presId="urn:microsoft.com/office/officeart/2018/2/layout/IconVerticalSolidList"/>
    <dgm:cxn modelId="{42D88F80-4051-4053-B043-CD29759D18F2}" type="presParOf" srcId="{E028BFF0-089B-4EF6-92E6-EB55AB70F2CE}" destId="{B69847CE-4FBD-4B93-93B3-CA5586BE3A96}" srcOrd="2" destOrd="0" presId="urn:microsoft.com/office/officeart/2018/2/layout/IconVerticalSolidList"/>
    <dgm:cxn modelId="{6B9F1D2B-282C-4914-B159-B732AA66A36D}" type="presParOf" srcId="{E028BFF0-089B-4EF6-92E6-EB55AB70F2CE}" destId="{7F6256BC-0F67-4C31-BFAB-4D771ABBF5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FBCB62-B5D3-4BF8-A06C-8CE6D3BAB98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7092E25-6FEC-436E-837C-E42BE51B0716}">
      <dgm:prSet/>
      <dgm:spPr/>
      <dgm:t>
        <a:bodyPr/>
        <a:lstStyle/>
        <a:p>
          <a:r>
            <a:rPr lang="en-US"/>
            <a:t>Repeatable profit because of food’s shelf - life.</a:t>
          </a:r>
        </a:p>
      </dgm:t>
    </dgm:pt>
    <dgm:pt modelId="{BC89F1CF-D2FD-45EF-A3D9-9557A121AFBC}" type="parTrans" cxnId="{644ECA79-A986-408C-BC08-D98960B6C89C}">
      <dgm:prSet/>
      <dgm:spPr/>
      <dgm:t>
        <a:bodyPr/>
        <a:lstStyle/>
        <a:p>
          <a:endParaRPr lang="en-US"/>
        </a:p>
      </dgm:t>
    </dgm:pt>
    <dgm:pt modelId="{53E5E076-BC60-40AD-9E48-634F0E933DB7}" type="sibTrans" cxnId="{644ECA79-A986-408C-BC08-D98960B6C89C}">
      <dgm:prSet/>
      <dgm:spPr/>
      <dgm:t>
        <a:bodyPr/>
        <a:lstStyle/>
        <a:p>
          <a:endParaRPr lang="en-US"/>
        </a:p>
      </dgm:t>
    </dgm:pt>
    <dgm:pt modelId="{8B97B281-9D60-4935-9ACC-26B30C2359B6}">
      <dgm:prSet/>
      <dgm:spPr/>
      <dgm:t>
        <a:bodyPr/>
        <a:lstStyle/>
        <a:p>
          <a:r>
            <a:rPr lang="en-US"/>
            <a:t>Lot of demand so we don’t need depend to much in on either one category of venues.</a:t>
          </a:r>
        </a:p>
      </dgm:t>
    </dgm:pt>
    <dgm:pt modelId="{2481CDDE-E198-4151-B02B-B5ECB5E4448C}" type="parTrans" cxnId="{18A5008D-5629-4841-9580-DFC43B815D1B}">
      <dgm:prSet/>
      <dgm:spPr/>
      <dgm:t>
        <a:bodyPr/>
        <a:lstStyle/>
        <a:p>
          <a:endParaRPr lang="en-US"/>
        </a:p>
      </dgm:t>
    </dgm:pt>
    <dgm:pt modelId="{4328CC8A-7F5F-471B-A58C-5BC4D3161C41}" type="sibTrans" cxnId="{18A5008D-5629-4841-9580-DFC43B815D1B}">
      <dgm:prSet/>
      <dgm:spPr/>
      <dgm:t>
        <a:bodyPr/>
        <a:lstStyle/>
        <a:p>
          <a:endParaRPr lang="en-US"/>
        </a:p>
      </dgm:t>
    </dgm:pt>
    <dgm:pt modelId="{5033A8AE-AE35-4599-8A7B-EB16DDA49F2F}" type="pres">
      <dgm:prSet presAssocID="{CFFBCB62-B5D3-4BF8-A06C-8CE6D3BAB982}" presName="root" presStyleCnt="0">
        <dgm:presLayoutVars>
          <dgm:dir/>
          <dgm:resizeHandles val="exact"/>
        </dgm:presLayoutVars>
      </dgm:prSet>
      <dgm:spPr/>
    </dgm:pt>
    <dgm:pt modelId="{CC51817C-67C8-4533-8145-0EA6CB6C0998}" type="pres">
      <dgm:prSet presAssocID="{97092E25-6FEC-436E-837C-E42BE51B0716}" presName="compNode" presStyleCnt="0"/>
      <dgm:spPr/>
    </dgm:pt>
    <dgm:pt modelId="{86CBBE9B-674C-47D0-85FC-8CB96E8B9F92}" type="pres">
      <dgm:prSet presAssocID="{97092E25-6FEC-436E-837C-E42BE51B0716}" presName="bgRect" presStyleLbl="bgShp" presStyleIdx="0" presStyleCnt="2"/>
      <dgm:spPr/>
    </dgm:pt>
    <dgm:pt modelId="{C867B76D-8754-4AD6-B2A0-9F5B44F11D23}" type="pres">
      <dgm:prSet presAssocID="{97092E25-6FEC-436E-837C-E42BE51B071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8B36935A-1DD3-4F06-974C-FFC1DF5A2B78}" type="pres">
      <dgm:prSet presAssocID="{97092E25-6FEC-436E-837C-E42BE51B0716}" presName="spaceRect" presStyleCnt="0"/>
      <dgm:spPr/>
    </dgm:pt>
    <dgm:pt modelId="{B7238456-912E-443C-AB92-99C4331CBF52}" type="pres">
      <dgm:prSet presAssocID="{97092E25-6FEC-436E-837C-E42BE51B0716}" presName="parTx" presStyleLbl="revTx" presStyleIdx="0" presStyleCnt="2">
        <dgm:presLayoutVars>
          <dgm:chMax val="0"/>
          <dgm:chPref val="0"/>
        </dgm:presLayoutVars>
      </dgm:prSet>
      <dgm:spPr/>
    </dgm:pt>
    <dgm:pt modelId="{4D54C0FB-E1BE-4A35-8555-E4218C565EBA}" type="pres">
      <dgm:prSet presAssocID="{53E5E076-BC60-40AD-9E48-634F0E933DB7}" presName="sibTrans" presStyleCnt="0"/>
      <dgm:spPr/>
    </dgm:pt>
    <dgm:pt modelId="{F06DD63A-F871-43D9-88DD-0408E62A2052}" type="pres">
      <dgm:prSet presAssocID="{8B97B281-9D60-4935-9ACC-26B30C2359B6}" presName="compNode" presStyleCnt="0"/>
      <dgm:spPr/>
    </dgm:pt>
    <dgm:pt modelId="{15B38C7D-3EA1-4AC6-B66E-5581AF2494B2}" type="pres">
      <dgm:prSet presAssocID="{8B97B281-9D60-4935-9ACC-26B30C2359B6}" presName="bgRect" presStyleLbl="bgShp" presStyleIdx="1" presStyleCnt="2"/>
      <dgm:spPr/>
    </dgm:pt>
    <dgm:pt modelId="{15BCE0D2-0DA3-47F9-9C3E-2B42375F6D8F}" type="pres">
      <dgm:prSet presAssocID="{8B97B281-9D60-4935-9ACC-26B30C2359B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F706A378-8959-4F9C-9C9E-7FB468DC0BE6}" type="pres">
      <dgm:prSet presAssocID="{8B97B281-9D60-4935-9ACC-26B30C2359B6}" presName="spaceRect" presStyleCnt="0"/>
      <dgm:spPr/>
    </dgm:pt>
    <dgm:pt modelId="{003F94F2-C90E-426E-B908-D7C5BD4D2539}" type="pres">
      <dgm:prSet presAssocID="{8B97B281-9D60-4935-9ACC-26B30C2359B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15BB30B-39BA-454C-AF1C-D363DA2F6C62}" type="presOf" srcId="{CFFBCB62-B5D3-4BF8-A06C-8CE6D3BAB982}" destId="{5033A8AE-AE35-4599-8A7B-EB16DDA49F2F}" srcOrd="0" destOrd="0" presId="urn:microsoft.com/office/officeart/2018/2/layout/IconVerticalSolidList"/>
    <dgm:cxn modelId="{4EBDC562-6123-4549-842E-6D06CC69DC42}" type="presOf" srcId="{97092E25-6FEC-436E-837C-E42BE51B0716}" destId="{B7238456-912E-443C-AB92-99C4331CBF52}" srcOrd="0" destOrd="0" presId="urn:microsoft.com/office/officeart/2018/2/layout/IconVerticalSolidList"/>
    <dgm:cxn modelId="{644ECA79-A986-408C-BC08-D98960B6C89C}" srcId="{CFFBCB62-B5D3-4BF8-A06C-8CE6D3BAB982}" destId="{97092E25-6FEC-436E-837C-E42BE51B0716}" srcOrd="0" destOrd="0" parTransId="{BC89F1CF-D2FD-45EF-A3D9-9557A121AFBC}" sibTransId="{53E5E076-BC60-40AD-9E48-634F0E933DB7}"/>
    <dgm:cxn modelId="{A178E579-F7A8-467E-8B40-D7B6E321BC15}" type="presOf" srcId="{8B97B281-9D60-4935-9ACC-26B30C2359B6}" destId="{003F94F2-C90E-426E-B908-D7C5BD4D2539}" srcOrd="0" destOrd="0" presId="urn:microsoft.com/office/officeart/2018/2/layout/IconVerticalSolidList"/>
    <dgm:cxn modelId="{18A5008D-5629-4841-9580-DFC43B815D1B}" srcId="{CFFBCB62-B5D3-4BF8-A06C-8CE6D3BAB982}" destId="{8B97B281-9D60-4935-9ACC-26B30C2359B6}" srcOrd="1" destOrd="0" parTransId="{2481CDDE-E198-4151-B02B-B5ECB5E4448C}" sibTransId="{4328CC8A-7F5F-471B-A58C-5BC4D3161C41}"/>
    <dgm:cxn modelId="{DA15A65A-BCF1-4E77-899B-EE29AFEB8F87}" type="presParOf" srcId="{5033A8AE-AE35-4599-8A7B-EB16DDA49F2F}" destId="{CC51817C-67C8-4533-8145-0EA6CB6C0998}" srcOrd="0" destOrd="0" presId="urn:microsoft.com/office/officeart/2018/2/layout/IconVerticalSolidList"/>
    <dgm:cxn modelId="{E83B1CD6-EB6C-4249-83D6-11B9248F6548}" type="presParOf" srcId="{CC51817C-67C8-4533-8145-0EA6CB6C0998}" destId="{86CBBE9B-674C-47D0-85FC-8CB96E8B9F92}" srcOrd="0" destOrd="0" presId="urn:microsoft.com/office/officeart/2018/2/layout/IconVerticalSolidList"/>
    <dgm:cxn modelId="{DE5332DB-7A97-4969-8449-BD293D21E3E0}" type="presParOf" srcId="{CC51817C-67C8-4533-8145-0EA6CB6C0998}" destId="{C867B76D-8754-4AD6-B2A0-9F5B44F11D23}" srcOrd="1" destOrd="0" presId="urn:microsoft.com/office/officeart/2018/2/layout/IconVerticalSolidList"/>
    <dgm:cxn modelId="{4FAAA67E-A15E-406E-AA85-A48A06AE4899}" type="presParOf" srcId="{CC51817C-67C8-4533-8145-0EA6CB6C0998}" destId="{8B36935A-1DD3-4F06-974C-FFC1DF5A2B78}" srcOrd="2" destOrd="0" presId="urn:microsoft.com/office/officeart/2018/2/layout/IconVerticalSolidList"/>
    <dgm:cxn modelId="{534E6269-6ECE-4693-A8B7-8ECAF45CB78B}" type="presParOf" srcId="{CC51817C-67C8-4533-8145-0EA6CB6C0998}" destId="{B7238456-912E-443C-AB92-99C4331CBF52}" srcOrd="3" destOrd="0" presId="urn:microsoft.com/office/officeart/2018/2/layout/IconVerticalSolidList"/>
    <dgm:cxn modelId="{902A1E65-2A12-4B8E-9458-AAE5D0145622}" type="presParOf" srcId="{5033A8AE-AE35-4599-8A7B-EB16DDA49F2F}" destId="{4D54C0FB-E1BE-4A35-8555-E4218C565EBA}" srcOrd="1" destOrd="0" presId="urn:microsoft.com/office/officeart/2018/2/layout/IconVerticalSolidList"/>
    <dgm:cxn modelId="{780E71A9-990E-4C49-BB5F-2831B3AD0E29}" type="presParOf" srcId="{5033A8AE-AE35-4599-8A7B-EB16DDA49F2F}" destId="{F06DD63A-F871-43D9-88DD-0408E62A2052}" srcOrd="2" destOrd="0" presId="urn:microsoft.com/office/officeart/2018/2/layout/IconVerticalSolidList"/>
    <dgm:cxn modelId="{60D3CFB5-06D1-4325-B330-58E665036B59}" type="presParOf" srcId="{F06DD63A-F871-43D9-88DD-0408E62A2052}" destId="{15B38C7D-3EA1-4AC6-B66E-5581AF2494B2}" srcOrd="0" destOrd="0" presId="urn:microsoft.com/office/officeart/2018/2/layout/IconVerticalSolidList"/>
    <dgm:cxn modelId="{AC4C2361-3A28-4104-8785-0933EF85BFF3}" type="presParOf" srcId="{F06DD63A-F871-43D9-88DD-0408E62A2052}" destId="{15BCE0D2-0DA3-47F9-9C3E-2B42375F6D8F}" srcOrd="1" destOrd="0" presId="urn:microsoft.com/office/officeart/2018/2/layout/IconVerticalSolidList"/>
    <dgm:cxn modelId="{0118CA2E-FBEC-4664-B217-11BA920C8822}" type="presParOf" srcId="{F06DD63A-F871-43D9-88DD-0408E62A2052}" destId="{F706A378-8959-4F9C-9C9E-7FB468DC0BE6}" srcOrd="2" destOrd="0" presId="urn:microsoft.com/office/officeart/2018/2/layout/IconVerticalSolidList"/>
    <dgm:cxn modelId="{BC65D2B5-F0EA-421E-8B56-A75E9DEEA40C}" type="presParOf" srcId="{F06DD63A-F871-43D9-88DD-0408E62A2052}" destId="{003F94F2-C90E-426E-B908-D7C5BD4D25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1DC8E5-1B8D-4D3A-B619-D45B84B4327F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F5E960E-4D26-4BC6-8994-69EE4EB5D7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According to data set we used , If you want to do business in Toronto </a:t>
          </a:r>
        </a:p>
        <a:p>
          <a:pPr>
            <a:lnSpc>
              <a:spcPct val="100000"/>
            </a:lnSpc>
          </a:pPr>
          <a:r>
            <a:rPr lang="en-US" dirty="0"/>
            <a:t>(in prospect list above ) .</a:t>
          </a:r>
        </a:p>
      </dgm:t>
    </dgm:pt>
    <dgm:pt modelId="{56184B21-8A43-4729-B648-00AD61E4DCF0}" type="parTrans" cxnId="{A922F0CF-0F93-4F40-9E32-19B8813736DE}">
      <dgm:prSet/>
      <dgm:spPr/>
      <dgm:t>
        <a:bodyPr/>
        <a:lstStyle/>
        <a:p>
          <a:endParaRPr lang="en-US"/>
        </a:p>
      </dgm:t>
    </dgm:pt>
    <dgm:pt modelId="{73A941CD-4A5A-4A0C-BCFB-C07ECDAA5AAF}" type="sibTrans" cxnId="{A922F0CF-0F93-4F40-9E32-19B8813736DE}">
      <dgm:prSet/>
      <dgm:spPr/>
      <dgm:t>
        <a:bodyPr/>
        <a:lstStyle/>
        <a:p>
          <a:endParaRPr lang="en-US"/>
        </a:p>
      </dgm:t>
    </dgm:pt>
    <dgm:pt modelId="{D9E8F0EA-A3AA-4485-B97F-869FBCC2D3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recommend your business should be flour wholesale business which is can make repeatable profit and high demand . </a:t>
          </a:r>
        </a:p>
      </dgm:t>
    </dgm:pt>
    <dgm:pt modelId="{34B22057-5D6B-4873-84D6-983701110710}" type="parTrans" cxnId="{D900E8E0-A47C-4633-B825-9596A5358E67}">
      <dgm:prSet/>
      <dgm:spPr/>
      <dgm:t>
        <a:bodyPr/>
        <a:lstStyle/>
        <a:p>
          <a:endParaRPr lang="en-US"/>
        </a:p>
      </dgm:t>
    </dgm:pt>
    <dgm:pt modelId="{3A79A39F-E9C4-432D-B7A8-BC0193FDFEEA}" type="sibTrans" cxnId="{D900E8E0-A47C-4633-B825-9596A5358E67}">
      <dgm:prSet/>
      <dgm:spPr/>
      <dgm:t>
        <a:bodyPr/>
        <a:lstStyle/>
        <a:p>
          <a:endParaRPr lang="en-US"/>
        </a:p>
      </dgm:t>
    </dgm:pt>
    <dgm:pt modelId="{AC885FF0-CC6F-426C-904A-094A1C6BEF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but if you don’t want to do flour business , I still recommend you to do other ingredient wholesale  or other B2B business </a:t>
          </a:r>
        </a:p>
      </dgm:t>
    </dgm:pt>
    <dgm:pt modelId="{F59E1867-E862-4633-A6E8-4CABE6649578}" type="parTrans" cxnId="{17469726-2C77-43D5-9C1B-E3E004D43F47}">
      <dgm:prSet/>
      <dgm:spPr/>
      <dgm:t>
        <a:bodyPr/>
        <a:lstStyle/>
        <a:p>
          <a:endParaRPr lang="en-US"/>
        </a:p>
      </dgm:t>
    </dgm:pt>
    <dgm:pt modelId="{C63F99DD-5C25-48DA-AD7B-FD3EF864E511}" type="sibTrans" cxnId="{17469726-2C77-43D5-9C1B-E3E004D43F47}">
      <dgm:prSet/>
      <dgm:spPr/>
      <dgm:t>
        <a:bodyPr/>
        <a:lstStyle/>
        <a:p>
          <a:endParaRPr lang="en-US"/>
        </a:p>
      </dgm:t>
    </dgm:pt>
    <dgm:pt modelId="{17C7FE0E-ED40-4956-BD85-2224106940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don’t recommend you to do restaurant business in the area because it has been already red ocean right now.</a:t>
          </a:r>
        </a:p>
      </dgm:t>
    </dgm:pt>
    <dgm:pt modelId="{DE3CE21D-624B-491E-8F62-78B97E40D148}" type="parTrans" cxnId="{EE603638-1CC9-4592-ADE2-D905A6800D28}">
      <dgm:prSet/>
      <dgm:spPr/>
      <dgm:t>
        <a:bodyPr/>
        <a:lstStyle/>
        <a:p>
          <a:endParaRPr lang="en-US"/>
        </a:p>
      </dgm:t>
    </dgm:pt>
    <dgm:pt modelId="{F9E440DC-7DE9-4BE2-B943-924740D64036}" type="sibTrans" cxnId="{EE603638-1CC9-4592-ADE2-D905A6800D28}">
      <dgm:prSet/>
      <dgm:spPr/>
      <dgm:t>
        <a:bodyPr/>
        <a:lstStyle/>
        <a:p>
          <a:endParaRPr lang="en-US"/>
        </a:p>
      </dgm:t>
    </dgm:pt>
    <dgm:pt modelId="{8ED14BE0-3CE7-4A2E-BA70-1D4227A3745A}" type="pres">
      <dgm:prSet presAssocID="{E21DC8E5-1B8D-4D3A-B619-D45B84B4327F}" presName="root" presStyleCnt="0">
        <dgm:presLayoutVars>
          <dgm:dir/>
          <dgm:resizeHandles val="exact"/>
        </dgm:presLayoutVars>
      </dgm:prSet>
      <dgm:spPr/>
    </dgm:pt>
    <dgm:pt modelId="{4A8B3452-F379-4FC4-BC91-E4F1DB2E0A76}" type="pres">
      <dgm:prSet presAssocID="{AF5E960E-4D26-4BC6-8994-69EE4EB5D73F}" presName="compNode" presStyleCnt="0"/>
      <dgm:spPr/>
    </dgm:pt>
    <dgm:pt modelId="{0F8C4620-9225-4228-B5AD-01DF97144BF7}" type="pres">
      <dgm:prSet presAssocID="{AF5E960E-4D26-4BC6-8994-69EE4EB5D73F}" presName="bgRect" presStyleLbl="bgShp" presStyleIdx="0" presStyleCnt="4"/>
      <dgm:spPr/>
    </dgm:pt>
    <dgm:pt modelId="{6CFEB8F7-E8F6-4CE5-8AC9-EE05F9DBB43A}" type="pres">
      <dgm:prSet presAssocID="{AF5E960E-4D26-4BC6-8994-69EE4EB5D7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D63C350B-C648-446E-B78A-4F022476E0B6}" type="pres">
      <dgm:prSet presAssocID="{AF5E960E-4D26-4BC6-8994-69EE4EB5D73F}" presName="spaceRect" presStyleCnt="0"/>
      <dgm:spPr/>
    </dgm:pt>
    <dgm:pt modelId="{6300F8FE-1408-4944-A58D-21219AF40ABB}" type="pres">
      <dgm:prSet presAssocID="{AF5E960E-4D26-4BC6-8994-69EE4EB5D73F}" presName="parTx" presStyleLbl="revTx" presStyleIdx="0" presStyleCnt="4">
        <dgm:presLayoutVars>
          <dgm:chMax val="0"/>
          <dgm:chPref val="0"/>
        </dgm:presLayoutVars>
      </dgm:prSet>
      <dgm:spPr/>
    </dgm:pt>
    <dgm:pt modelId="{FFC88DE1-1C98-4CDD-9581-392E918C708C}" type="pres">
      <dgm:prSet presAssocID="{73A941CD-4A5A-4A0C-BCFB-C07ECDAA5AAF}" presName="sibTrans" presStyleCnt="0"/>
      <dgm:spPr/>
    </dgm:pt>
    <dgm:pt modelId="{4F8A8B81-A3C7-4C0F-BBA6-56A71F77C3AF}" type="pres">
      <dgm:prSet presAssocID="{D9E8F0EA-A3AA-4485-B97F-869FBCC2D347}" presName="compNode" presStyleCnt="0"/>
      <dgm:spPr/>
    </dgm:pt>
    <dgm:pt modelId="{5CCFA775-923C-41B7-A942-AA788DA65569}" type="pres">
      <dgm:prSet presAssocID="{D9E8F0EA-A3AA-4485-B97F-869FBCC2D347}" presName="bgRect" presStyleLbl="bgShp" presStyleIdx="1" presStyleCnt="4"/>
      <dgm:spPr/>
    </dgm:pt>
    <dgm:pt modelId="{C1EEEB2F-9A92-47BD-9C8B-5FFBB9E22E56}" type="pres">
      <dgm:prSet presAssocID="{D9E8F0EA-A3AA-4485-B97F-869FBCC2D3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Tick1 with solid fill"/>
        </a:ext>
      </dgm:extLst>
    </dgm:pt>
    <dgm:pt modelId="{BC119981-BEEB-4AC3-9349-9783EB1F5CB9}" type="pres">
      <dgm:prSet presAssocID="{D9E8F0EA-A3AA-4485-B97F-869FBCC2D347}" presName="spaceRect" presStyleCnt="0"/>
      <dgm:spPr/>
    </dgm:pt>
    <dgm:pt modelId="{51D2FF0C-F55B-4E98-812B-E6EF3C50CD19}" type="pres">
      <dgm:prSet presAssocID="{D9E8F0EA-A3AA-4485-B97F-869FBCC2D347}" presName="parTx" presStyleLbl="revTx" presStyleIdx="1" presStyleCnt="4">
        <dgm:presLayoutVars>
          <dgm:chMax val="0"/>
          <dgm:chPref val="0"/>
        </dgm:presLayoutVars>
      </dgm:prSet>
      <dgm:spPr/>
    </dgm:pt>
    <dgm:pt modelId="{9C2F0A9F-F9FF-47EA-957B-46FFBC22985E}" type="pres">
      <dgm:prSet presAssocID="{3A79A39F-E9C4-432D-B7A8-BC0193FDFEEA}" presName="sibTrans" presStyleCnt="0"/>
      <dgm:spPr/>
    </dgm:pt>
    <dgm:pt modelId="{B27C86E7-D6F4-4497-A197-525922201C31}" type="pres">
      <dgm:prSet presAssocID="{AC885FF0-CC6F-426C-904A-094A1C6BEF17}" presName="compNode" presStyleCnt="0"/>
      <dgm:spPr/>
    </dgm:pt>
    <dgm:pt modelId="{3EA151E9-0F95-49A2-932E-E5713D9D0295}" type="pres">
      <dgm:prSet presAssocID="{AC885FF0-CC6F-426C-904A-094A1C6BEF17}" presName="bgRect" presStyleLbl="bgShp" presStyleIdx="2" presStyleCnt="4"/>
      <dgm:spPr/>
    </dgm:pt>
    <dgm:pt modelId="{2B4E50E5-3AFB-4A84-89A9-B8E00B669B73}" type="pres">
      <dgm:prSet presAssocID="{AC885FF0-CC6F-426C-904A-094A1C6BEF17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Tick1 with solid fill"/>
        </a:ext>
      </dgm:extLst>
    </dgm:pt>
    <dgm:pt modelId="{25D2F09C-1D67-4EC6-ACDD-F5DE533BBD31}" type="pres">
      <dgm:prSet presAssocID="{AC885FF0-CC6F-426C-904A-094A1C6BEF17}" presName="spaceRect" presStyleCnt="0"/>
      <dgm:spPr/>
    </dgm:pt>
    <dgm:pt modelId="{A7ED8190-DEC7-417C-AE95-07B6AA3EBE18}" type="pres">
      <dgm:prSet presAssocID="{AC885FF0-CC6F-426C-904A-094A1C6BEF17}" presName="parTx" presStyleLbl="revTx" presStyleIdx="2" presStyleCnt="4">
        <dgm:presLayoutVars>
          <dgm:chMax val="0"/>
          <dgm:chPref val="0"/>
        </dgm:presLayoutVars>
      </dgm:prSet>
      <dgm:spPr/>
    </dgm:pt>
    <dgm:pt modelId="{732C3D29-2383-4F66-A8E3-A59EFF39093D}" type="pres">
      <dgm:prSet presAssocID="{C63F99DD-5C25-48DA-AD7B-FD3EF864E511}" presName="sibTrans" presStyleCnt="0"/>
      <dgm:spPr/>
    </dgm:pt>
    <dgm:pt modelId="{6B8A8A44-7C0A-4B73-94C3-E2C8E84E53DA}" type="pres">
      <dgm:prSet presAssocID="{17C7FE0E-ED40-4956-BD85-222410694073}" presName="compNode" presStyleCnt="0"/>
      <dgm:spPr/>
    </dgm:pt>
    <dgm:pt modelId="{9FDC9D12-FADD-47A7-B173-D9C47DD87192}" type="pres">
      <dgm:prSet presAssocID="{17C7FE0E-ED40-4956-BD85-222410694073}" presName="bgRect" presStyleLbl="bgShp" presStyleIdx="3" presStyleCnt="4"/>
      <dgm:spPr/>
    </dgm:pt>
    <dgm:pt modelId="{D532B072-F4E3-4EA4-AB01-53BC4B393589}" type="pres">
      <dgm:prSet presAssocID="{17C7FE0E-ED40-4956-BD85-222410694073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Cross with solid fill"/>
        </a:ext>
      </dgm:extLst>
    </dgm:pt>
    <dgm:pt modelId="{B3DB7415-EB39-422C-8C37-F2E814CEF167}" type="pres">
      <dgm:prSet presAssocID="{17C7FE0E-ED40-4956-BD85-222410694073}" presName="spaceRect" presStyleCnt="0"/>
      <dgm:spPr/>
    </dgm:pt>
    <dgm:pt modelId="{60386E98-C185-4F40-9E1B-E81A226C419B}" type="pres">
      <dgm:prSet presAssocID="{17C7FE0E-ED40-4956-BD85-22241069407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6504003-17A2-4A0F-9AB8-9ACAECB7E520}" type="presOf" srcId="{AF5E960E-4D26-4BC6-8994-69EE4EB5D73F}" destId="{6300F8FE-1408-4944-A58D-21219AF40ABB}" srcOrd="0" destOrd="0" presId="urn:microsoft.com/office/officeart/2018/2/layout/IconVerticalSolidList"/>
    <dgm:cxn modelId="{17469726-2C77-43D5-9C1B-E3E004D43F47}" srcId="{E21DC8E5-1B8D-4D3A-B619-D45B84B4327F}" destId="{AC885FF0-CC6F-426C-904A-094A1C6BEF17}" srcOrd="2" destOrd="0" parTransId="{F59E1867-E862-4633-A6E8-4CABE6649578}" sibTransId="{C63F99DD-5C25-48DA-AD7B-FD3EF864E511}"/>
    <dgm:cxn modelId="{A10CEF33-6732-4EAB-9543-B9C1B3DEC3F5}" type="presOf" srcId="{17C7FE0E-ED40-4956-BD85-222410694073}" destId="{60386E98-C185-4F40-9E1B-E81A226C419B}" srcOrd="0" destOrd="0" presId="urn:microsoft.com/office/officeart/2018/2/layout/IconVerticalSolidList"/>
    <dgm:cxn modelId="{EE603638-1CC9-4592-ADE2-D905A6800D28}" srcId="{E21DC8E5-1B8D-4D3A-B619-D45B84B4327F}" destId="{17C7FE0E-ED40-4956-BD85-222410694073}" srcOrd="3" destOrd="0" parTransId="{DE3CE21D-624B-491E-8F62-78B97E40D148}" sibTransId="{F9E440DC-7DE9-4BE2-B943-924740D64036}"/>
    <dgm:cxn modelId="{E4F65E3E-878E-46C8-BE33-E395DDDC8DE9}" type="presOf" srcId="{AC885FF0-CC6F-426C-904A-094A1C6BEF17}" destId="{A7ED8190-DEC7-417C-AE95-07B6AA3EBE18}" srcOrd="0" destOrd="0" presId="urn:microsoft.com/office/officeart/2018/2/layout/IconVerticalSolidList"/>
    <dgm:cxn modelId="{CB863AB1-7A47-4518-BDD2-F34C39233039}" type="presOf" srcId="{E21DC8E5-1B8D-4D3A-B619-D45B84B4327F}" destId="{8ED14BE0-3CE7-4A2E-BA70-1D4227A3745A}" srcOrd="0" destOrd="0" presId="urn:microsoft.com/office/officeart/2018/2/layout/IconVerticalSolidList"/>
    <dgm:cxn modelId="{A922F0CF-0F93-4F40-9E32-19B8813736DE}" srcId="{E21DC8E5-1B8D-4D3A-B619-D45B84B4327F}" destId="{AF5E960E-4D26-4BC6-8994-69EE4EB5D73F}" srcOrd="0" destOrd="0" parTransId="{56184B21-8A43-4729-B648-00AD61E4DCF0}" sibTransId="{73A941CD-4A5A-4A0C-BCFB-C07ECDAA5AAF}"/>
    <dgm:cxn modelId="{B65A41DF-13A3-4E88-999F-F24914422813}" type="presOf" srcId="{D9E8F0EA-A3AA-4485-B97F-869FBCC2D347}" destId="{51D2FF0C-F55B-4E98-812B-E6EF3C50CD19}" srcOrd="0" destOrd="0" presId="urn:microsoft.com/office/officeart/2018/2/layout/IconVerticalSolidList"/>
    <dgm:cxn modelId="{D900E8E0-A47C-4633-B825-9596A5358E67}" srcId="{E21DC8E5-1B8D-4D3A-B619-D45B84B4327F}" destId="{D9E8F0EA-A3AA-4485-B97F-869FBCC2D347}" srcOrd="1" destOrd="0" parTransId="{34B22057-5D6B-4873-84D6-983701110710}" sibTransId="{3A79A39F-E9C4-432D-B7A8-BC0193FDFEEA}"/>
    <dgm:cxn modelId="{2B7B0ED4-E60C-4524-BA55-34D746FB3BD2}" type="presParOf" srcId="{8ED14BE0-3CE7-4A2E-BA70-1D4227A3745A}" destId="{4A8B3452-F379-4FC4-BC91-E4F1DB2E0A76}" srcOrd="0" destOrd="0" presId="urn:microsoft.com/office/officeart/2018/2/layout/IconVerticalSolidList"/>
    <dgm:cxn modelId="{AD0AC4C1-5808-4675-BDAD-D122CEC206BA}" type="presParOf" srcId="{4A8B3452-F379-4FC4-BC91-E4F1DB2E0A76}" destId="{0F8C4620-9225-4228-B5AD-01DF97144BF7}" srcOrd="0" destOrd="0" presId="urn:microsoft.com/office/officeart/2018/2/layout/IconVerticalSolidList"/>
    <dgm:cxn modelId="{218D8508-36CE-41BA-A572-8CD7FE4EE7E9}" type="presParOf" srcId="{4A8B3452-F379-4FC4-BC91-E4F1DB2E0A76}" destId="{6CFEB8F7-E8F6-4CE5-8AC9-EE05F9DBB43A}" srcOrd="1" destOrd="0" presId="urn:microsoft.com/office/officeart/2018/2/layout/IconVerticalSolidList"/>
    <dgm:cxn modelId="{7A7DC664-FE7D-4605-8808-44DF7F0094F2}" type="presParOf" srcId="{4A8B3452-F379-4FC4-BC91-E4F1DB2E0A76}" destId="{D63C350B-C648-446E-B78A-4F022476E0B6}" srcOrd="2" destOrd="0" presId="urn:microsoft.com/office/officeart/2018/2/layout/IconVerticalSolidList"/>
    <dgm:cxn modelId="{789BB4CA-C64D-4A77-9F57-715BFCF021EE}" type="presParOf" srcId="{4A8B3452-F379-4FC4-BC91-E4F1DB2E0A76}" destId="{6300F8FE-1408-4944-A58D-21219AF40ABB}" srcOrd="3" destOrd="0" presId="urn:microsoft.com/office/officeart/2018/2/layout/IconVerticalSolidList"/>
    <dgm:cxn modelId="{78CA6A4F-65C1-4FF3-9C74-ED178C4AB56E}" type="presParOf" srcId="{8ED14BE0-3CE7-4A2E-BA70-1D4227A3745A}" destId="{FFC88DE1-1C98-4CDD-9581-392E918C708C}" srcOrd="1" destOrd="0" presId="urn:microsoft.com/office/officeart/2018/2/layout/IconVerticalSolidList"/>
    <dgm:cxn modelId="{CE60AD81-087E-46CC-9B9A-3C3242C19738}" type="presParOf" srcId="{8ED14BE0-3CE7-4A2E-BA70-1D4227A3745A}" destId="{4F8A8B81-A3C7-4C0F-BBA6-56A71F77C3AF}" srcOrd="2" destOrd="0" presId="urn:microsoft.com/office/officeart/2018/2/layout/IconVerticalSolidList"/>
    <dgm:cxn modelId="{C0F8C214-918B-487C-89FF-8DE7DEED0725}" type="presParOf" srcId="{4F8A8B81-A3C7-4C0F-BBA6-56A71F77C3AF}" destId="{5CCFA775-923C-41B7-A942-AA788DA65569}" srcOrd="0" destOrd="0" presId="urn:microsoft.com/office/officeart/2018/2/layout/IconVerticalSolidList"/>
    <dgm:cxn modelId="{2E28C35D-9A05-4A5C-B07F-6FFF089FE801}" type="presParOf" srcId="{4F8A8B81-A3C7-4C0F-BBA6-56A71F77C3AF}" destId="{C1EEEB2F-9A92-47BD-9C8B-5FFBB9E22E56}" srcOrd="1" destOrd="0" presId="urn:microsoft.com/office/officeart/2018/2/layout/IconVerticalSolidList"/>
    <dgm:cxn modelId="{948C9C3B-E124-4582-A40F-DF0BA175E826}" type="presParOf" srcId="{4F8A8B81-A3C7-4C0F-BBA6-56A71F77C3AF}" destId="{BC119981-BEEB-4AC3-9349-9783EB1F5CB9}" srcOrd="2" destOrd="0" presId="urn:microsoft.com/office/officeart/2018/2/layout/IconVerticalSolidList"/>
    <dgm:cxn modelId="{A0034738-872A-4582-B177-5FE157FCB85E}" type="presParOf" srcId="{4F8A8B81-A3C7-4C0F-BBA6-56A71F77C3AF}" destId="{51D2FF0C-F55B-4E98-812B-E6EF3C50CD19}" srcOrd="3" destOrd="0" presId="urn:microsoft.com/office/officeart/2018/2/layout/IconVerticalSolidList"/>
    <dgm:cxn modelId="{CE4F0A6E-6241-4D31-8604-12460020BDC6}" type="presParOf" srcId="{8ED14BE0-3CE7-4A2E-BA70-1D4227A3745A}" destId="{9C2F0A9F-F9FF-47EA-957B-46FFBC22985E}" srcOrd="3" destOrd="0" presId="urn:microsoft.com/office/officeart/2018/2/layout/IconVerticalSolidList"/>
    <dgm:cxn modelId="{9693109F-487A-4F83-96CD-D6378C040AA4}" type="presParOf" srcId="{8ED14BE0-3CE7-4A2E-BA70-1D4227A3745A}" destId="{B27C86E7-D6F4-4497-A197-525922201C31}" srcOrd="4" destOrd="0" presId="urn:microsoft.com/office/officeart/2018/2/layout/IconVerticalSolidList"/>
    <dgm:cxn modelId="{56E36819-B76E-48DC-8CF2-ACD3D4412718}" type="presParOf" srcId="{B27C86E7-D6F4-4497-A197-525922201C31}" destId="{3EA151E9-0F95-49A2-932E-E5713D9D0295}" srcOrd="0" destOrd="0" presId="urn:microsoft.com/office/officeart/2018/2/layout/IconVerticalSolidList"/>
    <dgm:cxn modelId="{9EF1D74B-146A-4AD4-9142-7112073534EE}" type="presParOf" srcId="{B27C86E7-D6F4-4497-A197-525922201C31}" destId="{2B4E50E5-3AFB-4A84-89A9-B8E00B669B73}" srcOrd="1" destOrd="0" presId="urn:microsoft.com/office/officeart/2018/2/layout/IconVerticalSolidList"/>
    <dgm:cxn modelId="{A787BDC6-DEAA-4EE5-BCDD-EEF80F579A6F}" type="presParOf" srcId="{B27C86E7-D6F4-4497-A197-525922201C31}" destId="{25D2F09C-1D67-4EC6-ACDD-F5DE533BBD31}" srcOrd="2" destOrd="0" presId="urn:microsoft.com/office/officeart/2018/2/layout/IconVerticalSolidList"/>
    <dgm:cxn modelId="{CF2DA20D-E730-452D-BBEC-CAD28CF4A222}" type="presParOf" srcId="{B27C86E7-D6F4-4497-A197-525922201C31}" destId="{A7ED8190-DEC7-417C-AE95-07B6AA3EBE18}" srcOrd="3" destOrd="0" presId="urn:microsoft.com/office/officeart/2018/2/layout/IconVerticalSolidList"/>
    <dgm:cxn modelId="{DB7A669A-9EA4-433B-AEE8-8CCCF1B050CF}" type="presParOf" srcId="{8ED14BE0-3CE7-4A2E-BA70-1D4227A3745A}" destId="{732C3D29-2383-4F66-A8E3-A59EFF39093D}" srcOrd="5" destOrd="0" presId="urn:microsoft.com/office/officeart/2018/2/layout/IconVerticalSolidList"/>
    <dgm:cxn modelId="{142A02AA-0416-4198-A5E8-2BE35410B5E0}" type="presParOf" srcId="{8ED14BE0-3CE7-4A2E-BA70-1D4227A3745A}" destId="{6B8A8A44-7C0A-4B73-94C3-E2C8E84E53DA}" srcOrd="6" destOrd="0" presId="urn:microsoft.com/office/officeart/2018/2/layout/IconVerticalSolidList"/>
    <dgm:cxn modelId="{531D17F6-61B3-4532-882A-6BA66E24344F}" type="presParOf" srcId="{6B8A8A44-7C0A-4B73-94C3-E2C8E84E53DA}" destId="{9FDC9D12-FADD-47A7-B173-D9C47DD87192}" srcOrd="0" destOrd="0" presId="urn:microsoft.com/office/officeart/2018/2/layout/IconVerticalSolidList"/>
    <dgm:cxn modelId="{A292EBD5-3E46-4E2A-8E1C-761DAD7C6FEB}" type="presParOf" srcId="{6B8A8A44-7C0A-4B73-94C3-E2C8E84E53DA}" destId="{D532B072-F4E3-4EA4-AB01-53BC4B393589}" srcOrd="1" destOrd="0" presId="urn:microsoft.com/office/officeart/2018/2/layout/IconVerticalSolidList"/>
    <dgm:cxn modelId="{93BA83E3-C175-495B-AAF9-49EF393C8953}" type="presParOf" srcId="{6B8A8A44-7C0A-4B73-94C3-E2C8E84E53DA}" destId="{B3DB7415-EB39-422C-8C37-F2E814CEF167}" srcOrd="2" destOrd="0" presId="urn:microsoft.com/office/officeart/2018/2/layout/IconVerticalSolidList"/>
    <dgm:cxn modelId="{DD55F6B9-96F9-4AA5-9850-674CB7F7B8C2}" type="presParOf" srcId="{6B8A8A44-7C0A-4B73-94C3-E2C8E84E53DA}" destId="{60386E98-C185-4F40-9E1B-E81A226C41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360DB-8ECA-4DBB-9B80-5D93EDDDA96F}">
      <dsp:nvSpPr>
        <dsp:cNvPr id="0" name=""/>
        <dsp:cNvSpPr/>
      </dsp:nvSpPr>
      <dsp:spPr>
        <a:xfrm>
          <a:off x="1063980" y="707106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0D60A-F02D-4A1F-849F-983BF3BD2D06}">
      <dsp:nvSpPr>
        <dsp:cNvPr id="0" name=""/>
        <dsp:cNvSpPr/>
      </dsp:nvSpPr>
      <dsp:spPr>
        <a:xfrm>
          <a:off x="285097" y="2333784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Which business will be recommended to do in the Toronto neighborhood,</a:t>
          </a:r>
        </a:p>
      </dsp:txBody>
      <dsp:txXfrm>
        <a:off x="285097" y="2333784"/>
        <a:ext cx="2832300" cy="720000"/>
      </dsp:txXfrm>
    </dsp:sp>
    <dsp:sp modelId="{6E8B0B0A-E26A-4ADA-BBE6-31D10C3FA651}">
      <dsp:nvSpPr>
        <dsp:cNvPr id="0" name=""/>
        <dsp:cNvSpPr/>
      </dsp:nvSpPr>
      <dsp:spPr>
        <a:xfrm>
          <a:off x="4391932" y="707106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3BA82-4C5D-433E-8F5E-0B9FF72B2E5A}">
      <dsp:nvSpPr>
        <dsp:cNvPr id="0" name=""/>
        <dsp:cNvSpPr/>
      </dsp:nvSpPr>
      <dsp:spPr>
        <a:xfrm>
          <a:off x="3613050" y="2333784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Why it will profitable?</a:t>
          </a:r>
        </a:p>
      </dsp:txBody>
      <dsp:txXfrm>
        <a:off x="3613050" y="2333784"/>
        <a:ext cx="2832300" cy="720000"/>
      </dsp:txXfrm>
    </dsp:sp>
    <dsp:sp modelId="{1C811553-FF1A-4587-8F98-CFF7D6F82BF8}">
      <dsp:nvSpPr>
        <dsp:cNvPr id="0" name=""/>
        <dsp:cNvSpPr/>
      </dsp:nvSpPr>
      <dsp:spPr>
        <a:xfrm>
          <a:off x="7719885" y="707106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73599-20A3-46B5-ABBF-B02489EFD193}">
      <dsp:nvSpPr>
        <dsp:cNvPr id="0" name=""/>
        <dsp:cNvSpPr/>
      </dsp:nvSpPr>
      <dsp:spPr>
        <a:xfrm>
          <a:off x="6941002" y="2333784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What is the target customer group?</a:t>
          </a:r>
        </a:p>
      </dsp:txBody>
      <dsp:txXfrm>
        <a:off x="6941002" y="2333784"/>
        <a:ext cx="28323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EA341-87A8-4A00-B4E1-695333C1533D}">
      <dsp:nvSpPr>
        <dsp:cNvPr id="0" name=""/>
        <dsp:cNvSpPr/>
      </dsp:nvSpPr>
      <dsp:spPr>
        <a:xfrm>
          <a:off x="0" y="860398"/>
          <a:ext cx="5928344" cy="15884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B55F9-F476-43C8-BBB0-6D9F63362324}">
      <dsp:nvSpPr>
        <dsp:cNvPr id="0" name=""/>
        <dsp:cNvSpPr/>
      </dsp:nvSpPr>
      <dsp:spPr>
        <a:xfrm>
          <a:off x="480499" y="1217794"/>
          <a:ext cx="873634" cy="8736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9BA71-1D13-4D42-B69E-83C71D86D6BE}">
      <dsp:nvSpPr>
        <dsp:cNvPr id="0" name=""/>
        <dsp:cNvSpPr/>
      </dsp:nvSpPr>
      <dsp:spPr>
        <a:xfrm>
          <a:off x="1834633" y="860398"/>
          <a:ext cx="4093710" cy="1588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9" tIns="168109" rIns="168109" bIns="16810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There are a lot of food venues in the neighborhood which maybe there are a lot  of people (or tourism) in the area. </a:t>
          </a:r>
        </a:p>
      </dsp:txBody>
      <dsp:txXfrm>
        <a:off x="1834633" y="860398"/>
        <a:ext cx="4093710" cy="1588427"/>
      </dsp:txXfrm>
    </dsp:sp>
    <dsp:sp modelId="{6E92DDE4-325B-43A0-AFB0-04C4DC6A449E}">
      <dsp:nvSpPr>
        <dsp:cNvPr id="0" name=""/>
        <dsp:cNvSpPr/>
      </dsp:nvSpPr>
      <dsp:spPr>
        <a:xfrm>
          <a:off x="0" y="2845931"/>
          <a:ext cx="5928344" cy="15884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EFA9C-241A-4B1F-AAF6-7C89E264B2A4}">
      <dsp:nvSpPr>
        <dsp:cNvPr id="0" name=""/>
        <dsp:cNvSpPr/>
      </dsp:nvSpPr>
      <dsp:spPr>
        <a:xfrm>
          <a:off x="480499" y="3203327"/>
          <a:ext cx="873634" cy="8736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256BC-0F67-4C31-BFAB-4D771ABBF5B8}">
      <dsp:nvSpPr>
        <dsp:cNvPr id="0" name=""/>
        <dsp:cNvSpPr/>
      </dsp:nvSpPr>
      <dsp:spPr>
        <a:xfrm>
          <a:off x="1834633" y="2845931"/>
          <a:ext cx="4093710" cy="1588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9" tIns="168109" rIns="168109" bIns="16810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area crowded with food and beverage venues so it is the red ocean area for restaurant business</a:t>
          </a:r>
        </a:p>
      </dsp:txBody>
      <dsp:txXfrm>
        <a:off x="1834633" y="2845931"/>
        <a:ext cx="4093710" cy="15884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BBE9B-674C-47D0-85FC-8CB96E8B9F92}">
      <dsp:nvSpPr>
        <dsp:cNvPr id="0" name=""/>
        <dsp:cNvSpPr/>
      </dsp:nvSpPr>
      <dsp:spPr>
        <a:xfrm>
          <a:off x="0" y="611144"/>
          <a:ext cx="10058399" cy="1128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7B76D-8754-4AD6-B2A0-9F5B44F11D23}">
      <dsp:nvSpPr>
        <dsp:cNvPr id="0" name=""/>
        <dsp:cNvSpPr/>
      </dsp:nvSpPr>
      <dsp:spPr>
        <a:xfrm>
          <a:off x="341300" y="865004"/>
          <a:ext cx="620547" cy="6205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38456-912E-443C-AB92-99C4331CBF52}">
      <dsp:nvSpPr>
        <dsp:cNvPr id="0" name=""/>
        <dsp:cNvSpPr/>
      </dsp:nvSpPr>
      <dsp:spPr>
        <a:xfrm>
          <a:off x="1303148" y="611144"/>
          <a:ext cx="8755251" cy="1128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08" tIns="119408" rIns="119408" bIns="1194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Repeatable profit because of food’s shelf - life.</a:t>
          </a:r>
        </a:p>
      </dsp:txBody>
      <dsp:txXfrm>
        <a:off x="1303148" y="611144"/>
        <a:ext cx="8755251" cy="1128267"/>
      </dsp:txXfrm>
    </dsp:sp>
    <dsp:sp modelId="{15B38C7D-3EA1-4AC6-B66E-5581AF2494B2}">
      <dsp:nvSpPr>
        <dsp:cNvPr id="0" name=""/>
        <dsp:cNvSpPr/>
      </dsp:nvSpPr>
      <dsp:spPr>
        <a:xfrm>
          <a:off x="0" y="2021478"/>
          <a:ext cx="10058399" cy="1128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CE0D2-0DA3-47F9-9C3E-2B42375F6D8F}">
      <dsp:nvSpPr>
        <dsp:cNvPr id="0" name=""/>
        <dsp:cNvSpPr/>
      </dsp:nvSpPr>
      <dsp:spPr>
        <a:xfrm>
          <a:off x="341300" y="2275339"/>
          <a:ext cx="620547" cy="6205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F94F2-C90E-426E-B908-D7C5BD4D2539}">
      <dsp:nvSpPr>
        <dsp:cNvPr id="0" name=""/>
        <dsp:cNvSpPr/>
      </dsp:nvSpPr>
      <dsp:spPr>
        <a:xfrm>
          <a:off x="1303148" y="2021478"/>
          <a:ext cx="8755251" cy="1128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08" tIns="119408" rIns="119408" bIns="1194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Lot of demand so we don’t need depend to much in on either one category of venues.</a:t>
          </a:r>
        </a:p>
      </dsp:txBody>
      <dsp:txXfrm>
        <a:off x="1303148" y="2021478"/>
        <a:ext cx="8755251" cy="11282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8C4620-9225-4228-B5AD-01DF97144BF7}">
      <dsp:nvSpPr>
        <dsp:cNvPr id="0" name=""/>
        <dsp:cNvSpPr/>
      </dsp:nvSpPr>
      <dsp:spPr>
        <a:xfrm>
          <a:off x="0" y="1560"/>
          <a:ext cx="10058399" cy="7911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FEB8F7-E8F6-4CE5-8AC9-EE05F9DBB43A}">
      <dsp:nvSpPr>
        <dsp:cNvPr id="0" name=""/>
        <dsp:cNvSpPr/>
      </dsp:nvSpPr>
      <dsp:spPr>
        <a:xfrm>
          <a:off x="239310" y="179560"/>
          <a:ext cx="435110" cy="4351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00F8FE-1408-4944-A58D-21219AF40ABB}">
      <dsp:nvSpPr>
        <dsp:cNvPr id="0" name=""/>
        <dsp:cNvSpPr/>
      </dsp:nvSpPr>
      <dsp:spPr>
        <a:xfrm>
          <a:off x="913731" y="1560"/>
          <a:ext cx="9144668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According to data set we used , If you want to do business in Toronto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(in prospect list above ) .</a:t>
          </a:r>
        </a:p>
      </dsp:txBody>
      <dsp:txXfrm>
        <a:off x="913731" y="1560"/>
        <a:ext cx="9144668" cy="791109"/>
      </dsp:txXfrm>
    </dsp:sp>
    <dsp:sp modelId="{5CCFA775-923C-41B7-A942-AA788DA65569}">
      <dsp:nvSpPr>
        <dsp:cNvPr id="0" name=""/>
        <dsp:cNvSpPr/>
      </dsp:nvSpPr>
      <dsp:spPr>
        <a:xfrm>
          <a:off x="0" y="990447"/>
          <a:ext cx="10058399" cy="7911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EEEB2F-9A92-47BD-9C8B-5FFBB9E22E56}">
      <dsp:nvSpPr>
        <dsp:cNvPr id="0" name=""/>
        <dsp:cNvSpPr/>
      </dsp:nvSpPr>
      <dsp:spPr>
        <a:xfrm>
          <a:off x="239310" y="1168447"/>
          <a:ext cx="435110" cy="4351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D2FF0C-F55B-4E98-812B-E6EF3C50CD19}">
      <dsp:nvSpPr>
        <dsp:cNvPr id="0" name=""/>
        <dsp:cNvSpPr/>
      </dsp:nvSpPr>
      <dsp:spPr>
        <a:xfrm>
          <a:off x="913731" y="990447"/>
          <a:ext cx="9144668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 recommend your business should be flour wholesale business which is can make repeatable profit and high demand . </a:t>
          </a:r>
        </a:p>
      </dsp:txBody>
      <dsp:txXfrm>
        <a:off x="913731" y="990447"/>
        <a:ext cx="9144668" cy="791109"/>
      </dsp:txXfrm>
    </dsp:sp>
    <dsp:sp modelId="{3EA151E9-0F95-49A2-932E-E5713D9D0295}">
      <dsp:nvSpPr>
        <dsp:cNvPr id="0" name=""/>
        <dsp:cNvSpPr/>
      </dsp:nvSpPr>
      <dsp:spPr>
        <a:xfrm>
          <a:off x="0" y="1979334"/>
          <a:ext cx="10058399" cy="7911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4E50E5-3AFB-4A84-89A9-B8E00B669B73}">
      <dsp:nvSpPr>
        <dsp:cNvPr id="0" name=""/>
        <dsp:cNvSpPr/>
      </dsp:nvSpPr>
      <dsp:spPr>
        <a:xfrm>
          <a:off x="239310" y="2157333"/>
          <a:ext cx="435110" cy="4351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ED8190-DEC7-417C-AE95-07B6AA3EBE18}">
      <dsp:nvSpPr>
        <dsp:cNvPr id="0" name=""/>
        <dsp:cNvSpPr/>
      </dsp:nvSpPr>
      <dsp:spPr>
        <a:xfrm>
          <a:off x="913731" y="1979334"/>
          <a:ext cx="9144668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but if you don’t want to do flour business , I still recommend you to do other ingredient wholesale  or other B2B business </a:t>
          </a:r>
        </a:p>
      </dsp:txBody>
      <dsp:txXfrm>
        <a:off x="913731" y="1979334"/>
        <a:ext cx="9144668" cy="791109"/>
      </dsp:txXfrm>
    </dsp:sp>
    <dsp:sp modelId="{9FDC9D12-FADD-47A7-B173-D9C47DD87192}">
      <dsp:nvSpPr>
        <dsp:cNvPr id="0" name=""/>
        <dsp:cNvSpPr/>
      </dsp:nvSpPr>
      <dsp:spPr>
        <a:xfrm>
          <a:off x="0" y="2968220"/>
          <a:ext cx="10058399" cy="7911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32B072-F4E3-4EA4-AB01-53BC4B393589}">
      <dsp:nvSpPr>
        <dsp:cNvPr id="0" name=""/>
        <dsp:cNvSpPr/>
      </dsp:nvSpPr>
      <dsp:spPr>
        <a:xfrm>
          <a:off x="239310" y="3146220"/>
          <a:ext cx="435110" cy="4351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386E98-C185-4F40-9E1B-E81A226C419B}">
      <dsp:nvSpPr>
        <dsp:cNvPr id="0" name=""/>
        <dsp:cNvSpPr/>
      </dsp:nvSpPr>
      <dsp:spPr>
        <a:xfrm>
          <a:off x="913731" y="2968220"/>
          <a:ext cx="9144668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 don’t recommend you to do restaurant business in the area because it has been already red ocean right now.</a:t>
          </a:r>
        </a:p>
      </dsp:txBody>
      <dsp:txXfrm>
        <a:off x="913731" y="2968220"/>
        <a:ext cx="9144668" cy="791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4400" dirty="0"/>
              <a:t>Finding business opportunity in Toronto neighborhoods.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Voranipit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7CE026-7282-4A89-90DB-DE59EB0C5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But which ingredient is suitable 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51D37ED-994C-414A-98DA-F0E24789DB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5874" y="1979718"/>
            <a:ext cx="5719670" cy="3889375"/>
          </a:xfrm>
          <a:noFill/>
        </p:spPr>
      </p:pic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62AB8C02-405A-4ADF-A303-16CC9C9C3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8455" y="2120899"/>
            <a:ext cx="4772635" cy="3748194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8669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8669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food in these venues have some ingredient in common which is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“Flour”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8669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of there a lot of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8669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bakery , pizza place, sandwich place and even coffee  shop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866900" algn="l"/>
              </a:tabLst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8669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(coffee shop need  some bakery which mean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8669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 our prospect’s customer)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0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73A5-48B8-4762-A795-C89BD5F1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sz="3600" dirty="0"/>
              <a:t>Benefit of doing Flour wholesale business.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BFBF7F2-4C79-43FF-9EA2-DAB36C364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086613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578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DD5E-A6AA-4696-B947-D4F60F06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prospect’s neighborhood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2AD206-35A8-4F68-B935-B3C0947B2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29031"/>
            <a:ext cx="4208984" cy="324190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F5340A-E3E9-456F-92B8-044EC66ED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539" y="2229032"/>
            <a:ext cx="4971762" cy="308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05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2D5A-0774-48AB-8B58-7E947462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Conclusion and recommendation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DB20288-1DD5-401F-8168-FE409EC57B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647774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694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69A0-9C80-417D-8AD4-922FAC6E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sz="4000" b="1">
                <a:effectLst/>
              </a:rPr>
              <a:t>Introduction and Business Problem :</a:t>
            </a:r>
            <a:br>
              <a:rPr lang="en-US" sz="4000">
                <a:effectLst/>
              </a:rPr>
            </a:br>
            <a:endParaRPr 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F718B7-0DB3-47CF-84FB-41A031C058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755218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208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C7AF-541A-44C8-B321-EC449228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data to solve problem.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A1EA7-17BE-4CD0-B667-B7441D35E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Which data do you need to solve the problem?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We need data sets that contain the category of venues in Toronto as much as possible.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Where are the data sources?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· Postcode, neighborhood of each borough from Wikipedia to specified which neighborhood is in the Toronto Neighborhood.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· Foursquare API to get venues in each neighborhood.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Which format of data set we need?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-Rows of each neighborhood in Toronto and the columns of the Top 10 most common venues in each neighborhood(rows).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-Rows of each neighborhood in Toronto and the columns of frequent of each venue to use to train a model.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How data will use to solve the problem?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Once we know the cluster of other venues we will find inside of the data that why in that cluster has the most common venues.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when we know the reason we can use that reason to find out which business will be profitable.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0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B3AEE1-9720-495E-B0E5-E78CDF385FF3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5" y="231778"/>
            <a:ext cx="12191985" cy="4114793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8A2BCF-0083-482A-885B-1733AC0C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vert="horz" lIns="91440" tIns="0" rIns="91440" bIns="0" rtlCol="0" anchor="b">
            <a:normAutofit/>
          </a:bodyPr>
          <a:lstStyle/>
          <a:p>
            <a:r>
              <a:rPr lang="en-US" b="0" i="0" kern="1200" spc="-50" baseline="0">
                <a:latin typeface="+mj-lt"/>
                <a:ea typeface="+mj-ea"/>
                <a:cs typeface="+mj-cs"/>
              </a:rPr>
              <a:t>Data Preparation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5B1FF-7678-4FA8-A984-99F98366A850}"/>
              </a:ext>
            </a:extLst>
          </p:cNvPr>
          <p:cNvSpPr txBox="1"/>
          <p:nvPr/>
        </p:nvSpPr>
        <p:spPr>
          <a:xfrm>
            <a:off x="1097279" y="5715000"/>
            <a:ext cx="10113264" cy="609600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Scape from Wiki , Fetch from FourSquare API ,Merge ,adjust data to this format.</a:t>
            </a:r>
          </a:p>
        </p:txBody>
      </p:sp>
    </p:spTree>
    <p:extLst>
      <p:ext uri="{BB962C8B-B14F-4D97-AF65-F5344CB8AC3E}">
        <p14:creationId xmlns:p14="http://schemas.microsoft.com/office/powerpoint/2010/main" val="227935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F939-D9A7-49F7-906C-A474E082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Clustering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0694B7-FF11-4AF9-BEE3-C926118A0D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58984" y="1103250"/>
            <a:ext cx="5928344" cy="4713855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EA063-E9C5-44DE-B43F-229F54ACA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- Using DBSCAN to deal with outliers 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- Use epsilon = 0.35  (see more detail in report or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- Fit model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7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2CE1-7E8B-423B-A4F0-5F7D5BAA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Cluster result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6E8CD3-469A-4F11-84DC-D830253E23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84" y="1370056"/>
            <a:ext cx="5928344" cy="4180243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B84FA-D012-4A7A-9490-B7915FFB9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US" dirty="0"/>
              <a:t>From the DBSCAN we got only one cluster (31 components) and 8 outliers(ignored).</a:t>
            </a:r>
          </a:p>
        </p:txBody>
      </p:sp>
    </p:spTree>
    <p:extLst>
      <p:ext uri="{BB962C8B-B14F-4D97-AF65-F5344CB8AC3E}">
        <p14:creationId xmlns:p14="http://schemas.microsoft.com/office/powerpoint/2010/main" val="242269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8A022B-A9B9-4030-BA22-9467BCD50EDC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5" y="247018"/>
            <a:ext cx="12191985" cy="408431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2E2D05-CE8D-40AC-B39A-4529C264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vert="horz" lIns="91440" tIns="0" rIns="91440" bIns="0" rtlCol="0" anchor="b">
            <a:normAutofit/>
          </a:bodyPr>
          <a:lstStyle/>
          <a:p>
            <a:r>
              <a:rPr lang="en-US" b="0" i="0" kern="1200" spc="-50" baseline="0" dirty="0">
                <a:latin typeface="+mj-lt"/>
                <a:ea typeface="+mj-ea"/>
                <a:cs typeface="+mj-cs"/>
              </a:rPr>
              <a:t>Identify the cluster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206B1-F637-49C7-8C7E-F1A91DC0DEC4}"/>
              </a:ext>
            </a:extLst>
          </p:cNvPr>
          <p:cNvSpPr txBox="1"/>
          <p:nvPr/>
        </p:nvSpPr>
        <p:spPr>
          <a:xfrm>
            <a:off x="1097279" y="5715000"/>
            <a:ext cx="10113264" cy="609600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only one cluster that we got is neighborhood of </a:t>
            </a:r>
            <a:r>
              <a:rPr lang="en-US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food and beverage 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venues .</a:t>
            </a:r>
          </a:p>
        </p:txBody>
      </p:sp>
    </p:spTree>
    <p:extLst>
      <p:ext uri="{BB962C8B-B14F-4D97-AF65-F5344CB8AC3E}">
        <p14:creationId xmlns:p14="http://schemas.microsoft.com/office/powerpoint/2010/main" val="230547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B393430-5563-43D9-A2FB-777BB35A5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40" y="2066420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What information we get form data cluster?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E5D3A88-C7DD-44EF-A149-FEA33F53E7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863370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00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0A07-6E2F-415D-BC0B-2B49ADB01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/>
          <a:p>
            <a:r>
              <a:rPr lang="en-US" sz="6200" b="1" dirty="0">
                <a:effectLst/>
              </a:rPr>
              <a:t>How we can take advantage from this information ?</a:t>
            </a:r>
            <a:br>
              <a:rPr lang="en-US" sz="6200" dirty="0">
                <a:effectLst/>
              </a:rPr>
            </a:br>
            <a:endParaRPr lang="en-US" sz="62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BB9B2BB-7FFC-4001-8A64-10E1E18C8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 b="1" dirty="0">
                <a:effectLst/>
              </a:rPr>
              <a:t>The answer is </a:t>
            </a:r>
            <a:r>
              <a:rPr lang="en-US" sz="1300" dirty="0">
                <a:effectLst/>
              </a:rPr>
              <a:t>doing business to business (B2B) wholesale such as ingredient wholesale.</a:t>
            </a:r>
            <a:r>
              <a:rPr lang="en-US" sz="13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1300" b="1" dirty="0"/>
              <a:t>But why ? </a:t>
            </a:r>
            <a:r>
              <a:rPr lang="en-US" sz="1300" dirty="0"/>
              <a:t>The reason is the area is crowded with business which mean it is the red ocean.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So It better to sell shoves for miners than mine with the crowd.</a:t>
            </a:r>
          </a:p>
          <a:p>
            <a:pPr>
              <a:lnSpc>
                <a:spcPct val="10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64356163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{641E4658-BDFE-4627-A10D-CDA304399756}tf56160789_win32</Template>
  <TotalTime>68</TotalTime>
  <Words>598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Bookman Old Style</vt:lpstr>
      <vt:lpstr>Calibri</vt:lpstr>
      <vt:lpstr>Franklin Gothic Book</vt:lpstr>
      <vt:lpstr>Times New Roman</vt:lpstr>
      <vt:lpstr>1_RetrospectVTI</vt:lpstr>
      <vt:lpstr>Finding business opportunity in Toronto neighborhoods.</vt:lpstr>
      <vt:lpstr>Introduction and Business Problem : </vt:lpstr>
      <vt:lpstr>Using data to solve problem.</vt:lpstr>
      <vt:lpstr>Data Preparation </vt:lpstr>
      <vt:lpstr>Clustering </vt:lpstr>
      <vt:lpstr>Cluster result .</vt:lpstr>
      <vt:lpstr>Identify the cluster</vt:lpstr>
      <vt:lpstr>What information we get form data cluster?</vt:lpstr>
      <vt:lpstr>How we can take advantage from this information ? </vt:lpstr>
      <vt:lpstr>But which ingredient is suitable ?</vt:lpstr>
      <vt:lpstr>Benefit of doing Flour wholesale business.</vt:lpstr>
      <vt:lpstr>This is prospect’s neighborhood</vt:lpstr>
      <vt:lpstr>Conclusion and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business opportunity in Toronto neighborhoods.</dc:title>
  <dc:creator>voranipit</dc:creator>
  <cp:lastModifiedBy>voranipit</cp:lastModifiedBy>
  <cp:revision>11</cp:revision>
  <dcterms:created xsi:type="dcterms:W3CDTF">2021-07-15T09:03:46Z</dcterms:created>
  <dcterms:modified xsi:type="dcterms:W3CDTF">2021-07-15T10:17:16Z</dcterms:modified>
</cp:coreProperties>
</file>