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Lato Bold" charset="0"/>
      <p:regular r:id="rId16"/>
    </p:embeddedFont>
    <p:embeddedFont>
      <p:font typeface="Lato" charset="0"/>
      <p:regular r:id="rId17"/>
    </p:embeddedFont>
    <p:embeddedFont>
      <p:font typeface="Big Shoulders Display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-39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16.png"/><Relationship Id="rId17" Type="http://schemas.openxmlformats.org/officeDocument/2006/relationships/image" Target="../media/image29.svg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10" Type="http://schemas.openxmlformats.org/officeDocument/2006/relationships/image" Target="../media/image15.png"/><Relationship Id="rId19" Type="http://schemas.openxmlformats.org/officeDocument/2006/relationships/image" Target="../media/image31.svg"/><Relationship Id="rId4" Type="http://schemas.openxmlformats.org/officeDocument/2006/relationships/image" Target="../media/image12.png"/><Relationship Id="rId9" Type="http://schemas.openxmlformats.org/officeDocument/2006/relationships/image" Target="../media/image23.sv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7140390" y="1028700"/>
            <a:ext cx="7388109" cy="7388109"/>
            <a:chOff x="0" y="0"/>
            <a:chExt cx="9850812" cy="985081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1142" y="41142"/>
              <a:ext cx="9768527" cy="976852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1028700" y="2735680"/>
            <a:ext cx="11013625" cy="4815640"/>
            <a:chOff x="0" y="0"/>
            <a:chExt cx="14684833" cy="6420853"/>
          </a:xfrm>
        </p:grpSpPr>
        <p:sp>
          <p:nvSpPr>
            <p:cNvPr id="8" name="TextBox 8"/>
            <p:cNvSpPr txBox="1"/>
            <p:nvPr/>
          </p:nvSpPr>
          <p:spPr>
            <a:xfrm>
              <a:off x="0" y="464803"/>
              <a:ext cx="14684833" cy="4159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070"/>
                </a:lnSpc>
              </a:pPr>
              <a:r>
                <a:rPr lang="en-US" sz="10973">
                  <a:solidFill>
                    <a:srgbClr val="FFFFFF"/>
                  </a:solidFill>
                  <a:latin typeface="Big Shoulders Display Bold"/>
                </a:rPr>
                <a:t>ФИНАНСОВЫЙ ОРГАНАЙЗЕР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341988"/>
              <a:ext cx="14684833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360">
                  <a:solidFill>
                    <a:srgbClr val="C6C3FF"/>
                  </a:solidFill>
                  <a:latin typeface="Lato Bold"/>
                </a:rPr>
                <a:t>ПРОЕКТ PYQT</a:t>
              </a:r>
            </a:p>
            <a:p>
              <a:pPr>
                <a:lnSpc>
                  <a:spcPts val="3359"/>
                </a:lnSpc>
              </a:pPr>
              <a:r>
                <a:rPr lang="en-US" sz="2400" spc="360">
                  <a:solidFill>
                    <a:srgbClr val="C6C3FF"/>
                  </a:solidFill>
                  <a:latin typeface="Lato Bold"/>
                </a:rPr>
                <a:t>АВТОР: НАЗМИЕВ РАМАЗАН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144000" y="1028700"/>
            <a:ext cx="2244417" cy="2244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983683" y="1028700"/>
            <a:ext cx="2244417" cy="22444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10800000">
            <a:off x="14823366" y="1028700"/>
            <a:ext cx="2244417" cy="224441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9317196" y="4045988"/>
            <a:ext cx="1898024" cy="17936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2152784" y="4045988"/>
            <a:ext cx="1888035" cy="17936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4863031" y="4043314"/>
            <a:ext cx="1934387" cy="1798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9184035" y="6894448"/>
            <a:ext cx="2164348" cy="21752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14863031" y="6899516"/>
            <a:ext cx="2165088" cy="2165088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8042806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TextBox 11"/>
          <p:cNvSpPr txBox="1"/>
          <p:nvPr/>
        </p:nvSpPr>
        <p:spPr>
          <a:xfrm>
            <a:off x="1028700" y="4016803"/>
            <a:ext cx="6249479" cy="1557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7"/>
              </a:lnSpc>
            </a:pPr>
            <a:r>
              <a:rPr lang="en-US" sz="5750">
                <a:solidFill>
                  <a:srgbClr val="FFFFFF"/>
                </a:solidFill>
                <a:latin typeface="Big Shoulders Display Bold"/>
              </a:rPr>
              <a:t>СПАСИБО ЗА ВНИМАНИЕ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>
          <a:xfrm>
            <a:off x="12158623" y="6947322"/>
            <a:ext cx="2069477" cy="206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1954" y="4209559"/>
            <a:ext cx="7662046" cy="1867881"/>
            <a:chOff x="0" y="0"/>
            <a:chExt cx="10216061" cy="2490509"/>
          </a:xfrm>
        </p:grpSpPr>
        <p:sp>
          <p:nvSpPr>
            <p:cNvPr id="3" name="TextBox 3"/>
            <p:cNvSpPr txBox="1"/>
            <p:nvPr/>
          </p:nvSpPr>
          <p:spPr>
            <a:xfrm>
              <a:off x="0" y="58420"/>
              <a:ext cx="10216061" cy="1358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70"/>
                </a:lnSpc>
              </a:pPr>
              <a:r>
                <a:rPr lang="en-US" sz="6725">
                  <a:solidFill>
                    <a:srgbClr val="FFFFFF"/>
                  </a:solidFill>
                  <a:latin typeface="Big Shoulders Display Bold"/>
                </a:rPr>
                <a:t>О ПРИЛОЖЕНИИ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34554"/>
              <a:ext cx="10216061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621532" y="2336164"/>
            <a:ext cx="5210517" cy="5500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9"/>
              </a:lnSpc>
            </a:pPr>
            <a:r>
              <a:rPr lang="en-US" sz="2724">
                <a:solidFill>
                  <a:srgbClr val="FFFFFF"/>
                </a:solidFill>
                <a:latin typeface="Lato"/>
              </a:rPr>
              <a:t>Финансовый органайзер - это приложение для учёта и контроля личных финансов или финансов небольшого коллектива на определенном счете.</a:t>
            </a:r>
          </a:p>
          <a:p>
            <a:pPr>
              <a:lnSpc>
                <a:spcPts val="4359"/>
              </a:lnSpc>
            </a:pPr>
            <a:r>
              <a:rPr lang="en-US" sz="2724">
                <a:solidFill>
                  <a:srgbClr val="FFFFFF"/>
                </a:solidFill>
                <a:latin typeface="Lato"/>
              </a:rPr>
              <a:t>Также в приложении присутствуют полезные инструменты для финансов. Например, конвертер валют. </a:t>
            </a:r>
          </a:p>
        </p:txBody>
      </p:sp>
      <p:sp>
        <p:nvSpPr>
          <p:cNvPr id="6" name="AutoShape 6"/>
          <p:cNvSpPr/>
          <p:nvPr/>
        </p:nvSpPr>
        <p:spPr>
          <a:xfrm>
            <a:off x="10553712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49946" y="1121574"/>
            <a:ext cx="7388109" cy="7388109"/>
            <a:chOff x="0" y="0"/>
            <a:chExt cx="9850812" cy="985081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1142" y="41142"/>
              <a:ext cx="9768527" cy="9768527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913923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4657602" y="7244412"/>
            <a:ext cx="854503" cy="79468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28700" y="468678"/>
            <a:ext cx="7564963" cy="80486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9848904" y="552027"/>
            <a:ext cx="7009960" cy="796527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9210675"/>
            <a:ext cx="5726109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 spc="303">
                <a:solidFill>
                  <a:srgbClr val="C6C3FF"/>
                </a:solidFill>
                <a:latin typeface="Lato Bold"/>
              </a:rPr>
              <a:t>АВТОРИЗАЦИЯ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48904" y="9210675"/>
            <a:ext cx="5726109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 spc="303">
                <a:solidFill>
                  <a:srgbClr val="C6C3FF"/>
                </a:solidFill>
                <a:latin typeface="Lato Bold"/>
              </a:rPr>
              <a:t>РЕГИСТРАЦИЯ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00300"/>
            <a:ext cx="13716000" cy="3584536"/>
            <a:chOff x="0" y="0"/>
            <a:chExt cx="18288001" cy="4779382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8288001" cy="3362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60"/>
                </a:lnSpc>
              </a:pPr>
              <a:r>
                <a:rPr lang="en-US" sz="8300">
                  <a:solidFill>
                    <a:srgbClr val="FFFFFF"/>
                  </a:solidFill>
                  <a:latin typeface="Big Shoulders Display Bold"/>
                </a:rPr>
                <a:t>СОХРАНЕНИЕ ДАННЫХ ДЛЯ ВХОДА В АККАУНТ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124697"/>
              <a:ext cx="15525978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spc="64">
                  <a:solidFill>
                    <a:srgbClr val="C6C3FF"/>
                  </a:solidFill>
                  <a:latin typeface="Lato"/>
                </a:rPr>
                <a:t>С использованием СУБД SQLite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6590686"/>
            <a:ext cx="5943600" cy="165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Lato"/>
              </a:rPr>
              <a:t>После проверки введенных данных в окне регистрации валидаторами они вносятся в таблицу базы данных. Пароль хранится в хешированном виде.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01100" y="6590686"/>
            <a:ext cx="5943600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Lato"/>
              </a:rPr>
              <a:t>Данные в самом аккаунте(счет, расходы, доходы и т.п.) хранятсся в отдельной таблице.</a:t>
            </a:r>
          </a:p>
        </p:txBody>
      </p:sp>
      <p:sp>
        <p:nvSpPr>
          <p:cNvPr id="8" name="AutoShape 8"/>
          <p:cNvSpPr/>
          <p:nvPr/>
        </p:nvSpPr>
        <p:spPr>
          <a:xfrm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1646" y="1028700"/>
            <a:ext cx="7388109" cy="7388109"/>
            <a:chOff x="0" y="0"/>
            <a:chExt cx="9850812" cy="985081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1142" y="41142"/>
              <a:ext cx="9768527" cy="9768527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6" name="Group 6"/>
          <p:cNvGrpSpPr/>
          <p:nvPr/>
        </p:nvGrpSpPr>
        <p:grpSpPr>
          <a:xfrm>
            <a:off x="4199659" y="3198061"/>
            <a:ext cx="9888682" cy="3890877"/>
            <a:chOff x="0" y="0"/>
            <a:chExt cx="13184909" cy="5187836"/>
          </a:xfrm>
        </p:grpSpPr>
        <p:sp>
          <p:nvSpPr>
            <p:cNvPr id="7" name="TextBox 7"/>
            <p:cNvSpPr txBox="1"/>
            <p:nvPr/>
          </p:nvSpPr>
          <p:spPr>
            <a:xfrm>
              <a:off x="0" y="53693"/>
              <a:ext cx="13184909" cy="394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669"/>
                </a:lnSpc>
              </a:pPr>
              <a:r>
                <a:rPr lang="en-US" sz="9725">
                  <a:solidFill>
                    <a:srgbClr val="FFFFFF"/>
                  </a:solidFill>
                  <a:latin typeface="Big Shoulders Display Bold"/>
                </a:rPr>
                <a:t>ПОЛЕЗНЫЕ ИНСТРУМЕНТЫ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756036"/>
              <a:ext cx="9171131" cy="436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288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2248749" y="7834309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07962" y="390096"/>
            <a:ext cx="10215942" cy="698406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947264" y="3626857"/>
            <a:ext cx="3133468" cy="2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547453" y="4017382"/>
            <a:ext cx="3768480" cy="2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 rot="-5400000">
            <a:off x="-3861731" y="4200525"/>
            <a:ext cx="9780863" cy="18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 dirty="0">
                <a:solidFill>
                  <a:srgbClr val="FFFFFF"/>
                </a:solidFill>
                <a:latin typeface="Big Shoulders Display Bold"/>
              </a:rPr>
              <a:t>ДИАГРАММА РАСХОДОВ И ДОХОДОВ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826" y="8433752"/>
            <a:ext cx="15550214" cy="154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В диаграмме расходы и доходы сортируются по категориям. Добавить ту или иную операцию можно нажав на соответствующую кнопку в левой нижней части экрана.</a:t>
            </a:r>
          </a:p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В виджете под диаграммой отображаются все созданные категории операций вместе с их суммами.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2258274" y="7892593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10323" y="874895"/>
            <a:ext cx="7370382" cy="60144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28975" y="831886"/>
            <a:ext cx="7544217" cy="59023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947264" y="3626857"/>
            <a:ext cx="3133468" cy="2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 rot="-5400000">
            <a:off x="-4333219" y="4672012"/>
            <a:ext cx="9780863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 dirty="0">
                <a:solidFill>
                  <a:srgbClr val="FFFFFF"/>
                </a:solidFill>
                <a:latin typeface="Big Shoulders Display Bold"/>
              </a:rPr>
              <a:t>РЕГУЛЯРНЫЕ ПЛАТЕЖИ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47264" y="7965735"/>
            <a:ext cx="14933442" cy="2068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Регулярные платежи позволяют добавить платеж, который будет списываться или зачисляться с заданной периодичностью. </a:t>
            </a:r>
          </a:p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Кроме создания, есть возможность удалить уже существующий платеж. </a:t>
            </a:r>
          </a:p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Все данные сохраняются в таблице базы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2258274" y="8096587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746" y="480809"/>
            <a:ext cx="11486374" cy="71874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47453" y="4017382"/>
            <a:ext cx="3768480" cy="2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 rot="-5400000">
            <a:off x="-4115731" y="4288470"/>
            <a:ext cx="10288863" cy="107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70"/>
              </a:lnSpc>
            </a:pPr>
            <a:r>
              <a:rPr lang="en-US" sz="6230" dirty="0">
                <a:solidFill>
                  <a:srgbClr val="FFFFFF"/>
                </a:solidFill>
                <a:latin typeface="Big Shoulders Display Bold"/>
              </a:rPr>
              <a:t>КОНВЕРТЕР ВАЛЮТ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31655" y="8427831"/>
            <a:ext cx="13568555" cy="154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Конвертер осуществляет конвертацию валют в соответствии с курсом на сегодняшний день. Данные валют берутся с сервиса European Central Bank.</a:t>
            </a:r>
          </a:p>
          <a:p>
            <a:pPr>
              <a:lnSpc>
                <a:spcPts val="4159"/>
              </a:lnSpc>
            </a:pPr>
            <a:endParaRPr lang="en-US" sz="2599">
              <a:solidFill>
                <a:srgbClr val="FFFFFF"/>
              </a:solidFill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2258274" y="7995303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3998" y="424459"/>
            <a:ext cx="11221370" cy="73816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947264" y="3626857"/>
            <a:ext cx="3133468" cy="2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 rot="-5400000">
            <a:off x="-2290106" y="4582159"/>
            <a:ext cx="6637613" cy="112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70"/>
              </a:lnSpc>
            </a:pPr>
            <a:r>
              <a:rPr lang="en-US" sz="7725" dirty="0" smtClean="0">
                <a:solidFill>
                  <a:srgbClr val="FFFFFF"/>
                </a:solidFill>
                <a:latin typeface="Big Shoulders Display Bold"/>
              </a:rPr>
              <a:t>КУРС ВАЛЮТ</a:t>
            </a:r>
            <a:endParaRPr lang="en-US" sz="7725" dirty="0">
              <a:solidFill>
                <a:srgbClr val="FFFFFF"/>
              </a:solidFill>
              <a:latin typeface="Big Shoulders Display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40406" y="8357531"/>
            <a:ext cx="13568555" cy="10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2599">
                <a:solidFill>
                  <a:srgbClr val="FFFFFF"/>
                </a:solidFill>
                <a:latin typeface="Lato"/>
              </a:rPr>
              <a:t>Курс валют к рублю предоставляется в виде своеобразной таблицы. Стоимость всех валют показывается на выбранную пользователем дату.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</Words>
  <Application>Microsoft Office PowerPoint</Application>
  <PresentationFormat>Произвольный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 Bold</vt:lpstr>
      <vt:lpstr>Lato</vt:lpstr>
      <vt:lpstr>Big Shoulders Display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</dc:title>
  <cp:lastModifiedBy>User1</cp:lastModifiedBy>
  <cp:revision>2</cp:revision>
  <dcterms:created xsi:type="dcterms:W3CDTF">2006-08-16T00:00:00Z</dcterms:created>
  <dcterms:modified xsi:type="dcterms:W3CDTF">2021-11-12T13:19:16Z</dcterms:modified>
  <dc:identifier>DAEue_cp4pc</dc:identifier>
</cp:coreProperties>
</file>