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ig Shoulders Display" charset="1" panose="00000000000000000000"/>
      <p:regular r:id="rId10"/>
    </p:embeddedFont>
    <p:embeddedFont>
      <p:font typeface="Big Shoulders Display Bold" charset="1" panose="00000000000000000000"/>
      <p:regular r:id="rId11"/>
    </p:embeddedFont>
    <p:embeddedFont>
      <p:font typeface="Lato" charset="1" panose="020F0502020204030203"/>
      <p:regular r:id="rId12"/>
    </p:embeddedFont>
    <p:embeddedFont>
      <p:font typeface="Lato Bold" charset="1" panose="020F0502020204030203"/>
      <p:regular r:id="rId13"/>
    </p:embeddedFont>
    <p:embeddedFont>
      <p:font typeface="Lato Italics" charset="1" panose="020F0502020204030203"/>
      <p:regular r:id="rId14"/>
    </p:embeddedFont>
    <p:embeddedFont>
      <p:font typeface="Lato Bold Italics" charset="1" panose="020F05020202040302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../media/image31.png" Type="http://schemas.openxmlformats.org/officeDocument/2006/relationships/image"/><Relationship Id="rId19" Target="../media/image32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72124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140390" y="1028700"/>
            <a:ext cx="7388109" cy="7388109"/>
            <a:chOff x="0" y="0"/>
            <a:chExt cx="9850812" cy="985081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0" y="0"/>
              <a:ext cx="9850812" cy="9850812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1142" y="41142"/>
              <a:ext cx="9768527" cy="9768527"/>
            </a:xfrm>
            <a:prstGeom prst="rect">
              <a:avLst/>
            </a:prstGeom>
          </p:spPr>
        </p:pic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28499" y="7809616"/>
            <a:ext cx="854503" cy="79468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1075" y="1028700"/>
            <a:ext cx="453254" cy="453254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 rot="0">
            <a:off x="-2566752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1028700" y="2735680"/>
            <a:ext cx="11013625" cy="4815640"/>
            <a:chOff x="0" y="0"/>
            <a:chExt cx="14684833" cy="642085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464803"/>
              <a:ext cx="14684833" cy="4159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070"/>
                </a:lnSpc>
              </a:pPr>
              <a:r>
                <a:rPr lang="en-US" sz="10973">
                  <a:solidFill>
                    <a:srgbClr val="FFFFFF"/>
                  </a:solidFill>
                  <a:latin typeface="Big Shoulders Display Bold"/>
                </a:rPr>
                <a:t>ФИНАНСОВЫЙ ОРГАНАЙЗЕР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341988"/>
              <a:ext cx="14684833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360">
                  <a:solidFill>
                    <a:srgbClr val="C6C3FF"/>
                  </a:solidFill>
                  <a:latin typeface="Lato Bold"/>
                </a:rPr>
                <a:t>ПРОЕКТ PYQT</a:t>
              </a:r>
            </a:p>
            <a:p>
              <a:pPr>
                <a:lnSpc>
                  <a:spcPts val="3359"/>
                </a:lnSpc>
              </a:pPr>
              <a:r>
                <a:rPr lang="en-US" sz="2400" spc="360">
                  <a:solidFill>
                    <a:srgbClr val="C6C3FF"/>
                  </a:solidFill>
                  <a:latin typeface="Lato Bold"/>
                </a:rPr>
                <a:t>АВТОР: НАЗМИЕВ РАМАЗАН</a:t>
              </a: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9539656"/>
            <a:ext cx="431173" cy="1905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6439110" y="1195809"/>
            <a:ext cx="1124259" cy="80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</a:rPr>
              <a:t>001</a:t>
            </a:r>
          </a:p>
        </p:txBody>
      </p:sp>
      <p:sp>
        <p:nvSpPr>
          <p:cNvPr name="TextBox 14" id="14"/>
          <p:cNvSpPr txBox="true"/>
          <p:nvPr/>
        </p:nvSpPr>
        <p:spPr>
          <a:xfrm rot="5400000">
            <a:off x="14435649" y="6550681"/>
            <a:ext cx="5163779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</a:rPr>
              <a:t>УРОК ОБЩЕСТВОЗНАНИЯ | СШ №7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1028700"/>
            <a:ext cx="2244417" cy="224441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83683" y="1028700"/>
            <a:ext cx="2244417" cy="224441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4823366" y="1028700"/>
            <a:ext cx="2244417" cy="224441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17196" y="4045988"/>
            <a:ext cx="1898024" cy="179363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52784" y="4045988"/>
            <a:ext cx="1888035" cy="179363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3031" y="4043314"/>
            <a:ext cx="1934387" cy="179898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84035" y="6894448"/>
            <a:ext cx="2164348" cy="217522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3031" y="6899516"/>
            <a:ext cx="2165088" cy="2165088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0">
            <a:off x="8042806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1028700" y="4016803"/>
            <a:ext cx="6249479" cy="155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37"/>
              </a:lnSpc>
            </a:pPr>
            <a:r>
              <a:rPr lang="en-US" sz="5750">
                <a:solidFill>
                  <a:srgbClr val="FFFFFF"/>
                </a:solidFill>
                <a:latin typeface="Big Shoulders Display Bold"/>
              </a:rPr>
              <a:t>СПАСИБО ЗА ВНИМАНИЕ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58623" y="6947322"/>
            <a:ext cx="2069477" cy="2069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1954" y="4209559"/>
            <a:ext cx="7662046" cy="1867881"/>
            <a:chOff x="0" y="0"/>
            <a:chExt cx="10216061" cy="249050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8420"/>
              <a:ext cx="10216061" cy="1358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70"/>
                </a:lnSpc>
              </a:pPr>
              <a:r>
                <a:rPr lang="en-US" sz="6725">
                  <a:solidFill>
                    <a:srgbClr val="FFFFFF"/>
                  </a:solidFill>
                  <a:latin typeface="Big Shoulders Display Bold"/>
                </a:rPr>
                <a:t>О ПРИЛОЖЕНИИ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34554"/>
              <a:ext cx="10216061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21532" y="2336164"/>
            <a:ext cx="5210517" cy="550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9"/>
              </a:lnSpc>
            </a:pPr>
            <a:r>
              <a:rPr lang="en-US" sz="2724">
                <a:solidFill>
                  <a:srgbClr val="FFFFFF"/>
                </a:solidFill>
                <a:latin typeface="Lato"/>
              </a:rPr>
              <a:t>Финансовый органайзер - это приложение для учёта и контроля личных финансов или финансов небольшого коллектива на определенном счете.</a:t>
            </a:r>
          </a:p>
          <a:p>
            <a:pPr>
              <a:lnSpc>
                <a:spcPts val="4359"/>
              </a:lnSpc>
            </a:pPr>
            <a:r>
              <a:rPr lang="en-US" sz="2724">
                <a:solidFill>
                  <a:srgbClr val="FFFFFF"/>
                </a:solidFill>
                <a:latin typeface="Lato"/>
              </a:rPr>
              <a:t>Также в приложении присутствуют полезные инструменты для финансов. Например, конвертер валют.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30291" y="1073312"/>
            <a:ext cx="1124259" cy="80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</a:rPr>
              <a:t>002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58333" y="9067800"/>
            <a:ext cx="1400283" cy="190500"/>
            <a:chOff x="0" y="0"/>
            <a:chExt cx="1867044" cy="254000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10" id="10"/>
          <p:cNvSpPr/>
          <p:nvPr/>
        </p:nvSpPr>
        <p:spPr>
          <a:xfrm rot="0">
            <a:off x="10553712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404797" y="8463612"/>
            <a:ext cx="854503" cy="79468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53254" cy="4532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49946" y="1121574"/>
            <a:ext cx="7388109" cy="7388109"/>
            <a:chOff x="0" y="0"/>
            <a:chExt cx="9850812" cy="985081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0" y="0"/>
              <a:ext cx="9850812" cy="9850812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1142" y="41142"/>
              <a:ext cx="9768527" cy="9768527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8448621" y="9677400"/>
            <a:ext cx="1400283" cy="190500"/>
            <a:chOff x="0" y="0"/>
            <a:chExt cx="1867044" cy="2540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8" id="8"/>
          <p:cNvSpPr/>
          <p:nvPr/>
        </p:nvSpPr>
        <p:spPr>
          <a:xfrm rot="0">
            <a:off x="913923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0">
            <a:off x="0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57602" y="7244412"/>
            <a:ext cx="854503" cy="79468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53254" cy="45325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076325" y="1028700"/>
            <a:ext cx="7564963" cy="804862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9626639" y="1121574"/>
            <a:ext cx="7009960" cy="7965276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28700" y="9210675"/>
            <a:ext cx="5726109" cy="34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35"/>
              </a:lnSpc>
            </a:pPr>
            <a:r>
              <a:rPr lang="en-US" sz="2025" spc="303">
                <a:solidFill>
                  <a:srgbClr val="C6C3FF"/>
                </a:solidFill>
                <a:latin typeface="Lato Bold"/>
              </a:rPr>
              <a:t>АВТОРИЗАЦИЯ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646124" y="1078368"/>
            <a:ext cx="79158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599">
                <a:solidFill>
                  <a:srgbClr val="FFFFFF"/>
                </a:solidFill>
                <a:latin typeface="Big Shoulders Display"/>
              </a:rPr>
              <a:t>003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48904" y="9210675"/>
            <a:ext cx="5726109" cy="34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35"/>
              </a:lnSpc>
            </a:pPr>
            <a:r>
              <a:rPr lang="en-US" sz="2025" spc="303">
                <a:solidFill>
                  <a:srgbClr val="C6C3FF"/>
                </a:solidFill>
                <a:latin typeface="Lato Bold"/>
              </a:rPr>
              <a:t>РЕГИСТРАЦИЯ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400300"/>
            <a:ext cx="13716000" cy="3584536"/>
            <a:chOff x="0" y="0"/>
            <a:chExt cx="18288001" cy="477938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8288001" cy="3362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60"/>
                </a:lnSpc>
              </a:pPr>
              <a:r>
                <a:rPr lang="en-US" sz="8300">
                  <a:solidFill>
                    <a:srgbClr val="FFFFFF"/>
                  </a:solidFill>
                  <a:latin typeface="Big Shoulders Display Bold"/>
                </a:rPr>
                <a:t>СОХРАНЕНИЕ ДАННЫХ ДЛЯ ВХОДА В АККАУНТ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124697"/>
              <a:ext cx="15525978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 spc="64">
                  <a:solidFill>
                    <a:srgbClr val="C6C3FF"/>
                  </a:solidFill>
                  <a:latin typeface="Lato"/>
                </a:rPr>
                <a:t>С использованием СУБД SQLite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6600211"/>
            <a:ext cx="5943600" cy="143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Lato"/>
              </a:rPr>
              <a:t>После проверки введенных данных в окне регистрации заранее придуманных валидаторов они вносятся в таблицу базы данных. Пароль, естественно, подвергается хешированию.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01100" y="6600211"/>
            <a:ext cx="5943600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Lato"/>
              </a:rPr>
              <a:t>Данные в самом аккаунте(счет, расходы, доходы и т.п.) хранятсся в отдельной таблице.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72015" y="1078368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</a:rPr>
              <a:t>004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9539656"/>
            <a:ext cx="1400283" cy="190500"/>
            <a:chOff x="0" y="0"/>
            <a:chExt cx="1867044" cy="254000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11" id="11"/>
          <p:cNvSpPr/>
          <p:nvPr/>
        </p:nvSpPr>
        <p:spPr>
          <a:xfrm rot="0">
            <a:off x="1572124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2" id="12"/>
          <p:cNvSpPr/>
          <p:nvPr/>
        </p:nvSpPr>
        <p:spPr>
          <a:xfrm rot="0">
            <a:off x="-2566752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53254" cy="4532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41646" y="1028700"/>
            <a:ext cx="7388109" cy="7388109"/>
            <a:chOff x="0" y="0"/>
            <a:chExt cx="9850812" cy="985081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0" y="0"/>
              <a:ext cx="9850812" cy="9850812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1142" y="41142"/>
              <a:ext cx="9768527" cy="9768527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028700" y="9539656"/>
            <a:ext cx="1400283" cy="190500"/>
            <a:chOff x="0" y="0"/>
            <a:chExt cx="1867044" cy="2540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8" id="8"/>
          <p:cNvSpPr/>
          <p:nvPr/>
        </p:nvSpPr>
        <p:spPr>
          <a:xfrm rot="0">
            <a:off x="0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4199659" y="3198061"/>
            <a:ext cx="9888682" cy="3890877"/>
            <a:chOff x="0" y="0"/>
            <a:chExt cx="13184909" cy="518783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53693"/>
              <a:ext cx="13184909" cy="394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669"/>
                </a:lnSpc>
              </a:pPr>
              <a:r>
                <a:rPr lang="en-US" sz="9725">
                  <a:solidFill>
                    <a:srgbClr val="FFFFFF"/>
                  </a:solidFill>
                  <a:latin typeface="Big Shoulders Display Bold"/>
                </a:rPr>
                <a:t>ПОЛЕЗНЫЕ ИНСТРУМЕНТЫ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756036"/>
              <a:ext cx="9171131" cy="436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88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53254" cy="4532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017" y="9529104"/>
            <a:ext cx="1400283" cy="190500"/>
            <a:chOff x="0" y="0"/>
            <a:chExt cx="1867044" cy="254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0"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0">
            <a:off x="2258274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248749" y="689296"/>
            <a:ext cx="15860042" cy="827684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947264" y="3626857"/>
            <a:ext cx="3133468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547453" y="4017382"/>
            <a:ext cx="3768480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4115731" y="4241933"/>
            <a:ext cx="1028886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70"/>
              </a:lnSpc>
            </a:pPr>
            <a:r>
              <a:rPr lang="en-US" sz="7725">
                <a:solidFill>
                  <a:srgbClr val="FFFFFF"/>
                </a:solidFill>
                <a:latin typeface="Big Shoulders Display Bold"/>
              </a:rPr>
              <a:t>КОНВЕРТЕР ВАЛЮТ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017" y="9529104"/>
            <a:ext cx="1400283" cy="190500"/>
            <a:chOff x="0" y="0"/>
            <a:chExt cx="1867044" cy="254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0"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0">
            <a:off x="2258274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1290" t="0" r="0" b="0"/>
          <a:stretch>
            <a:fillRect/>
          </a:stretch>
        </p:blipFill>
        <p:spPr>
          <a:xfrm flipH="false" flipV="false" rot="0">
            <a:off x="2452743" y="828675"/>
            <a:ext cx="15597387" cy="823912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947264" y="3626857"/>
            <a:ext cx="3133468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547453" y="4017382"/>
            <a:ext cx="3768480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2290106" y="4557712"/>
            <a:ext cx="66376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70"/>
              </a:lnSpc>
            </a:pPr>
            <a:r>
              <a:rPr lang="en-US" sz="7725">
                <a:solidFill>
                  <a:srgbClr val="FFFFFF"/>
                </a:solidFill>
                <a:latin typeface="Big Shoulders Display Bold"/>
              </a:rPr>
              <a:t>КУРС ВАЛЮТ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017" y="9529104"/>
            <a:ext cx="1400283" cy="190500"/>
            <a:chOff x="0" y="0"/>
            <a:chExt cx="1867044" cy="254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0"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0">
            <a:off x="2258274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947264" y="3626857"/>
            <a:ext cx="3133468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547453" y="4017382"/>
            <a:ext cx="3768480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3861731" y="4200525"/>
            <a:ext cx="9780863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Big Shoulders Display Bold"/>
              </a:rPr>
              <a:t>ДИАГРАММА РАСХОДОВ И ДОХОДОВ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017" y="9529104"/>
            <a:ext cx="1400283" cy="190500"/>
            <a:chOff x="0" y="0"/>
            <a:chExt cx="1867044" cy="254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0"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0">
            <a:off x="2258274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474" t="0" r="474" b="0"/>
          <a:stretch>
            <a:fillRect/>
          </a:stretch>
        </p:blipFill>
        <p:spPr>
          <a:xfrm flipH="false" flipV="false" rot="0">
            <a:off x="2896745" y="2074524"/>
            <a:ext cx="6247255" cy="613795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1005" t="0" r="1005" b="0"/>
          <a:stretch>
            <a:fillRect/>
          </a:stretch>
        </p:blipFill>
        <p:spPr>
          <a:xfrm flipH="false" flipV="false" rot="0">
            <a:off x="10105688" y="2074524"/>
            <a:ext cx="7370382" cy="613795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947264" y="3626857"/>
            <a:ext cx="3133468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4333219" y="4672012"/>
            <a:ext cx="9780863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Big Shoulders Display Bold"/>
              </a:rPr>
              <a:t>РЕГУЛЯРНЫЕ ПЛАТЕЖИ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DAEue_cp4pc</dc:identifier>
  <dcterms:modified xsi:type="dcterms:W3CDTF">2011-08-01T06:04:30Z</dcterms:modified>
  <cp:revision>1</cp:revision>
  <dc:title>Проект pyqt</dc:title>
</cp:coreProperties>
</file>