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62" r:id="rId4"/>
    <p:sldId id="257" r:id="rId5"/>
    <p:sldId id="268" r:id="rId6"/>
    <p:sldId id="269" r:id="rId7"/>
    <p:sldId id="258" r:id="rId8"/>
    <p:sldId id="259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ov999misha@gmail.com" initials="a" lastIdx="1" clrIdx="0">
    <p:extLst>
      <p:ext uri="{19B8F6BF-5375-455C-9EA6-DF929625EA0E}">
        <p15:presenceInfo xmlns:p15="http://schemas.microsoft.com/office/powerpoint/2012/main" userId="2789b0c0f8387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13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3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42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87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0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2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6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5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3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6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2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C40063-48D7-4928-B91D-96A276C370E7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90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911B0-16EA-4153-9DE3-D15C0A93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05" y="1416922"/>
            <a:ext cx="8687804" cy="2212943"/>
          </a:xfrm>
        </p:spPr>
        <p:txBody>
          <a:bodyPr>
            <a:normAutofit/>
          </a:bodyPr>
          <a:lstStyle/>
          <a:p>
            <a:r>
              <a:rPr lang="ru-RU" sz="4000" dirty="0"/>
              <a:t>Проект реализации банковского АТМ терминала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89C6E-5E46-4901-BE7A-59FCAC4DF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721" y="4334606"/>
            <a:ext cx="9755187" cy="55033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6400" b="1" dirty="0">
                <a:solidFill>
                  <a:schemeClr val="tx1"/>
                </a:solidFill>
              </a:rPr>
              <a:t>Выполнили студенты группы ПМИ-21БО:</a:t>
            </a:r>
          </a:p>
          <a:p>
            <a:pPr algn="r"/>
            <a:r>
              <a:rPr lang="ru-RU" sz="6400" b="1" dirty="0">
                <a:solidFill>
                  <a:schemeClr val="tx1"/>
                </a:solidFill>
              </a:rPr>
              <a:t>Казимиров Алексей</a:t>
            </a:r>
          </a:p>
          <a:p>
            <a:pPr algn="r"/>
            <a:r>
              <a:rPr lang="ru-RU" sz="6400" b="1" dirty="0">
                <a:solidFill>
                  <a:schemeClr val="tx1"/>
                </a:solidFill>
              </a:rPr>
              <a:t>Соловьёв Евсей </a:t>
            </a:r>
          </a:p>
          <a:p>
            <a:pPr algn="r"/>
            <a:r>
              <a:rPr lang="ru-RU" sz="6400" b="1" dirty="0" err="1">
                <a:solidFill>
                  <a:schemeClr val="tx1"/>
                </a:solidFill>
              </a:rPr>
              <a:t>Гонобоблев</a:t>
            </a:r>
            <a:r>
              <a:rPr lang="ru-RU" sz="6400" b="1" dirty="0">
                <a:solidFill>
                  <a:schemeClr val="tx1"/>
                </a:solidFill>
              </a:rPr>
              <a:t> Иван</a:t>
            </a:r>
          </a:p>
          <a:p>
            <a:pPr algn="r"/>
            <a:r>
              <a:rPr lang="ru-RU" sz="6400" b="1" dirty="0" err="1">
                <a:solidFill>
                  <a:schemeClr val="tx1"/>
                </a:solidFill>
              </a:rPr>
              <a:t>Ананов</a:t>
            </a:r>
            <a:r>
              <a:rPr lang="ru-RU" sz="6400" b="1" dirty="0">
                <a:solidFill>
                  <a:schemeClr val="tx1"/>
                </a:solidFill>
              </a:rPr>
              <a:t> Михаил</a:t>
            </a:r>
          </a:p>
          <a:p>
            <a:pPr algn="r"/>
            <a:r>
              <a:rPr lang="ru-RU" sz="6400" b="1" dirty="0">
                <a:solidFill>
                  <a:schemeClr val="tx1"/>
                </a:solidFill>
              </a:rPr>
              <a:t>Базанов максим</a:t>
            </a:r>
          </a:p>
          <a:p>
            <a:pPr algn="r"/>
            <a:endParaRPr lang="ru-RU" sz="6400" b="1" dirty="0">
              <a:solidFill>
                <a:schemeClr val="tx1"/>
              </a:solidFill>
            </a:endParaRP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75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18396-A121-4130-BB9C-A02944B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67" y="98146"/>
            <a:ext cx="10695372" cy="1151965"/>
          </a:xfrm>
        </p:spPr>
        <p:txBody>
          <a:bodyPr>
            <a:normAutofit/>
          </a:bodyPr>
          <a:lstStyle/>
          <a:p>
            <a:r>
              <a:rPr lang="ru-RU" dirty="0"/>
              <a:t>Наша реализация паттерна стратегия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BF2011-69C6-49F4-9C79-F653DB81AF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1" y="1407592"/>
            <a:ext cx="7938978" cy="4769257"/>
          </a:xfrm>
        </p:spPr>
      </p:pic>
    </p:spTree>
    <p:extLst>
      <p:ext uri="{BB962C8B-B14F-4D97-AF65-F5344CB8AC3E}">
        <p14:creationId xmlns:p14="http://schemas.microsoft.com/office/powerpoint/2010/main" val="246394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B9ED5-2278-4E7B-9D54-E874E21A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09" y="79899"/>
            <a:ext cx="10394707" cy="3193487"/>
          </a:xfrm>
        </p:spPr>
        <p:txBody>
          <a:bodyPr/>
          <a:lstStyle/>
          <a:p>
            <a:r>
              <a:rPr lang="ru-RU" dirty="0"/>
              <a:t>Теперь о программе в целом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6450A3-BD88-44E8-B140-9E08D8A17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99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4">
            <a:extLst>
              <a:ext uri="{FF2B5EF4-FFF2-40B4-BE49-F238E27FC236}">
                <a16:creationId xmlns:a16="http://schemas.microsoft.com/office/drawing/2014/main" id="{168D9AE1-A655-4E87-AFA1-BC8E0079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576"/>
            <a:ext cx="12192000" cy="710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F30655-8191-44A4-9D9A-6AE942113C8E}"/>
              </a:ext>
            </a:extLst>
          </p:cNvPr>
          <p:cNvSpPr txBox="1"/>
          <p:nvPr/>
        </p:nvSpPr>
        <p:spPr>
          <a:xfrm>
            <a:off x="292962" y="15979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Общая схема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A759B-AE27-49CF-B308-1F458B4C3122}"/>
              </a:ext>
            </a:extLst>
          </p:cNvPr>
          <p:cNvSpPr txBox="1"/>
          <p:nvPr/>
        </p:nvSpPr>
        <p:spPr>
          <a:xfrm>
            <a:off x="365760" y="345440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Общая схема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0093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3A9C8-2104-419B-B065-C6D44FBF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D70F9-01AA-4E2F-A2D6-7750B4A6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72423"/>
            <a:ext cx="10515600" cy="4351338"/>
          </a:xfrm>
        </p:spPr>
        <p:txBody>
          <a:bodyPr/>
          <a:lstStyle/>
          <a:p>
            <a:r>
              <a:rPr lang="ru-RU" dirty="0"/>
              <a:t>Создать отображение списка операций. (внесение, снятие, оплата) </a:t>
            </a:r>
          </a:p>
          <a:p>
            <a:r>
              <a:rPr lang="ru-RU" dirty="0"/>
              <a:t>Реализовать возможность оплаты сотовой связи и коммунальных услуг. </a:t>
            </a:r>
          </a:p>
          <a:p>
            <a:r>
              <a:rPr lang="ru-RU" dirty="0"/>
              <a:t> Реализовать отображение возможных действия, учитывая количество денег на счету клиента. </a:t>
            </a:r>
          </a:p>
          <a:p>
            <a:r>
              <a:rPr lang="ru-RU" dirty="0"/>
              <a:t> Реализовать отображение списка действий того, как осуществляется операции. </a:t>
            </a:r>
          </a:p>
        </p:txBody>
      </p:sp>
    </p:spTree>
    <p:extLst>
      <p:ext uri="{BB962C8B-B14F-4D97-AF65-F5344CB8AC3E}">
        <p14:creationId xmlns:p14="http://schemas.microsoft.com/office/powerpoint/2010/main" val="419042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9AED9-DBC7-4735-9647-6FD2CCCF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действия: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70650-142B-4692-8413-4203ADE4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Мы выбрали паттерны, которые подходят под наши задачи</a:t>
            </a:r>
          </a:p>
          <a:p>
            <a:r>
              <a:rPr lang="ru-RU" dirty="0"/>
              <a:t>Наметили план действий</a:t>
            </a:r>
          </a:p>
          <a:p>
            <a:r>
              <a:rPr lang="ru-RU" dirty="0"/>
              <a:t>Приступили к выполнению</a:t>
            </a:r>
          </a:p>
        </p:txBody>
      </p:sp>
    </p:spTree>
    <p:extLst>
      <p:ext uri="{BB962C8B-B14F-4D97-AF65-F5344CB8AC3E}">
        <p14:creationId xmlns:p14="http://schemas.microsoft.com/office/powerpoint/2010/main" val="33702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B00F4-A8A9-4726-A0E1-7D3F22FE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Используемые паттерны: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62B34-46DB-4C2A-8A02-FFC9C654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Фасад</a:t>
            </a:r>
          </a:p>
          <a:p>
            <a:r>
              <a:rPr lang="ru-RU" sz="5400" dirty="0"/>
              <a:t>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11347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008D5-731D-4B6E-BD98-483230C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DA69C76-FA13-4C5F-8A8A-8CCB856169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2296"/>
          <a:stretch/>
        </p:blipFill>
        <p:spPr>
          <a:xfrm>
            <a:off x="836722" y="1020931"/>
            <a:ext cx="3730412" cy="348215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44282D3-0301-41D1-A328-1329D62CA1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03889" y="69075"/>
            <a:ext cx="6102310" cy="5523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dirty="0" err="1"/>
              <a:t>BaseClient</a:t>
            </a:r>
            <a:r>
              <a:rPr lang="en-US" dirty="0"/>
              <a:t> </a:t>
            </a:r>
            <a:r>
              <a:rPr lang="ru-RU" dirty="0"/>
              <a:t>реализует клиента банкомата, который имеет такие поля и методы как:</a:t>
            </a:r>
          </a:p>
          <a:p>
            <a:r>
              <a:rPr lang="en-US" dirty="0"/>
              <a:t>NAME - </a:t>
            </a:r>
            <a:r>
              <a:rPr lang="ru-RU" dirty="0"/>
              <a:t>Имя клиента</a:t>
            </a:r>
          </a:p>
          <a:p>
            <a:r>
              <a:rPr lang="en-US" dirty="0" err="1"/>
              <a:t>CurrentTerminal</a:t>
            </a:r>
            <a:r>
              <a:rPr lang="en-US" dirty="0"/>
              <a:t> - </a:t>
            </a:r>
            <a:r>
              <a:rPr lang="ru-RU" dirty="0"/>
              <a:t>банк к которому он относится</a:t>
            </a:r>
          </a:p>
          <a:p>
            <a:r>
              <a:rPr lang="en-US" dirty="0"/>
              <a:t>Cash - </a:t>
            </a:r>
            <a:r>
              <a:rPr lang="ru-RU" dirty="0"/>
              <a:t>количество наличных </a:t>
            </a:r>
          </a:p>
          <a:p>
            <a:r>
              <a:rPr lang="en-US" dirty="0" err="1"/>
              <a:t>SumOfMoneyFromAccount</a:t>
            </a:r>
            <a:r>
              <a:rPr lang="en-US" dirty="0"/>
              <a:t> - </a:t>
            </a:r>
            <a:r>
              <a:rPr lang="ru-RU" dirty="0"/>
              <a:t>Количество средств на счёте</a:t>
            </a:r>
          </a:p>
          <a:p>
            <a:r>
              <a:rPr lang="en-US" dirty="0"/>
              <a:t>interact</a:t>
            </a:r>
            <a:r>
              <a:rPr lang="ru-RU" dirty="0"/>
              <a:t> - взаимодействие клиента с ATM терминалом</a:t>
            </a:r>
          </a:p>
          <a:p>
            <a:r>
              <a:rPr lang="en-US" dirty="0" err="1"/>
              <a:t>DepositFunds</a:t>
            </a:r>
            <a:r>
              <a:rPr lang="ru-RU" dirty="0"/>
              <a:t> - клиент хочет внести деньги</a:t>
            </a:r>
          </a:p>
          <a:p>
            <a:r>
              <a:rPr lang="en-US" dirty="0" err="1"/>
              <a:t>WithdrawFunds</a:t>
            </a:r>
            <a:r>
              <a:rPr lang="ru-RU" dirty="0"/>
              <a:t> - клиент хочет снять наличные</a:t>
            </a:r>
          </a:p>
          <a:p>
            <a:r>
              <a:rPr lang="en-US" dirty="0" err="1"/>
              <a:t>ToPay</a:t>
            </a:r>
            <a:r>
              <a:rPr lang="ru-RU" dirty="0"/>
              <a:t> - клиент хочет оплатить услугу</a:t>
            </a:r>
          </a:p>
        </p:txBody>
      </p:sp>
    </p:spTree>
    <p:extLst>
      <p:ext uri="{BB962C8B-B14F-4D97-AF65-F5344CB8AC3E}">
        <p14:creationId xmlns:p14="http://schemas.microsoft.com/office/powerpoint/2010/main" val="414683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B434F-BF9C-478D-B393-5E85051D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7EA37D-48C6-46C3-B77D-C0A2366CBB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6" r="2924"/>
          <a:stretch/>
        </p:blipFill>
        <p:spPr>
          <a:xfrm>
            <a:off x="884055" y="959672"/>
            <a:ext cx="3622090" cy="3681141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371BB91-D698-45F2-A57E-9652CAEE01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1145" y="222824"/>
            <a:ext cx="5086538" cy="6453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Класс банковского терминала имеет такие поля и методы как:</a:t>
            </a:r>
          </a:p>
          <a:p>
            <a:r>
              <a:rPr lang="ru-RU" dirty="0"/>
              <a:t>Кассета – количество купюр разного номинала в банкомате</a:t>
            </a:r>
          </a:p>
          <a:p>
            <a:r>
              <a:rPr lang="ru-RU" dirty="0"/>
              <a:t>Контроллер – содержит пользовательский интерфейс для использования банкомата</a:t>
            </a:r>
          </a:p>
          <a:p>
            <a:r>
              <a:rPr lang="ru-RU" dirty="0"/>
              <a:t>Принтер – печать чеков об операции</a:t>
            </a:r>
          </a:p>
          <a:p>
            <a:r>
              <a:rPr lang="ru-RU" dirty="0"/>
              <a:t>Диспенсер – процесс внесения или выдачи купюр</a:t>
            </a:r>
            <a:endParaRPr lang="en-US" dirty="0"/>
          </a:p>
          <a:p>
            <a:r>
              <a:rPr lang="ru-RU" dirty="0"/>
              <a:t>Конструктор, принимающий 4 компонента</a:t>
            </a:r>
            <a:r>
              <a:rPr lang="en-US" dirty="0"/>
              <a:t>: </a:t>
            </a:r>
            <a:r>
              <a:rPr lang="ru-RU" dirty="0"/>
              <a:t>кассета, принтер, контроллер, диспансер</a:t>
            </a:r>
          </a:p>
          <a:p>
            <a:r>
              <a:rPr lang="en-US" dirty="0" err="1"/>
              <a:t>PrintSetOperation</a:t>
            </a:r>
            <a:r>
              <a:rPr lang="ru-RU" dirty="0"/>
              <a:t> - вывод списка операций</a:t>
            </a:r>
          </a:p>
          <a:p>
            <a:r>
              <a:rPr lang="en-US" sz="2100" dirty="0" err="1"/>
              <a:t>DepositFunds</a:t>
            </a:r>
            <a:r>
              <a:rPr lang="ru-RU" sz="2100" dirty="0"/>
              <a:t> – внесение средств</a:t>
            </a:r>
          </a:p>
          <a:p>
            <a:r>
              <a:rPr lang="en-US" sz="2100" dirty="0" err="1"/>
              <a:t>WithdrawFunds</a:t>
            </a:r>
            <a:r>
              <a:rPr lang="ru-RU" sz="2100" dirty="0"/>
              <a:t> - снятие средств со счета</a:t>
            </a:r>
          </a:p>
          <a:p>
            <a:r>
              <a:rPr lang="en-US" sz="2100" dirty="0" err="1"/>
              <a:t>ToPay</a:t>
            </a:r>
            <a:r>
              <a:rPr lang="ru-RU" sz="2100" dirty="0"/>
              <a:t> – оплата различных услуг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87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8490D-1E3D-4247-93FB-91E39D5A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621" cy="38059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DBBD2-605B-414A-A92B-9B50EA05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36" y="213607"/>
            <a:ext cx="11185864" cy="1720373"/>
          </a:xfrm>
        </p:spPr>
        <p:txBody>
          <a:bodyPr>
            <a:normAutofit/>
          </a:bodyPr>
          <a:lstStyle/>
          <a:p>
            <a:r>
              <a:rPr lang="ru-RU" dirty="0"/>
              <a:t>Фасад - это структурный паттерн проектирования, который предоставляет простой интерфейс для сложной подсистемы, состоящей из множества классов. Фасад позволяет скрыть сложность взаимодействия между классами подсистемы и предоставить клиенту только необходимый функционал, что упрощает работу с системой и уменьшает зависимости между классами.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F7C658-A8B7-473F-BD0F-9D8BDE19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82" y="2145031"/>
            <a:ext cx="7051635" cy="4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F7171-3EDD-429D-9404-987CAEB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0898E-78F8-4EAE-BBFC-66DE71B5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69" y="232802"/>
            <a:ext cx="11319030" cy="1604963"/>
          </a:xfrm>
        </p:spPr>
        <p:txBody>
          <a:bodyPr>
            <a:normAutofit/>
          </a:bodyPr>
          <a:lstStyle/>
          <a:p>
            <a:r>
              <a:rPr lang="ru-RU" dirty="0"/>
              <a:t>Стратегия - это поведенческий паттерн проектирования, который позволяет определить семейство алгоритмов, инкапсулировать каждый из них и сделать их взаимозаменяемыми. При этом позволяется изменять алгоритмы независимо от клиентского кода, который использует эти алгоритмы</a:t>
            </a:r>
            <a:r>
              <a:rPr lang="ru-RU" dirty="0">
                <a:solidFill>
                  <a:srgbClr val="D1D5DB"/>
                </a:solidFill>
                <a:latin typeface="Söhne"/>
              </a:rPr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441AF-7C88-4D56-AEB1-0CFC25A1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75" y="2073164"/>
            <a:ext cx="7132850" cy="4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3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B0BC7-4E89-4F82-AE18-60D40F05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61577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Наша реализация паттерна фасад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29FDC3-EC1F-4CEE-9307-8017341289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99" y="1417651"/>
            <a:ext cx="7938000" cy="4855546"/>
          </a:xfrm>
        </p:spPr>
      </p:pic>
    </p:spTree>
    <p:extLst>
      <p:ext uri="{BB962C8B-B14F-4D97-AF65-F5344CB8AC3E}">
        <p14:creationId xmlns:p14="http://schemas.microsoft.com/office/powerpoint/2010/main" val="830168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164</TotalTime>
  <Words>324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Söhne</vt:lpstr>
      <vt:lpstr>Wingdings 3</vt:lpstr>
      <vt:lpstr>Ион</vt:lpstr>
      <vt:lpstr>Проект реализации банковского АТМ терминала</vt:lpstr>
      <vt:lpstr>Цели:</vt:lpstr>
      <vt:lpstr>Наши действия:</vt:lpstr>
      <vt:lpstr>Используемые паттерны:</vt:lpstr>
      <vt:lpstr>Презентация PowerPoint</vt:lpstr>
      <vt:lpstr>Презентация PowerPoint</vt:lpstr>
      <vt:lpstr>Презентация PowerPoint</vt:lpstr>
      <vt:lpstr>Презентация PowerPoint</vt:lpstr>
      <vt:lpstr>Наша реализация паттерна фасад</vt:lpstr>
      <vt:lpstr>Наша реализация паттерна стратегия</vt:lpstr>
      <vt:lpstr>Теперь о программе в целом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реализации интерфейса банковского АТМ терминала</dc:title>
  <dc:creator>ananov999misha@gmail.com</dc:creator>
  <cp:lastModifiedBy>Алексей Казимиров</cp:lastModifiedBy>
  <cp:revision>5</cp:revision>
  <dcterms:created xsi:type="dcterms:W3CDTF">2023-04-13T07:23:30Z</dcterms:created>
  <dcterms:modified xsi:type="dcterms:W3CDTF">2023-04-15T06:55:10Z</dcterms:modified>
</cp:coreProperties>
</file>