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0" r:id="rId5"/>
    <p:sldId id="277" r:id="rId6"/>
    <p:sldId id="259" r:id="rId7"/>
    <p:sldId id="287" r:id="rId8"/>
    <p:sldId id="262" r:id="rId9"/>
    <p:sldId id="263" r:id="rId10"/>
    <p:sldId id="266" r:id="rId11"/>
    <p:sldId id="283" r:id="rId12"/>
    <p:sldId id="280" r:id="rId13"/>
    <p:sldId id="285" r:id="rId14"/>
    <p:sldId id="269" r:id="rId15"/>
    <p:sldId id="286" r:id="rId16"/>
    <p:sldId id="270" r:id="rId17"/>
    <p:sldId id="271" r:id="rId18"/>
    <p:sldId id="272" r:id="rId19"/>
    <p:sldId id="274" r:id="rId20"/>
    <p:sldId id="288" r:id="rId21"/>
    <p:sldId id="278" r:id="rId22"/>
    <p:sldId id="281" r:id="rId23"/>
    <p:sldId id="282"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8" d="100"/>
          <a:sy n="118" d="100"/>
        </p:scale>
        <p:origin x="11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Blystone" userId="95d8353bd2503b6a" providerId="LiveId" clId="{D2F09E60-B706-419D-B4CC-055B837C5A3C}"/>
    <pc:docChg chg="undo custSel addSld delSld modSld">
      <pc:chgData name="Stephen Blystone" userId="95d8353bd2503b6a" providerId="LiveId" clId="{D2F09E60-B706-419D-B4CC-055B837C5A3C}" dt="2018-04-25T19:32:11.418" v="8497" actId="20577"/>
      <pc:docMkLst>
        <pc:docMk/>
      </pc:docMkLst>
      <pc:sldChg chg="addSp delSp modSp">
        <pc:chgData name="Stephen Blystone" userId="95d8353bd2503b6a" providerId="LiveId" clId="{D2F09E60-B706-419D-B4CC-055B837C5A3C}" dt="2018-04-25T05:31:33.608" v="8368"/>
        <pc:sldMkLst>
          <pc:docMk/>
          <pc:sldMk cId="2684863851" sldId="256"/>
        </pc:sldMkLst>
        <pc:spChg chg="del mod">
          <ac:chgData name="Stephen Blystone" userId="95d8353bd2503b6a" providerId="LiveId" clId="{D2F09E60-B706-419D-B4CC-055B837C5A3C}" dt="2018-04-25T01:49:49.198" v="7340" actId="478"/>
          <ac:spMkLst>
            <pc:docMk/>
            <pc:sldMk cId="2684863851" sldId="256"/>
            <ac:spMk id="2" creationId="{71A1A27A-7448-4A41-BDA6-FBF2BA84EFBE}"/>
          </ac:spMkLst>
        </pc:spChg>
        <pc:spChg chg="add del">
          <ac:chgData name="Stephen Blystone" userId="95d8353bd2503b6a" providerId="LiveId" clId="{D2F09E60-B706-419D-B4CC-055B837C5A3C}" dt="2018-04-25T01:52:01.727" v="7348" actId="478"/>
          <ac:spMkLst>
            <pc:docMk/>
            <pc:sldMk cId="2684863851" sldId="256"/>
            <ac:spMk id="3" creationId="{B0B04D71-074A-4CE2-BF50-0CC48476EF3D}"/>
          </ac:spMkLst>
        </pc:spChg>
        <pc:spChg chg="add del mod">
          <ac:chgData name="Stephen Blystone" userId="95d8353bd2503b6a" providerId="LiveId" clId="{D2F09E60-B706-419D-B4CC-055B837C5A3C}" dt="2018-04-25T01:49:51.979" v="7343" actId="478"/>
          <ac:spMkLst>
            <pc:docMk/>
            <pc:sldMk cId="2684863851" sldId="256"/>
            <ac:spMk id="5" creationId="{C70DBD8A-9CDD-41B5-B077-BD2B0166F254}"/>
          </ac:spMkLst>
        </pc:spChg>
        <pc:spChg chg="add mod">
          <ac:chgData name="Stephen Blystone" userId="95d8353bd2503b6a" providerId="LiveId" clId="{D2F09E60-B706-419D-B4CC-055B837C5A3C}" dt="2018-04-25T03:20:16.119" v="7354" actId="20577"/>
          <ac:spMkLst>
            <pc:docMk/>
            <pc:sldMk cId="2684863851" sldId="256"/>
            <ac:spMk id="6" creationId="{726C322B-8DD0-4735-9A78-B5851CDEC7D5}"/>
          </ac:spMkLst>
        </pc:spChg>
        <pc:spChg chg="add del mod">
          <ac:chgData name="Stephen Blystone" userId="95d8353bd2503b6a" providerId="LiveId" clId="{D2F09E60-B706-419D-B4CC-055B837C5A3C}" dt="2018-04-25T01:51:48.837" v="7347" actId="478"/>
          <ac:spMkLst>
            <pc:docMk/>
            <pc:sldMk cId="2684863851" sldId="256"/>
            <ac:spMk id="8" creationId="{6017FE6E-1FE2-40C6-AB54-572EB8E7135A}"/>
          </ac:spMkLst>
        </pc:spChg>
        <pc:spChg chg="add del">
          <ac:chgData name="Stephen Blystone" userId="95d8353bd2503b6a" providerId="LiveId" clId="{D2F09E60-B706-419D-B4CC-055B837C5A3C}" dt="2018-04-25T01:51:47.360" v="7346" actId="20577"/>
          <ac:spMkLst>
            <pc:docMk/>
            <pc:sldMk cId="2684863851" sldId="256"/>
            <ac:spMk id="9" creationId="{A5771857-1129-4CED-AF40-125D62BFEE19}"/>
          </ac:spMkLst>
        </pc:spChg>
        <pc:spChg chg="add del mod">
          <ac:chgData name="Stephen Blystone" userId="95d8353bd2503b6a" providerId="LiveId" clId="{D2F09E60-B706-419D-B4CC-055B837C5A3C}" dt="2018-04-25T01:52:03.683" v="7349" actId="478"/>
          <ac:spMkLst>
            <pc:docMk/>
            <pc:sldMk cId="2684863851" sldId="256"/>
            <ac:spMk id="11" creationId="{8CA9422A-BF07-40AC-BDC3-8BE8F4780590}"/>
          </ac:spMkLst>
        </pc:spChg>
        <pc:spChg chg="add mod">
          <ac:chgData name="Stephen Blystone" userId="95d8353bd2503b6a" providerId="LiveId" clId="{D2F09E60-B706-419D-B4CC-055B837C5A3C}" dt="2018-04-25T05:31:33.608" v="8368"/>
          <ac:spMkLst>
            <pc:docMk/>
            <pc:sldMk cId="2684863851" sldId="256"/>
            <ac:spMk id="12" creationId="{1C30197C-ADC6-400E-85E5-BD2B4CA52879}"/>
          </ac:spMkLst>
        </pc:spChg>
      </pc:sldChg>
      <pc:sldChg chg="delSp modSp">
        <pc:chgData name="Stephen Blystone" userId="95d8353bd2503b6a" providerId="LiveId" clId="{D2F09E60-B706-419D-B4CC-055B837C5A3C}" dt="2018-04-25T05:31:33.608" v="8368"/>
        <pc:sldMkLst>
          <pc:docMk/>
          <pc:sldMk cId="508293573" sldId="257"/>
        </pc:sldMkLst>
        <pc:spChg chg="mod">
          <ac:chgData name="Stephen Blystone" userId="95d8353bd2503b6a" providerId="LiveId" clId="{D2F09E60-B706-419D-B4CC-055B837C5A3C}" dt="2018-04-25T05:31:33.608" v="8368"/>
          <ac:spMkLst>
            <pc:docMk/>
            <pc:sldMk cId="508293573" sldId="257"/>
            <ac:spMk id="2" creationId="{1E7E907E-BA3C-4D69-8C74-3F7E25011C24}"/>
          </ac:spMkLst>
        </pc:spChg>
        <pc:spChg chg="mod">
          <ac:chgData name="Stephen Blystone" userId="95d8353bd2503b6a" providerId="LiveId" clId="{D2F09E60-B706-419D-B4CC-055B837C5A3C}" dt="2018-04-25T00:50:39.020" v="6660" actId="20577"/>
          <ac:spMkLst>
            <pc:docMk/>
            <pc:sldMk cId="508293573" sldId="257"/>
            <ac:spMk id="3" creationId="{C068A27A-19F6-4839-A485-1117AA486246}"/>
          </ac:spMkLst>
        </pc:spChg>
        <pc:spChg chg="del">
          <ac:chgData name="Stephen Blystone" userId="95d8353bd2503b6a" providerId="LiveId" clId="{D2F09E60-B706-419D-B4CC-055B837C5A3C}" dt="2018-04-25T00:50:20.588" v="6647" actId="478"/>
          <ac:spMkLst>
            <pc:docMk/>
            <pc:sldMk cId="508293573" sldId="257"/>
            <ac:spMk id="4" creationId="{7E8D110D-41BA-4189-8C77-BAD32BB72D48}"/>
          </ac:spMkLst>
        </pc:spChg>
      </pc:sldChg>
      <pc:sldChg chg="addSp delSp modSp">
        <pc:chgData name="Stephen Blystone" userId="95d8353bd2503b6a" providerId="LiveId" clId="{D2F09E60-B706-419D-B4CC-055B837C5A3C}" dt="2018-04-25T16:12:24.895" v="8459" actId="1076"/>
        <pc:sldMkLst>
          <pc:docMk/>
          <pc:sldMk cId="1803123610" sldId="258"/>
        </pc:sldMkLst>
        <pc:spChg chg="mod">
          <ac:chgData name="Stephen Blystone" userId="95d8353bd2503b6a" providerId="LiveId" clId="{D2F09E60-B706-419D-B4CC-055B837C5A3C}" dt="2018-04-25T05:31:33.608" v="8368"/>
          <ac:spMkLst>
            <pc:docMk/>
            <pc:sldMk cId="1803123610" sldId="258"/>
            <ac:spMk id="3" creationId="{9AC1A1F9-839C-4E17-95B2-203E634B457B}"/>
          </ac:spMkLst>
        </pc:spChg>
        <pc:spChg chg="add del mod">
          <ac:chgData name="Stephen Blystone" userId="95d8353bd2503b6a" providerId="LiveId" clId="{D2F09E60-B706-419D-B4CC-055B837C5A3C}" dt="2018-04-25T16:12:15.750" v="8457" actId="478"/>
          <ac:spMkLst>
            <pc:docMk/>
            <pc:sldMk cId="1803123610" sldId="258"/>
            <ac:spMk id="4" creationId="{FA67621B-3204-4594-BA40-AFA23EFA49CB}"/>
          </ac:spMkLst>
        </pc:spChg>
        <pc:spChg chg="mod ord">
          <ac:chgData name="Stephen Blystone" userId="95d8353bd2503b6a" providerId="LiveId" clId="{D2F09E60-B706-419D-B4CC-055B837C5A3C}" dt="2018-04-25T16:12:24.895" v="8459" actId="1076"/>
          <ac:spMkLst>
            <pc:docMk/>
            <pc:sldMk cId="1803123610" sldId="258"/>
            <ac:spMk id="6" creationId="{6D98E89E-7B53-4B67-A244-59D36117DB79}"/>
          </ac:spMkLst>
        </pc:spChg>
      </pc:sldChg>
      <pc:sldChg chg="addSp delSp modSp">
        <pc:chgData name="Stephen Blystone" userId="95d8353bd2503b6a" providerId="LiveId" clId="{D2F09E60-B706-419D-B4CC-055B837C5A3C}" dt="2018-04-25T05:31:33.608" v="8368"/>
        <pc:sldMkLst>
          <pc:docMk/>
          <pc:sldMk cId="1009754441" sldId="259"/>
        </pc:sldMkLst>
        <pc:spChg chg="mod">
          <ac:chgData name="Stephen Blystone" userId="95d8353bd2503b6a" providerId="LiveId" clId="{D2F09E60-B706-419D-B4CC-055B837C5A3C}" dt="2018-04-25T00:57:24.756" v="6702" actId="1076"/>
          <ac:spMkLst>
            <pc:docMk/>
            <pc:sldMk cId="1009754441" sldId="259"/>
            <ac:spMk id="2" creationId="{8D5F196B-4EC2-4626-8808-6DFC49D247E6}"/>
          </ac:spMkLst>
        </pc:spChg>
        <pc:spChg chg="mod">
          <ac:chgData name="Stephen Blystone" userId="95d8353bd2503b6a" providerId="LiveId" clId="{D2F09E60-B706-419D-B4CC-055B837C5A3C}" dt="2018-04-25T05:31:33.608" v="8368"/>
          <ac:spMkLst>
            <pc:docMk/>
            <pc:sldMk cId="1009754441" sldId="259"/>
            <ac:spMk id="3" creationId="{FC9F8C3C-B654-454F-8430-31870C4E99B6}"/>
          </ac:spMkLst>
        </pc:spChg>
        <pc:spChg chg="del">
          <ac:chgData name="Stephen Blystone" userId="95d8353bd2503b6a" providerId="LiveId" clId="{D2F09E60-B706-419D-B4CC-055B837C5A3C}" dt="2018-04-24T22:59:42.362" v="175" actId="478"/>
          <ac:spMkLst>
            <pc:docMk/>
            <pc:sldMk cId="1009754441" sldId="259"/>
            <ac:spMk id="8" creationId="{006828C1-C505-4A58-A54B-A6AD601A9038}"/>
          </ac:spMkLst>
        </pc:spChg>
        <pc:picChg chg="del">
          <ac:chgData name="Stephen Blystone" userId="95d8353bd2503b6a" providerId="LiveId" clId="{D2F09E60-B706-419D-B4CC-055B837C5A3C}" dt="2018-04-24T22:59:28.790" v="173" actId="478"/>
          <ac:picMkLst>
            <pc:docMk/>
            <pc:sldMk cId="1009754441" sldId="259"/>
            <ac:picMk id="7" creationId="{73B1ACDD-8D19-4E7C-9EA0-105B1837B52E}"/>
          </ac:picMkLst>
        </pc:picChg>
        <pc:picChg chg="add mod ord">
          <ac:chgData name="Stephen Blystone" userId="95d8353bd2503b6a" providerId="LiveId" clId="{D2F09E60-B706-419D-B4CC-055B837C5A3C}" dt="2018-04-24T22:59:32.645" v="174" actId="208"/>
          <ac:picMkLst>
            <pc:docMk/>
            <pc:sldMk cId="1009754441" sldId="259"/>
            <ac:picMk id="9" creationId="{B1667224-17DD-469D-87A4-02EC02E6662E}"/>
          </ac:picMkLst>
        </pc:picChg>
      </pc:sldChg>
      <pc:sldChg chg="modSp">
        <pc:chgData name="Stephen Blystone" userId="95d8353bd2503b6a" providerId="LiveId" clId="{D2F09E60-B706-419D-B4CC-055B837C5A3C}" dt="2018-04-25T00:56:57.644" v="6698" actId="20577"/>
        <pc:sldMkLst>
          <pc:docMk/>
          <pc:sldMk cId="3480982618" sldId="260"/>
        </pc:sldMkLst>
        <pc:spChg chg="mod">
          <ac:chgData name="Stephen Blystone" userId="95d8353bd2503b6a" providerId="LiveId" clId="{D2F09E60-B706-419D-B4CC-055B837C5A3C}" dt="2018-04-25T00:56:57.644" v="6698" actId="20577"/>
          <ac:spMkLst>
            <pc:docMk/>
            <pc:sldMk cId="3480982618" sldId="260"/>
            <ac:spMk id="3" creationId="{550EF7FC-CA07-4D0C-A1EF-4ACFD6DFD5C5}"/>
          </ac:spMkLst>
        </pc:spChg>
      </pc:sldChg>
      <pc:sldChg chg="addSp delSp modSp del">
        <pc:chgData name="Stephen Blystone" userId="95d8353bd2503b6a" providerId="LiveId" clId="{D2F09E60-B706-419D-B4CC-055B837C5A3C}" dt="2018-04-25T00:59:47.414" v="6819" actId="2696"/>
        <pc:sldMkLst>
          <pc:docMk/>
          <pc:sldMk cId="767908919" sldId="261"/>
        </pc:sldMkLst>
        <pc:spChg chg="add del mod">
          <ac:chgData name="Stephen Blystone" userId="95d8353bd2503b6a" providerId="LiveId" clId="{D2F09E60-B706-419D-B4CC-055B837C5A3C}" dt="2018-04-25T00:59:02.173" v="6795" actId="478"/>
          <ac:spMkLst>
            <pc:docMk/>
            <pc:sldMk cId="767908919" sldId="261"/>
            <ac:spMk id="3" creationId="{D1D52460-7A96-4C34-AD64-6AF1A233CF1F}"/>
          </ac:spMkLst>
        </pc:spChg>
        <pc:spChg chg="add mod">
          <ac:chgData name="Stephen Blystone" userId="95d8353bd2503b6a" providerId="LiveId" clId="{D2F09E60-B706-419D-B4CC-055B837C5A3C}" dt="2018-04-25T00:59:38.039" v="6816" actId="2696"/>
          <ac:spMkLst>
            <pc:docMk/>
            <pc:sldMk cId="767908919" sldId="261"/>
            <ac:spMk id="4" creationId="{4B14CF01-E49E-4513-801B-0BAAA31AE13E}"/>
          </ac:spMkLst>
        </pc:spChg>
        <pc:spChg chg="del mod">
          <ac:chgData name="Stephen Blystone" userId="95d8353bd2503b6a" providerId="LiveId" clId="{D2F09E60-B706-419D-B4CC-055B837C5A3C}" dt="2018-04-25T00:59:00.302" v="6794" actId="478"/>
          <ac:spMkLst>
            <pc:docMk/>
            <pc:sldMk cId="767908919" sldId="261"/>
            <ac:spMk id="10" creationId="{B913691B-A5DC-4F4B-9DD4-50A008618FFB}"/>
          </ac:spMkLst>
        </pc:spChg>
        <pc:picChg chg="del">
          <ac:chgData name="Stephen Blystone" userId="95d8353bd2503b6a" providerId="LiveId" clId="{D2F09E60-B706-419D-B4CC-055B837C5A3C}" dt="2018-04-25T00:59:38.039" v="6816" actId="2696"/>
          <ac:picMkLst>
            <pc:docMk/>
            <pc:sldMk cId="767908919" sldId="261"/>
            <ac:picMk id="13" creationId="{2CFE0FB0-8774-44F9-ABBC-0B5C3F1D7F76}"/>
          </ac:picMkLst>
        </pc:picChg>
      </pc:sldChg>
      <pc:sldChg chg="modSp">
        <pc:chgData name="Stephen Blystone" userId="95d8353bd2503b6a" providerId="LiveId" clId="{D2F09E60-B706-419D-B4CC-055B837C5A3C}" dt="2018-04-25T19:20:36.927" v="8461" actId="313"/>
        <pc:sldMkLst>
          <pc:docMk/>
          <pc:sldMk cId="2233368301" sldId="262"/>
        </pc:sldMkLst>
        <pc:spChg chg="mod">
          <ac:chgData name="Stephen Blystone" userId="95d8353bd2503b6a" providerId="LiveId" clId="{D2F09E60-B706-419D-B4CC-055B837C5A3C}" dt="2018-04-25T19:20:36.927" v="8461" actId="313"/>
          <ac:spMkLst>
            <pc:docMk/>
            <pc:sldMk cId="2233368301" sldId="262"/>
            <ac:spMk id="3" creationId="{FA794CCD-11E9-406A-8899-1C56237B7EDD}"/>
          </ac:spMkLst>
        </pc:spChg>
      </pc:sldChg>
      <pc:sldChg chg="addSp delSp modSp modAnim">
        <pc:chgData name="Stephen Blystone" userId="95d8353bd2503b6a" providerId="LiveId" clId="{D2F09E60-B706-419D-B4CC-055B837C5A3C}" dt="2018-04-25T01:36:43.135" v="7339" actId="20577"/>
        <pc:sldMkLst>
          <pc:docMk/>
          <pc:sldMk cId="3957754957" sldId="263"/>
        </pc:sldMkLst>
        <pc:spChg chg="mod">
          <ac:chgData name="Stephen Blystone" userId="95d8353bd2503b6a" providerId="LiveId" clId="{D2F09E60-B706-419D-B4CC-055B837C5A3C}" dt="2018-04-24T23:01:55.764" v="187" actId="20577"/>
          <ac:spMkLst>
            <pc:docMk/>
            <pc:sldMk cId="3957754957" sldId="263"/>
            <ac:spMk id="2" creationId="{85C9B451-C96A-4D31-9372-8E9ED98DC146}"/>
          </ac:spMkLst>
        </pc:spChg>
        <pc:spChg chg="mod">
          <ac:chgData name="Stephen Blystone" userId="95d8353bd2503b6a" providerId="LiveId" clId="{D2F09E60-B706-419D-B4CC-055B837C5A3C}" dt="2018-04-25T01:02:21.457" v="6824" actId="164"/>
          <ac:spMkLst>
            <pc:docMk/>
            <pc:sldMk cId="3957754957" sldId="263"/>
            <ac:spMk id="9" creationId="{FD9A4496-236F-4007-861F-523837EC05C6}"/>
          </ac:spMkLst>
        </pc:spChg>
        <pc:spChg chg="mod">
          <ac:chgData name="Stephen Blystone" userId="95d8353bd2503b6a" providerId="LiveId" clId="{D2F09E60-B706-419D-B4CC-055B837C5A3C}" dt="2018-04-25T01:02:27.202" v="6825" actId="164"/>
          <ac:spMkLst>
            <pc:docMk/>
            <pc:sldMk cId="3957754957" sldId="263"/>
            <ac:spMk id="10" creationId="{3E281D5E-46FC-4AE4-86CD-4CFFBDB86A26}"/>
          </ac:spMkLst>
        </pc:spChg>
        <pc:spChg chg="mod">
          <ac:chgData name="Stephen Blystone" userId="95d8353bd2503b6a" providerId="LiveId" clId="{D2F09E60-B706-419D-B4CC-055B837C5A3C}" dt="2018-04-25T01:02:13.405" v="6823" actId="164"/>
          <ac:spMkLst>
            <pc:docMk/>
            <pc:sldMk cId="3957754957" sldId="263"/>
            <ac:spMk id="11" creationId="{CB33AA65-CAFC-484E-8F44-3B8F28A56FC1}"/>
          </ac:spMkLst>
        </pc:spChg>
        <pc:spChg chg="mod">
          <ac:chgData name="Stephen Blystone" userId="95d8353bd2503b6a" providerId="LiveId" clId="{D2F09E60-B706-419D-B4CC-055B837C5A3C}" dt="2018-04-25T01:02:32.285" v="6826" actId="164"/>
          <ac:spMkLst>
            <pc:docMk/>
            <pc:sldMk cId="3957754957" sldId="263"/>
            <ac:spMk id="12" creationId="{099C4198-818D-48CE-8A6C-3A325E4F3203}"/>
          </ac:spMkLst>
        </pc:spChg>
        <pc:spChg chg="mod">
          <ac:chgData name="Stephen Blystone" userId="95d8353bd2503b6a" providerId="LiveId" clId="{D2F09E60-B706-419D-B4CC-055B837C5A3C}" dt="2018-04-25T01:02:36.560" v="6827" actId="164"/>
          <ac:spMkLst>
            <pc:docMk/>
            <pc:sldMk cId="3957754957" sldId="263"/>
            <ac:spMk id="13" creationId="{60F9FA17-F848-4A01-8FE7-29A67324A6C8}"/>
          </ac:spMkLst>
        </pc:spChg>
        <pc:spChg chg="mod">
          <ac:chgData name="Stephen Blystone" userId="95d8353bd2503b6a" providerId="LiveId" clId="{D2F09E60-B706-419D-B4CC-055B837C5A3C}" dt="2018-04-25T01:04:31.894" v="6839" actId="6549"/>
          <ac:spMkLst>
            <pc:docMk/>
            <pc:sldMk cId="3957754957" sldId="263"/>
            <ac:spMk id="14" creationId="{16B7BF1B-17F2-43F2-913B-1B858F9A4F41}"/>
          </ac:spMkLst>
        </pc:spChg>
        <pc:spChg chg="mod">
          <ac:chgData name="Stephen Blystone" userId="95d8353bd2503b6a" providerId="LiveId" clId="{D2F09E60-B706-419D-B4CC-055B837C5A3C}" dt="2018-04-25T01:02:44.224" v="6829" actId="164"/>
          <ac:spMkLst>
            <pc:docMk/>
            <pc:sldMk cId="3957754957" sldId="263"/>
            <ac:spMk id="15" creationId="{59D3B9FD-9D81-43F6-BDAA-DD86D9481B09}"/>
          </ac:spMkLst>
        </pc:spChg>
        <pc:spChg chg="mod">
          <ac:chgData name="Stephen Blystone" userId="95d8353bd2503b6a" providerId="LiveId" clId="{D2F09E60-B706-419D-B4CC-055B837C5A3C}" dt="2018-04-25T01:02:47.848" v="6830" actId="164"/>
          <ac:spMkLst>
            <pc:docMk/>
            <pc:sldMk cId="3957754957" sldId="263"/>
            <ac:spMk id="16" creationId="{9F8FD307-D293-41EC-953E-A5042B0E5880}"/>
          </ac:spMkLst>
        </pc:spChg>
        <pc:spChg chg="mod">
          <ac:chgData name="Stephen Blystone" userId="95d8353bd2503b6a" providerId="LiveId" clId="{D2F09E60-B706-419D-B4CC-055B837C5A3C}" dt="2018-04-25T01:02:13.405" v="6823" actId="164"/>
          <ac:spMkLst>
            <pc:docMk/>
            <pc:sldMk cId="3957754957" sldId="263"/>
            <ac:spMk id="17" creationId="{61596548-3D50-4423-AE9D-25F79B1D4480}"/>
          </ac:spMkLst>
        </pc:spChg>
        <pc:spChg chg="mod">
          <ac:chgData name="Stephen Blystone" userId="95d8353bd2503b6a" providerId="LiveId" clId="{D2F09E60-B706-419D-B4CC-055B837C5A3C}" dt="2018-04-25T01:02:21.457" v="6824" actId="164"/>
          <ac:spMkLst>
            <pc:docMk/>
            <pc:sldMk cId="3957754957" sldId="263"/>
            <ac:spMk id="18" creationId="{C21FA3C4-5FA5-486C-99B6-FC200F144BAD}"/>
          </ac:spMkLst>
        </pc:spChg>
        <pc:spChg chg="mod">
          <ac:chgData name="Stephen Blystone" userId="95d8353bd2503b6a" providerId="LiveId" clId="{D2F09E60-B706-419D-B4CC-055B837C5A3C}" dt="2018-04-25T01:02:27.202" v="6825" actId="164"/>
          <ac:spMkLst>
            <pc:docMk/>
            <pc:sldMk cId="3957754957" sldId="263"/>
            <ac:spMk id="19" creationId="{24A00125-5C94-4475-92E2-F25E6BFD11A3}"/>
          </ac:spMkLst>
        </pc:spChg>
        <pc:spChg chg="mod">
          <ac:chgData name="Stephen Blystone" userId="95d8353bd2503b6a" providerId="LiveId" clId="{D2F09E60-B706-419D-B4CC-055B837C5A3C}" dt="2018-04-25T01:02:32.285" v="6826" actId="164"/>
          <ac:spMkLst>
            <pc:docMk/>
            <pc:sldMk cId="3957754957" sldId="263"/>
            <ac:spMk id="20" creationId="{B374FD20-7D77-433D-8F43-E354482CD7BA}"/>
          </ac:spMkLst>
        </pc:spChg>
        <pc:spChg chg="mod">
          <ac:chgData name="Stephen Blystone" userId="95d8353bd2503b6a" providerId="LiveId" clId="{D2F09E60-B706-419D-B4CC-055B837C5A3C}" dt="2018-04-25T01:02:36.560" v="6827" actId="164"/>
          <ac:spMkLst>
            <pc:docMk/>
            <pc:sldMk cId="3957754957" sldId="263"/>
            <ac:spMk id="21" creationId="{D6EDBD02-7C5C-4856-8D17-67B98900E686}"/>
          </ac:spMkLst>
        </pc:spChg>
        <pc:spChg chg="mod">
          <ac:chgData name="Stephen Blystone" userId="95d8353bd2503b6a" providerId="LiveId" clId="{D2F09E60-B706-419D-B4CC-055B837C5A3C}" dt="2018-04-25T01:02:40.564" v="6828" actId="164"/>
          <ac:spMkLst>
            <pc:docMk/>
            <pc:sldMk cId="3957754957" sldId="263"/>
            <ac:spMk id="22" creationId="{26FAB248-8B1B-47B7-AB35-20CF4D24282C}"/>
          </ac:spMkLst>
        </pc:spChg>
        <pc:spChg chg="mod">
          <ac:chgData name="Stephen Blystone" userId="95d8353bd2503b6a" providerId="LiveId" clId="{D2F09E60-B706-419D-B4CC-055B837C5A3C}" dt="2018-04-25T01:02:44.224" v="6829" actId="164"/>
          <ac:spMkLst>
            <pc:docMk/>
            <pc:sldMk cId="3957754957" sldId="263"/>
            <ac:spMk id="23" creationId="{890F11D2-E8B3-4AC2-A230-241E40202DB8}"/>
          </ac:spMkLst>
        </pc:spChg>
        <pc:spChg chg="mod">
          <ac:chgData name="Stephen Blystone" userId="95d8353bd2503b6a" providerId="LiveId" clId="{D2F09E60-B706-419D-B4CC-055B837C5A3C}" dt="2018-04-25T01:02:47.848" v="6830" actId="164"/>
          <ac:spMkLst>
            <pc:docMk/>
            <pc:sldMk cId="3957754957" sldId="263"/>
            <ac:spMk id="24" creationId="{9B4867AE-D4D1-4183-8D15-498F563BDB05}"/>
          </ac:spMkLst>
        </pc:spChg>
        <pc:spChg chg="del">
          <ac:chgData name="Stephen Blystone" userId="95d8353bd2503b6a" providerId="LiveId" clId="{D2F09E60-B706-419D-B4CC-055B837C5A3C}" dt="2018-04-24T23:01:19.015" v="182" actId="478"/>
          <ac:spMkLst>
            <pc:docMk/>
            <pc:sldMk cId="3957754957" sldId="263"/>
            <ac:spMk id="25" creationId="{78D0B278-A0D4-4732-98D2-23DD395FDA9A}"/>
          </ac:spMkLst>
        </pc:spChg>
        <pc:spChg chg="add mod">
          <ac:chgData name="Stephen Blystone" userId="95d8353bd2503b6a" providerId="LiveId" clId="{D2F09E60-B706-419D-B4CC-055B837C5A3C}" dt="2018-04-25T01:36:37.519" v="7338" actId="164"/>
          <ac:spMkLst>
            <pc:docMk/>
            <pc:sldMk cId="3957754957" sldId="263"/>
            <ac:spMk id="37" creationId="{8B923CC2-A588-470F-AC06-75D887DA5BBD}"/>
          </ac:spMkLst>
        </pc:spChg>
        <pc:grpChg chg="add mod">
          <ac:chgData name="Stephen Blystone" userId="95d8353bd2503b6a" providerId="LiveId" clId="{D2F09E60-B706-419D-B4CC-055B837C5A3C}" dt="2018-04-25T01:02:13.405" v="6823" actId="164"/>
          <ac:grpSpMkLst>
            <pc:docMk/>
            <pc:sldMk cId="3957754957" sldId="263"/>
            <ac:grpSpMk id="27" creationId="{D4AC59CA-4ACA-4332-9203-F068CEC520EE}"/>
          </ac:grpSpMkLst>
        </pc:grpChg>
        <pc:grpChg chg="add mod">
          <ac:chgData name="Stephen Blystone" userId="95d8353bd2503b6a" providerId="LiveId" clId="{D2F09E60-B706-419D-B4CC-055B837C5A3C}" dt="2018-04-25T01:02:21.457" v="6824" actId="164"/>
          <ac:grpSpMkLst>
            <pc:docMk/>
            <pc:sldMk cId="3957754957" sldId="263"/>
            <ac:grpSpMk id="28" creationId="{0D0EF21A-4BFD-4748-9C56-0922648DE6CC}"/>
          </ac:grpSpMkLst>
        </pc:grpChg>
        <pc:grpChg chg="add mod">
          <ac:chgData name="Stephen Blystone" userId="95d8353bd2503b6a" providerId="LiveId" clId="{D2F09E60-B706-419D-B4CC-055B837C5A3C}" dt="2018-04-25T01:02:27.202" v="6825" actId="164"/>
          <ac:grpSpMkLst>
            <pc:docMk/>
            <pc:sldMk cId="3957754957" sldId="263"/>
            <ac:grpSpMk id="29" creationId="{6BA43695-F088-40D4-9923-650B4426617E}"/>
          </ac:grpSpMkLst>
        </pc:grpChg>
        <pc:grpChg chg="add mod">
          <ac:chgData name="Stephen Blystone" userId="95d8353bd2503b6a" providerId="LiveId" clId="{D2F09E60-B706-419D-B4CC-055B837C5A3C}" dt="2018-04-25T01:02:32.285" v="6826" actId="164"/>
          <ac:grpSpMkLst>
            <pc:docMk/>
            <pc:sldMk cId="3957754957" sldId="263"/>
            <ac:grpSpMk id="30" creationId="{3DB376DA-63F7-4170-8410-A74100781306}"/>
          </ac:grpSpMkLst>
        </pc:grpChg>
        <pc:grpChg chg="add mod">
          <ac:chgData name="Stephen Blystone" userId="95d8353bd2503b6a" providerId="LiveId" clId="{D2F09E60-B706-419D-B4CC-055B837C5A3C}" dt="2018-04-25T01:02:36.560" v="6827" actId="164"/>
          <ac:grpSpMkLst>
            <pc:docMk/>
            <pc:sldMk cId="3957754957" sldId="263"/>
            <ac:grpSpMk id="31" creationId="{602DAE4F-FF1F-4128-A5CF-3ACABA423E64}"/>
          </ac:grpSpMkLst>
        </pc:grpChg>
        <pc:grpChg chg="add mod">
          <ac:chgData name="Stephen Blystone" userId="95d8353bd2503b6a" providerId="LiveId" clId="{D2F09E60-B706-419D-B4CC-055B837C5A3C}" dt="2018-04-25T01:02:40.564" v="6828" actId="164"/>
          <ac:grpSpMkLst>
            <pc:docMk/>
            <pc:sldMk cId="3957754957" sldId="263"/>
            <ac:grpSpMk id="32" creationId="{2F15A663-FFA1-438D-90B8-E67114962487}"/>
          </ac:grpSpMkLst>
        </pc:grpChg>
        <pc:grpChg chg="add mod">
          <ac:chgData name="Stephen Blystone" userId="95d8353bd2503b6a" providerId="LiveId" clId="{D2F09E60-B706-419D-B4CC-055B837C5A3C}" dt="2018-04-25T01:02:44.224" v="6829" actId="164"/>
          <ac:grpSpMkLst>
            <pc:docMk/>
            <pc:sldMk cId="3957754957" sldId="263"/>
            <ac:grpSpMk id="33" creationId="{0FD8775E-FF29-4E05-ABCA-1CA883CF1188}"/>
          </ac:grpSpMkLst>
        </pc:grpChg>
        <pc:grpChg chg="add mod">
          <ac:chgData name="Stephen Blystone" userId="95d8353bd2503b6a" providerId="LiveId" clId="{D2F09E60-B706-419D-B4CC-055B837C5A3C}" dt="2018-04-25T01:02:47.848" v="6830" actId="164"/>
          <ac:grpSpMkLst>
            <pc:docMk/>
            <pc:sldMk cId="3957754957" sldId="263"/>
            <ac:grpSpMk id="34" creationId="{1AE9211D-E9BE-4E59-88CC-C76804E71158}"/>
          </ac:grpSpMkLst>
        </pc:grpChg>
        <pc:grpChg chg="add mod">
          <ac:chgData name="Stephen Blystone" userId="95d8353bd2503b6a" providerId="LiveId" clId="{D2F09E60-B706-419D-B4CC-055B837C5A3C}" dt="2018-04-25T01:36:37.519" v="7338" actId="164"/>
          <ac:grpSpMkLst>
            <pc:docMk/>
            <pc:sldMk cId="3957754957" sldId="263"/>
            <ac:grpSpMk id="38" creationId="{B69DA366-5DED-406C-9940-61C7C0008F1D}"/>
          </ac:grpSpMkLst>
        </pc:grpChg>
        <pc:picChg chg="del">
          <ac:chgData name="Stephen Blystone" userId="95d8353bd2503b6a" providerId="LiveId" clId="{D2F09E60-B706-419D-B4CC-055B837C5A3C}" dt="2018-04-24T23:01:14.851" v="181" actId="478"/>
          <ac:picMkLst>
            <pc:docMk/>
            <pc:sldMk cId="3957754957" sldId="263"/>
            <ac:picMk id="8" creationId="{281CC00B-5178-42CD-AC24-4C225B626106}"/>
          </ac:picMkLst>
        </pc:picChg>
        <pc:picChg chg="add mod ord">
          <ac:chgData name="Stephen Blystone" userId="95d8353bd2503b6a" providerId="LiveId" clId="{D2F09E60-B706-419D-B4CC-055B837C5A3C}" dt="2018-04-24T23:03:42.684" v="202" actId="208"/>
          <ac:picMkLst>
            <pc:docMk/>
            <pc:sldMk cId="3957754957" sldId="263"/>
            <ac:picMk id="26" creationId="{CEC628F6-8964-4FD9-9CF4-BA161A54A24D}"/>
          </ac:picMkLst>
        </pc:picChg>
        <pc:picChg chg="add mod ord modCrop">
          <ac:chgData name="Stephen Blystone" userId="95d8353bd2503b6a" providerId="LiveId" clId="{D2F09E60-B706-419D-B4CC-055B837C5A3C}" dt="2018-04-25T01:36:37.519" v="7338" actId="164"/>
          <ac:picMkLst>
            <pc:docMk/>
            <pc:sldMk cId="3957754957" sldId="263"/>
            <ac:picMk id="35" creationId="{31CDD030-0882-49D3-919C-857BE9907357}"/>
          </ac:picMkLst>
        </pc:picChg>
        <pc:picChg chg="add mod ord modCrop">
          <ac:chgData name="Stephen Blystone" userId="95d8353bd2503b6a" providerId="LiveId" clId="{D2F09E60-B706-419D-B4CC-055B837C5A3C}" dt="2018-04-25T01:36:37.519" v="7338" actId="164"/>
          <ac:picMkLst>
            <pc:docMk/>
            <pc:sldMk cId="3957754957" sldId="263"/>
            <ac:picMk id="36" creationId="{66B21399-A007-480C-9663-749ECF421369}"/>
          </ac:picMkLst>
        </pc:picChg>
      </pc:sldChg>
      <pc:sldChg chg="del">
        <pc:chgData name="Stephen Blystone" userId="95d8353bd2503b6a" providerId="LiveId" clId="{D2F09E60-B706-419D-B4CC-055B837C5A3C}" dt="2018-04-24T23:06:50.046" v="203" actId="2696"/>
        <pc:sldMkLst>
          <pc:docMk/>
          <pc:sldMk cId="3684073291" sldId="265"/>
        </pc:sldMkLst>
      </pc:sldChg>
      <pc:sldChg chg="delSp modSp">
        <pc:chgData name="Stephen Blystone" userId="95d8353bd2503b6a" providerId="LiveId" clId="{D2F09E60-B706-419D-B4CC-055B837C5A3C}" dt="2018-04-25T05:31:33.608" v="8368"/>
        <pc:sldMkLst>
          <pc:docMk/>
          <pc:sldMk cId="310479511" sldId="266"/>
        </pc:sldMkLst>
        <pc:spChg chg="mod">
          <ac:chgData name="Stephen Blystone" userId="95d8353bd2503b6a" providerId="LiveId" clId="{D2F09E60-B706-419D-B4CC-055B837C5A3C}" dt="2018-04-25T05:31:33.608" v="8368"/>
          <ac:spMkLst>
            <pc:docMk/>
            <pc:sldMk cId="310479511" sldId="266"/>
            <ac:spMk id="2" creationId="{7581AEB4-8A1C-4001-97DA-A9E1B87D3E24}"/>
          </ac:spMkLst>
        </pc:spChg>
        <pc:spChg chg="mod">
          <ac:chgData name="Stephen Blystone" userId="95d8353bd2503b6a" providerId="LiveId" clId="{D2F09E60-B706-419D-B4CC-055B837C5A3C}" dt="2018-04-25T01:06:18.891" v="6907" actId="20577"/>
          <ac:spMkLst>
            <pc:docMk/>
            <pc:sldMk cId="310479511" sldId="266"/>
            <ac:spMk id="3" creationId="{BFA53BDD-522F-4E0C-AFC2-07F5B73DFAF9}"/>
          </ac:spMkLst>
        </pc:spChg>
        <pc:spChg chg="del mod">
          <ac:chgData name="Stephen Blystone" userId="95d8353bd2503b6a" providerId="LiveId" clId="{D2F09E60-B706-419D-B4CC-055B837C5A3C}" dt="2018-04-24T23:19:29.084" v="625" actId="478"/>
          <ac:spMkLst>
            <pc:docMk/>
            <pc:sldMk cId="310479511" sldId="266"/>
            <ac:spMk id="6" creationId="{046D4192-2972-49F6-B02B-ED2FB5D67489}"/>
          </ac:spMkLst>
        </pc:spChg>
        <pc:picChg chg="mod">
          <ac:chgData name="Stephen Blystone" userId="95d8353bd2503b6a" providerId="LiveId" clId="{D2F09E60-B706-419D-B4CC-055B837C5A3C}" dt="2018-04-24T23:31:19.228" v="999" actId="1076"/>
          <ac:picMkLst>
            <pc:docMk/>
            <pc:sldMk cId="310479511" sldId="266"/>
            <ac:picMk id="5" creationId="{E9338AB3-A3E1-4EC7-B5F2-801E620C1B30}"/>
          </ac:picMkLst>
        </pc:picChg>
      </pc:sldChg>
      <pc:sldChg chg="del">
        <pc:chgData name="Stephen Blystone" userId="95d8353bd2503b6a" providerId="LiveId" clId="{D2F09E60-B706-419D-B4CC-055B837C5A3C}" dt="2018-04-25T00:30:15.960" v="4918" actId="2696"/>
        <pc:sldMkLst>
          <pc:docMk/>
          <pc:sldMk cId="2689058889" sldId="267"/>
        </pc:sldMkLst>
      </pc:sldChg>
      <pc:sldChg chg="addSp delSp modSp">
        <pc:chgData name="Stephen Blystone" userId="95d8353bd2503b6a" providerId="LiveId" clId="{D2F09E60-B706-419D-B4CC-055B837C5A3C}" dt="2018-04-25T01:11:34.391" v="7004" actId="6549"/>
        <pc:sldMkLst>
          <pc:docMk/>
          <pc:sldMk cId="1697794902" sldId="269"/>
        </pc:sldMkLst>
        <pc:spChg chg="mod">
          <ac:chgData name="Stephen Blystone" userId="95d8353bd2503b6a" providerId="LiveId" clId="{D2F09E60-B706-419D-B4CC-055B837C5A3C}" dt="2018-04-25T01:10:09.335" v="6943" actId="20577"/>
          <ac:spMkLst>
            <pc:docMk/>
            <pc:sldMk cId="1697794902" sldId="269"/>
            <ac:spMk id="2" creationId="{8F4010FC-3C2B-4EA6-ABB4-B2E66D8218CA}"/>
          </ac:spMkLst>
        </pc:spChg>
        <pc:spChg chg="del mod">
          <ac:chgData name="Stephen Blystone" userId="95d8353bd2503b6a" providerId="LiveId" clId="{D2F09E60-B706-419D-B4CC-055B837C5A3C}" dt="2018-04-25T00:03:39.771" v="2848" actId="478"/>
          <ac:spMkLst>
            <pc:docMk/>
            <pc:sldMk cId="1697794902" sldId="269"/>
            <ac:spMk id="3" creationId="{D328D3DB-8CBC-4A6F-9484-03E43067A176}"/>
          </ac:spMkLst>
        </pc:spChg>
        <pc:spChg chg="add del">
          <ac:chgData name="Stephen Blystone" userId="95d8353bd2503b6a" providerId="LiveId" clId="{D2F09E60-B706-419D-B4CC-055B837C5A3C}" dt="2018-04-25T00:03:21.928" v="2845" actId="6549"/>
          <ac:spMkLst>
            <pc:docMk/>
            <pc:sldMk cId="1697794902" sldId="269"/>
            <ac:spMk id="4" creationId="{D9C3C8FA-A7B6-4624-9B8E-08D83FEE770C}"/>
          </ac:spMkLst>
        </pc:spChg>
        <pc:spChg chg="add del">
          <ac:chgData name="Stephen Blystone" userId="95d8353bd2503b6a" providerId="LiveId" clId="{D2F09E60-B706-419D-B4CC-055B837C5A3C}" dt="2018-04-25T00:03:21.928" v="2845" actId="6549"/>
          <ac:spMkLst>
            <pc:docMk/>
            <pc:sldMk cId="1697794902" sldId="269"/>
            <ac:spMk id="5" creationId="{9CB91042-5A41-4299-82B6-8110ED31D28B}"/>
          </ac:spMkLst>
        </pc:spChg>
        <pc:spChg chg="add del">
          <ac:chgData name="Stephen Blystone" userId="95d8353bd2503b6a" providerId="LiveId" clId="{D2F09E60-B706-419D-B4CC-055B837C5A3C}" dt="2018-04-25T00:03:21.928" v="2845" actId="6549"/>
          <ac:spMkLst>
            <pc:docMk/>
            <pc:sldMk cId="1697794902" sldId="269"/>
            <ac:spMk id="9" creationId="{033A5A73-8987-450D-BE61-F31B34205E4A}"/>
          </ac:spMkLst>
        </pc:spChg>
        <pc:spChg chg="add del">
          <ac:chgData name="Stephen Blystone" userId="95d8353bd2503b6a" providerId="LiveId" clId="{D2F09E60-B706-419D-B4CC-055B837C5A3C}" dt="2018-04-25T00:03:21.928" v="2845" actId="6549"/>
          <ac:spMkLst>
            <pc:docMk/>
            <pc:sldMk cId="1697794902" sldId="269"/>
            <ac:spMk id="10" creationId="{1517F1D9-A275-45BC-84D4-90062529D406}"/>
          </ac:spMkLst>
        </pc:spChg>
        <pc:spChg chg="add del">
          <ac:chgData name="Stephen Blystone" userId="95d8353bd2503b6a" providerId="LiveId" clId="{D2F09E60-B706-419D-B4CC-055B837C5A3C}" dt="2018-04-25T00:03:21.928" v="2845" actId="6549"/>
          <ac:spMkLst>
            <pc:docMk/>
            <pc:sldMk cId="1697794902" sldId="269"/>
            <ac:spMk id="11" creationId="{35809696-E2C0-4E39-A970-72CF5DB4E2E0}"/>
          </ac:spMkLst>
        </pc:spChg>
        <pc:spChg chg="add del">
          <ac:chgData name="Stephen Blystone" userId="95d8353bd2503b6a" providerId="LiveId" clId="{D2F09E60-B706-419D-B4CC-055B837C5A3C}" dt="2018-04-25T00:03:21.928" v="2845" actId="6549"/>
          <ac:spMkLst>
            <pc:docMk/>
            <pc:sldMk cId="1697794902" sldId="269"/>
            <ac:spMk id="12" creationId="{20781D95-CA5E-44D8-A1E5-49E7F4FE70F2}"/>
          </ac:spMkLst>
        </pc:spChg>
        <pc:spChg chg="add del">
          <ac:chgData name="Stephen Blystone" userId="95d8353bd2503b6a" providerId="LiveId" clId="{D2F09E60-B706-419D-B4CC-055B837C5A3C}" dt="2018-04-25T00:03:21.928" v="2845" actId="6549"/>
          <ac:spMkLst>
            <pc:docMk/>
            <pc:sldMk cId="1697794902" sldId="269"/>
            <ac:spMk id="13" creationId="{CCED92B3-41EF-47E2-8692-5E5D134C75B1}"/>
          </ac:spMkLst>
        </pc:spChg>
        <pc:spChg chg="add del">
          <ac:chgData name="Stephen Blystone" userId="95d8353bd2503b6a" providerId="LiveId" clId="{D2F09E60-B706-419D-B4CC-055B837C5A3C}" dt="2018-04-25T00:03:21.928" v="2845" actId="6549"/>
          <ac:spMkLst>
            <pc:docMk/>
            <pc:sldMk cId="1697794902" sldId="269"/>
            <ac:spMk id="14" creationId="{80263BF5-CBD6-46DB-A8E4-D57D00F52ECF}"/>
          </ac:spMkLst>
        </pc:spChg>
        <pc:spChg chg="add del">
          <ac:chgData name="Stephen Blystone" userId="95d8353bd2503b6a" providerId="LiveId" clId="{D2F09E60-B706-419D-B4CC-055B837C5A3C}" dt="2018-04-25T00:03:21.928" v="2845" actId="6549"/>
          <ac:spMkLst>
            <pc:docMk/>
            <pc:sldMk cId="1697794902" sldId="269"/>
            <ac:spMk id="15" creationId="{1C86300A-8B26-428D-AD6B-180DE314A3BD}"/>
          </ac:spMkLst>
        </pc:spChg>
        <pc:spChg chg="add del">
          <ac:chgData name="Stephen Blystone" userId="95d8353bd2503b6a" providerId="LiveId" clId="{D2F09E60-B706-419D-B4CC-055B837C5A3C}" dt="2018-04-25T00:03:42.820" v="2850" actId="6549"/>
          <ac:spMkLst>
            <pc:docMk/>
            <pc:sldMk cId="1697794902" sldId="269"/>
            <ac:spMk id="17" creationId="{30D641BA-24E9-4883-8285-1BAE9F4DE699}"/>
          </ac:spMkLst>
        </pc:spChg>
        <pc:spChg chg="add del">
          <ac:chgData name="Stephen Blystone" userId="95d8353bd2503b6a" providerId="LiveId" clId="{D2F09E60-B706-419D-B4CC-055B837C5A3C}" dt="2018-04-25T00:03:42.820" v="2850" actId="6549"/>
          <ac:spMkLst>
            <pc:docMk/>
            <pc:sldMk cId="1697794902" sldId="269"/>
            <ac:spMk id="18" creationId="{793C0691-4734-4625-ACD1-D4E1B316B92E}"/>
          </ac:spMkLst>
        </pc:spChg>
        <pc:spChg chg="add del">
          <ac:chgData name="Stephen Blystone" userId="95d8353bd2503b6a" providerId="LiveId" clId="{D2F09E60-B706-419D-B4CC-055B837C5A3C}" dt="2018-04-25T00:03:42.820" v="2850" actId="6549"/>
          <ac:spMkLst>
            <pc:docMk/>
            <pc:sldMk cId="1697794902" sldId="269"/>
            <ac:spMk id="22" creationId="{7B8241EB-EA6B-4149-B8A3-0F2F301C10C3}"/>
          </ac:spMkLst>
        </pc:spChg>
        <pc:spChg chg="add del">
          <ac:chgData name="Stephen Blystone" userId="95d8353bd2503b6a" providerId="LiveId" clId="{D2F09E60-B706-419D-B4CC-055B837C5A3C}" dt="2018-04-25T00:03:42.820" v="2850" actId="6549"/>
          <ac:spMkLst>
            <pc:docMk/>
            <pc:sldMk cId="1697794902" sldId="269"/>
            <ac:spMk id="23" creationId="{09089362-4899-41CD-A5DD-969E187BDD37}"/>
          </ac:spMkLst>
        </pc:spChg>
        <pc:spChg chg="add del">
          <ac:chgData name="Stephen Blystone" userId="95d8353bd2503b6a" providerId="LiveId" clId="{D2F09E60-B706-419D-B4CC-055B837C5A3C}" dt="2018-04-25T00:03:42.820" v="2850" actId="6549"/>
          <ac:spMkLst>
            <pc:docMk/>
            <pc:sldMk cId="1697794902" sldId="269"/>
            <ac:spMk id="24" creationId="{8ED3055F-8844-473E-8F57-8C7FD439C1A3}"/>
          </ac:spMkLst>
        </pc:spChg>
        <pc:spChg chg="add del">
          <ac:chgData name="Stephen Blystone" userId="95d8353bd2503b6a" providerId="LiveId" clId="{D2F09E60-B706-419D-B4CC-055B837C5A3C}" dt="2018-04-25T00:03:42.820" v="2850" actId="6549"/>
          <ac:spMkLst>
            <pc:docMk/>
            <pc:sldMk cId="1697794902" sldId="269"/>
            <ac:spMk id="25" creationId="{DB39A5A8-6DC8-4A33-BB95-A5FF1F2AE803}"/>
          </ac:spMkLst>
        </pc:spChg>
        <pc:spChg chg="add del">
          <ac:chgData name="Stephen Blystone" userId="95d8353bd2503b6a" providerId="LiveId" clId="{D2F09E60-B706-419D-B4CC-055B837C5A3C}" dt="2018-04-25T00:03:42.820" v="2850" actId="6549"/>
          <ac:spMkLst>
            <pc:docMk/>
            <pc:sldMk cId="1697794902" sldId="269"/>
            <ac:spMk id="26" creationId="{019BE6AD-8ECF-4AE9-BDE6-2B8DD851E8FE}"/>
          </ac:spMkLst>
        </pc:spChg>
        <pc:spChg chg="add del">
          <ac:chgData name="Stephen Blystone" userId="95d8353bd2503b6a" providerId="LiveId" clId="{D2F09E60-B706-419D-B4CC-055B837C5A3C}" dt="2018-04-25T00:03:42.820" v="2850" actId="6549"/>
          <ac:spMkLst>
            <pc:docMk/>
            <pc:sldMk cId="1697794902" sldId="269"/>
            <ac:spMk id="27" creationId="{B2140AB6-7BED-435B-90AB-A2171CAF8DBA}"/>
          </ac:spMkLst>
        </pc:spChg>
        <pc:spChg chg="add del">
          <ac:chgData name="Stephen Blystone" userId="95d8353bd2503b6a" providerId="LiveId" clId="{D2F09E60-B706-419D-B4CC-055B837C5A3C}" dt="2018-04-25T00:03:42.820" v="2850" actId="6549"/>
          <ac:spMkLst>
            <pc:docMk/>
            <pc:sldMk cId="1697794902" sldId="269"/>
            <ac:spMk id="28" creationId="{31141521-129D-4691-9954-FFD4AB93E14C}"/>
          </ac:spMkLst>
        </pc:spChg>
        <pc:spChg chg="add del">
          <ac:chgData name="Stephen Blystone" userId="95d8353bd2503b6a" providerId="LiveId" clId="{D2F09E60-B706-419D-B4CC-055B837C5A3C}" dt="2018-04-25T00:03:55.628" v="2852" actId="6549"/>
          <ac:spMkLst>
            <pc:docMk/>
            <pc:sldMk cId="1697794902" sldId="269"/>
            <ac:spMk id="29" creationId="{0A3B7EFC-25BB-4518-A266-05DAE3C52DF8}"/>
          </ac:spMkLst>
        </pc:spChg>
        <pc:spChg chg="add del">
          <ac:chgData name="Stephen Blystone" userId="95d8353bd2503b6a" providerId="LiveId" clId="{D2F09E60-B706-419D-B4CC-055B837C5A3C}" dt="2018-04-25T00:03:55.628" v="2852" actId="6549"/>
          <ac:spMkLst>
            <pc:docMk/>
            <pc:sldMk cId="1697794902" sldId="269"/>
            <ac:spMk id="30" creationId="{99DCDEEC-970F-434A-8362-137C111FFD8C}"/>
          </ac:spMkLst>
        </pc:spChg>
        <pc:spChg chg="add del">
          <ac:chgData name="Stephen Blystone" userId="95d8353bd2503b6a" providerId="LiveId" clId="{D2F09E60-B706-419D-B4CC-055B837C5A3C}" dt="2018-04-25T00:03:55.628" v="2852" actId="6549"/>
          <ac:spMkLst>
            <pc:docMk/>
            <pc:sldMk cId="1697794902" sldId="269"/>
            <ac:spMk id="34" creationId="{2ECF34BA-4BA9-40B4-82D9-BF74C7004715}"/>
          </ac:spMkLst>
        </pc:spChg>
        <pc:spChg chg="add del">
          <ac:chgData name="Stephen Blystone" userId="95d8353bd2503b6a" providerId="LiveId" clId="{D2F09E60-B706-419D-B4CC-055B837C5A3C}" dt="2018-04-25T00:03:55.628" v="2852" actId="6549"/>
          <ac:spMkLst>
            <pc:docMk/>
            <pc:sldMk cId="1697794902" sldId="269"/>
            <ac:spMk id="35" creationId="{5D8AA725-28C9-40E1-88DF-D2D200F27390}"/>
          </ac:spMkLst>
        </pc:spChg>
        <pc:spChg chg="add del">
          <ac:chgData name="Stephen Blystone" userId="95d8353bd2503b6a" providerId="LiveId" clId="{D2F09E60-B706-419D-B4CC-055B837C5A3C}" dt="2018-04-25T00:03:55.628" v="2852" actId="6549"/>
          <ac:spMkLst>
            <pc:docMk/>
            <pc:sldMk cId="1697794902" sldId="269"/>
            <ac:spMk id="36" creationId="{D24A8BC1-A7F8-45F8-8207-300B895A9747}"/>
          </ac:spMkLst>
        </pc:spChg>
        <pc:spChg chg="add del">
          <ac:chgData name="Stephen Blystone" userId="95d8353bd2503b6a" providerId="LiveId" clId="{D2F09E60-B706-419D-B4CC-055B837C5A3C}" dt="2018-04-25T00:03:55.628" v="2852" actId="6549"/>
          <ac:spMkLst>
            <pc:docMk/>
            <pc:sldMk cId="1697794902" sldId="269"/>
            <ac:spMk id="37" creationId="{757BBD13-4F2C-4757-A51F-4C8AB2C4F17D}"/>
          </ac:spMkLst>
        </pc:spChg>
        <pc:spChg chg="add del">
          <ac:chgData name="Stephen Blystone" userId="95d8353bd2503b6a" providerId="LiveId" clId="{D2F09E60-B706-419D-B4CC-055B837C5A3C}" dt="2018-04-25T00:03:55.628" v="2852" actId="6549"/>
          <ac:spMkLst>
            <pc:docMk/>
            <pc:sldMk cId="1697794902" sldId="269"/>
            <ac:spMk id="38" creationId="{7FCCFDC2-6C4A-4A50-BDDF-A4E9D31A41B3}"/>
          </ac:spMkLst>
        </pc:spChg>
        <pc:spChg chg="add del">
          <ac:chgData name="Stephen Blystone" userId="95d8353bd2503b6a" providerId="LiveId" clId="{D2F09E60-B706-419D-B4CC-055B837C5A3C}" dt="2018-04-25T00:03:55.628" v="2852" actId="6549"/>
          <ac:spMkLst>
            <pc:docMk/>
            <pc:sldMk cId="1697794902" sldId="269"/>
            <ac:spMk id="39" creationId="{6DEFD0E1-E7D9-4E62-B441-06FAAB744C4F}"/>
          </ac:spMkLst>
        </pc:spChg>
        <pc:spChg chg="add del">
          <ac:chgData name="Stephen Blystone" userId="95d8353bd2503b6a" providerId="LiveId" clId="{D2F09E60-B706-419D-B4CC-055B837C5A3C}" dt="2018-04-25T00:03:55.628" v="2852" actId="6549"/>
          <ac:spMkLst>
            <pc:docMk/>
            <pc:sldMk cId="1697794902" sldId="269"/>
            <ac:spMk id="40" creationId="{488F4296-7E69-429F-BB15-61623921CB39}"/>
          </ac:spMkLst>
        </pc:spChg>
        <pc:spChg chg="add mod">
          <ac:chgData name="Stephen Blystone" userId="95d8353bd2503b6a" providerId="LiveId" clId="{D2F09E60-B706-419D-B4CC-055B837C5A3C}" dt="2018-04-25T01:11:34.391" v="7004" actId="6549"/>
          <ac:spMkLst>
            <pc:docMk/>
            <pc:sldMk cId="1697794902" sldId="269"/>
            <ac:spMk id="41" creationId="{742E1577-3FDF-442D-9579-68FD1B36395C}"/>
          </ac:spMkLst>
        </pc:spChg>
        <pc:spChg chg="add mod">
          <ac:chgData name="Stephen Blystone" userId="95d8353bd2503b6a" providerId="LiveId" clId="{D2F09E60-B706-419D-B4CC-055B837C5A3C}" dt="2018-04-25T01:10:50.741" v="7002" actId="14100"/>
          <ac:spMkLst>
            <pc:docMk/>
            <pc:sldMk cId="1697794902" sldId="269"/>
            <ac:spMk id="45" creationId="{F18AC429-6955-4146-9469-4648B3EA5293}"/>
          </ac:spMkLst>
        </pc:spChg>
        <pc:picChg chg="add del">
          <ac:chgData name="Stephen Blystone" userId="95d8353bd2503b6a" providerId="LiveId" clId="{D2F09E60-B706-419D-B4CC-055B837C5A3C}" dt="2018-04-25T00:03:37.483" v="2847" actId="478"/>
          <ac:picMkLst>
            <pc:docMk/>
            <pc:sldMk cId="1697794902" sldId="269"/>
            <ac:picMk id="16" creationId="{9646588E-914E-4FB8-A34C-F4E43B852385}"/>
          </ac:picMkLst>
        </pc:picChg>
        <pc:picChg chg="add del">
          <ac:chgData name="Stephen Blystone" userId="95d8353bd2503b6a" providerId="LiveId" clId="{D2F09E60-B706-419D-B4CC-055B837C5A3C}" dt="2018-04-25T00:05:25.466" v="2856" actId="478"/>
          <ac:picMkLst>
            <pc:docMk/>
            <pc:sldMk cId="1697794902" sldId="269"/>
            <ac:picMk id="42" creationId="{8AEB5F7B-F8F9-4D27-96CA-6A4DF6DF3C00}"/>
          </ac:picMkLst>
        </pc:picChg>
        <pc:picChg chg="add mod modCrop">
          <ac:chgData name="Stephen Blystone" userId="95d8353bd2503b6a" providerId="LiveId" clId="{D2F09E60-B706-419D-B4CC-055B837C5A3C}" dt="2018-04-25T00:26:50.449" v="4782" actId="14100"/>
          <ac:picMkLst>
            <pc:docMk/>
            <pc:sldMk cId="1697794902" sldId="269"/>
            <ac:picMk id="43" creationId="{F619E023-2FA9-4348-ADB8-8C0129183E9A}"/>
          </ac:picMkLst>
        </pc:picChg>
        <pc:picChg chg="add mod modCrop">
          <ac:chgData name="Stephen Blystone" userId="95d8353bd2503b6a" providerId="LiveId" clId="{D2F09E60-B706-419D-B4CC-055B837C5A3C}" dt="2018-04-25T00:25:16.117" v="4579" actId="14100"/>
          <ac:picMkLst>
            <pc:docMk/>
            <pc:sldMk cId="1697794902" sldId="269"/>
            <ac:picMk id="44" creationId="{DCE25116-D473-441D-BEA5-D909B5F3B2FB}"/>
          </ac:picMkLst>
        </pc:picChg>
        <pc:cxnChg chg="add del">
          <ac:chgData name="Stephen Blystone" userId="95d8353bd2503b6a" providerId="LiveId" clId="{D2F09E60-B706-419D-B4CC-055B837C5A3C}" dt="2018-04-25T00:03:21.928" v="2845" actId="6549"/>
          <ac:cxnSpMkLst>
            <pc:docMk/>
            <pc:sldMk cId="1697794902" sldId="269"/>
            <ac:cxnSpMk id="6" creationId="{4CF1D0C3-5D84-49F5-A76E-B9F772B1F51D}"/>
          </ac:cxnSpMkLst>
        </pc:cxnChg>
        <pc:cxnChg chg="add del">
          <ac:chgData name="Stephen Blystone" userId="95d8353bd2503b6a" providerId="LiveId" clId="{D2F09E60-B706-419D-B4CC-055B837C5A3C}" dt="2018-04-25T00:03:21.928" v="2845" actId="6549"/>
          <ac:cxnSpMkLst>
            <pc:docMk/>
            <pc:sldMk cId="1697794902" sldId="269"/>
            <ac:cxnSpMk id="7" creationId="{21D5C902-84C5-4C31-B2CE-7B330B2CC6C0}"/>
          </ac:cxnSpMkLst>
        </pc:cxnChg>
        <pc:cxnChg chg="add del">
          <ac:chgData name="Stephen Blystone" userId="95d8353bd2503b6a" providerId="LiveId" clId="{D2F09E60-B706-419D-B4CC-055B837C5A3C}" dt="2018-04-25T00:03:21.928" v="2845" actId="6549"/>
          <ac:cxnSpMkLst>
            <pc:docMk/>
            <pc:sldMk cId="1697794902" sldId="269"/>
            <ac:cxnSpMk id="8" creationId="{C34E0934-06C4-464D-A34C-1356CEEE4A5E}"/>
          </ac:cxnSpMkLst>
        </pc:cxnChg>
        <pc:cxnChg chg="add del">
          <ac:chgData name="Stephen Blystone" userId="95d8353bd2503b6a" providerId="LiveId" clId="{D2F09E60-B706-419D-B4CC-055B837C5A3C}" dt="2018-04-25T00:03:42.820" v="2850" actId="6549"/>
          <ac:cxnSpMkLst>
            <pc:docMk/>
            <pc:sldMk cId="1697794902" sldId="269"/>
            <ac:cxnSpMk id="19" creationId="{369FF14C-8980-4F9C-AFAA-462DF50B4BCD}"/>
          </ac:cxnSpMkLst>
        </pc:cxnChg>
        <pc:cxnChg chg="add del">
          <ac:chgData name="Stephen Blystone" userId="95d8353bd2503b6a" providerId="LiveId" clId="{D2F09E60-B706-419D-B4CC-055B837C5A3C}" dt="2018-04-25T00:03:42.820" v="2850" actId="6549"/>
          <ac:cxnSpMkLst>
            <pc:docMk/>
            <pc:sldMk cId="1697794902" sldId="269"/>
            <ac:cxnSpMk id="20" creationId="{A3DE16B8-C87E-4CD9-8A3D-2472B3987AB1}"/>
          </ac:cxnSpMkLst>
        </pc:cxnChg>
        <pc:cxnChg chg="add del">
          <ac:chgData name="Stephen Blystone" userId="95d8353bd2503b6a" providerId="LiveId" clId="{D2F09E60-B706-419D-B4CC-055B837C5A3C}" dt="2018-04-25T00:03:42.820" v="2850" actId="6549"/>
          <ac:cxnSpMkLst>
            <pc:docMk/>
            <pc:sldMk cId="1697794902" sldId="269"/>
            <ac:cxnSpMk id="21" creationId="{B7F08760-4D86-463E-9D15-CB5EA394F6E9}"/>
          </ac:cxnSpMkLst>
        </pc:cxnChg>
        <pc:cxnChg chg="add del">
          <ac:chgData name="Stephen Blystone" userId="95d8353bd2503b6a" providerId="LiveId" clId="{D2F09E60-B706-419D-B4CC-055B837C5A3C}" dt="2018-04-25T00:03:55.628" v="2852" actId="6549"/>
          <ac:cxnSpMkLst>
            <pc:docMk/>
            <pc:sldMk cId="1697794902" sldId="269"/>
            <ac:cxnSpMk id="31" creationId="{72B5F853-3B6D-45E0-A1AD-47010445A47F}"/>
          </ac:cxnSpMkLst>
        </pc:cxnChg>
        <pc:cxnChg chg="add del">
          <ac:chgData name="Stephen Blystone" userId="95d8353bd2503b6a" providerId="LiveId" clId="{D2F09E60-B706-419D-B4CC-055B837C5A3C}" dt="2018-04-25T00:03:55.628" v="2852" actId="6549"/>
          <ac:cxnSpMkLst>
            <pc:docMk/>
            <pc:sldMk cId="1697794902" sldId="269"/>
            <ac:cxnSpMk id="32" creationId="{1E2A3FEB-3A0A-4664-B347-5EFC005267B5}"/>
          </ac:cxnSpMkLst>
        </pc:cxnChg>
        <pc:cxnChg chg="add del">
          <ac:chgData name="Stephen Blystone" userId="95d8353bd2503b6a" providerId="LiveId" clId="{D2F09E60-B706-419D-B4CC-055B837C5A3C}" dt="2018-04-25T00:03:55.628" v="2852" actId="6549"/>
          <ac:cxnSpMkLst>
            <pc:docMk/>
            <pc:sldMk cId="1697794902" sldId="269"/>
            <ac:cxnSpMk id="33" creationId="{6428A89A-BC75-4D21-841F-8635BD0DEFA2}"/>
          </ac:cxnSpMkLst>
        </pc:cxnChg>
      </pc:sldChg>
      <pc:sldChg chg="modSp">
        <pc:chgData name="Stephen Blystone" userId="95d8353bd2503b6a" providerId="LiveId" clId="{D2F09E60-B706-419D-B4CC-055B837C5A3C}" dt="2018-04-25T01:14:12.524" v="7256" actId="20577"/>
        <pc:sldMkLst>
          <pc:docMk/>
          <pc:sldMk cId="814664529" sldId="270"/>
        </pc:sldMkLst>
        <pc:spChg chg="mod">
          <ac:chgData name="Stephen Blystone" userId="95d8353bd2503b6a" providerId="LiveId" clId="{D2F09E60-B706-419D-B4CC-055B837C5A3C}" dt="2018-04-25T00:35:03.116" v="5406" actId="20577"/>
          <ac:spMkLst>
            <pc:docMk/>
            <pc:sldMk cId="814664529" sldId="270"/>
            <ac:spMk id="2" creationId="{77E29BB5-B4A9-4768-82DF-598FDE670A7D}"/>
          </ac:spMkLst>
        </pc:spChg>
        <pc:spChg chg="mod">
          <ac:chgData name="Stephen Blystone" userId="95d8353bd2503b6a" providerId="LiveId" clId="{D2F09E60-B706-419D-B4CC-055B837C5A3C}" dt="2018-04-25T01:14:12.524" v="7256" actId="20577"/>
          <ac:spMkLst>
            <pc:docMk/>
            <pc:sldMk cId="814664529" sldId="270"/>
            <ac:spMk id="3" creationId="{9DA1B097-EAFB-4FA3-9F2A-8EA372AF8570}"/>
          </ac:spMkLst>
        </pc:spChg>
      </pc:sldChg>
      <pc:sldChg chg="modSp">
        <pc:chgData name="Stephen Blystone" userId="95d8353bd2503b6a" providerId="LiveId" clId="{D2F09E60-B706-419D-B4CC-055B837C5A3C}" dt="2018-04-25T04:52:22.680" v="7409" actId="20577"/>
        <pc:sldMkLst>
          <pc:docMk/>
          <pc:sldMk cId="119702504" sldId="271"/>
        </pc:sldMkLst>
        <pc:spChg chg="mod">
          <ac:chgData name="Stephen Blystone" userId="95d8353bd2503b6a" providerId="LiveId" clId="{D2F09E60-B706-419D-B4CC-055B837C5A3C}" dt="2018-04-25T04:51:53.976" v="7372" actId="20577"/>
          <ac:spMkLst>
            <pc:docMk/>
            <pc:sldMk cId="119702504" sldId="271"/>
            <ac:spMk id="2" creationId="{69AC5D7D-CBD8-4AC1-BBC2-E2F562169961}"/>
          </ac:spMkLst>
        </pc:spChg>
        <pc:spChg chg="mod">
          <ac:chgData name="Stephen Blystone" userId="95d8353bd2503b6a" providerId="LiveId" clId="{D2F09E60-B706-419D-B4CC-055B837C5A3C}" dt="2018-04-25T04:52:22.680" v="7409" actId="20577"/>
          <ac:spMkLst>
            <pc:docMk/>
            <pc:sldMk cId="119702504" sldId="271"/>
            <ac:spMk id="3" creationId="{A05E07B1-2FE7-47A9-B8FB-081FD29F723A}"/>
          </ac:spMkLst>
        </pc:spChg>
      </pc:sldChg>
      <pc:sldChg chg="addSp delSp modSp">
        <pc:chgData name="Stephen Blystone" userId="95d8353bd2503b6a" providerId="LiveId" clId="{D2F09E60-B706-419D-B4CC-055B837C5A3C}" dt="2018-04-25T01:14:48.363" v="7267" actId="20577"/>
        <pc:sldMkLst>
          <pc:docMk/>
          <pc:sldMk cId="2022448481" sldId="272"/>
        </pc:sldMkLst>
        <pc:spChg chg="del">
          <ac:chgData name="Stephen Blystone" userId="95d8353bd2503b6a" providerId="LiveId" clId="{D2F09E60-B706-419D-B4CC-055B837C5A3C}" dt="2018-04-25T00:49:12.012" v="6638" actId="478"/>
          <ac:spMkLst>
            <pc:docMk/>
            <pc:sldMk cId="2022448481" sldId="272"/>
            <ac:spMk id="5" creationId="{BD969493-9ACF-4306-80D6-BA6FAA1BA35D}"/>
          </ac:spMkLst>
        </pc:spChg>
        <pc:spChg chg="mod">
          <ac:chgData name="Stephen Blystone" userId="95d8353bd2503b6a" providerId="LiveId" clId="{D2F09E60-B706-419D-B4CC-055B837C5A3C}" dt="2018-04-25T01:14:48.363" v="7267" actId="20577"/>
          <ac:spMkLst>
            <pc:docMk/>
            <pc:sldMk cId="2022448481" sldId="272"/>
            <ac:spMk id="6" creationId="{53C20021-29D0-4866-850C-0B8A00B94ED5}"/>
          </ac:spMkLst>
        </pc:spChg>
        <pc:picChg chg="del mod">
          <ac:chgData name="Stephen Blystone" userId="95d8353bd2503b6a" providerId="LiveId" clId="{D2F09E60-B706-419D-B4CC-055B837C5A3C}" dt="2018-04-25T00:49:22.210" v="6640" actId="478"/>
          <ac:picMkLst>
            <pc:docMk/>
            <pc:sldMk cId="2022448481" sldId="272"/>
            <ac:picMk id="7" creationId="{F1E497FA-756A-41F3-A68C-BDD5488B8B2D}"/>
          </ac:picMkLst>
        </pc:picChg>
        <pc:picChg chg="add del mod">
          <ac:chgData name="Stephen Blystone" userId="95d8353bd2503b6a" providerId="LiveId" clId="{D2F09E60-B706-419D-B4CC-055B837C5A3C}" dt="2018-04-25T00:49:07.060" v="6637" actId="478"/>
          <ac:picMkLst>
            <pc:docMk/>
            <pc:sldMk cId="2022448481" sldId="272"/>
            <ac:picMk id="8" creationId="{2E33A45D-331D-439E-9978-ECB91359BD03}"/>
          </ac:picMkLst>
        </pc:picChg>
      </pc:sldChg>
      <pc:sldChg chg="del">
        <pc:chgData name="Stephen Blystone" userId="95d8353bd2503b6a" providerId="LiveId" clId="{D2F09E60-B706-419D-B4CC-055B837C5A3C}" dt="2018-04-25T00:49:29.550" v="6641" actId="2696"/>
        <pc:sldMkLst>
          <pc:docMk/>
          <pc:sldMk cId="4053260384" sldId="273"/>
        </pc:sldMkLst>
      </pc:sldChg>
      <pc:sldChg chg="modSp">
        <pc:chgData name="Stephen Blystone" userId="95d8353bd2503b6a" providerId="LiveId" clId="{D2F09E60-B706-419D-B4CC-055B837C5A3C}" dt="2018-04-25T00:55:04.780" v="6667" actId="20577"/>
        <pc:sldMkLst>
          <pc:docMk/>
          <pc:sldMk cId="1116818984" sldId="277"/>
        </pc:sldMkLst>
        <pc:spChg chg="mod">
          <ac:chgData name="Stephen Blystone" userId="95d8353bd2503b6a" providerId="LiveId" clId="{D2F09E60-B706-419D-B4CC-055B837C5A3C}" dt="2018-04-25T00:55:04.780" v="6667" actId="20577"/>
          <ac:spMkLst>
            <pc:docMk/>
            <pc:sldMk cId="1116818984" sldId="277"/>
            <ac:spMk id="3" creationId="{DDB2DD65-4121-4E80-9DAC-CCF0C42D0214}"/>
          </ac:spMkLst>
        </pc:spChg>
      </pc:sldChg>
      <pc:sldChg chg="modSp">
        <pc:chgData name="Stephen Blystone" userId="95d8353bd2503b6a" providerId="LiveId" clId="{D2F09E60-B706-419D-B4CC-055B837C5A3C}" dt="2018-04-25T19:32:11.418" v="8497" actId="20577"/>
        <pc:sldMkLst>
          <pc:docMk/>
          <pc:sldMk cId="4273642551" sldId="278"/>
        </pc:sldMkLst>
        <pc:spChg chg="mod">
          <ac:chgData name="Stephen Blystone" userId="95d8353bd2503b6a" providerId="LiveId" clId="{D2F09E60-B706-419D-B4CC-055B837C5A3C}" dt="2018-04-25T19:32:11.418" v="8497" actId="20577"/>
          <ac:spMkLst>
            <pc:docMk/>
            <pc:sldMk cId="4273642551" sldId="278"/>
            <ac:spMk id="3" creationId="{613F5C2C-6AF0-4C62-A087-FDA9EF3BAB0C}"/>
          </ac:spMkLst>
        </pc:spChg>
      </pc:sldChg>
      <pc:sldChg chg="modSp del">
        <pc:chgData name="Stephen Blystone" userId="95d8353bd2503b6a" providerId="LiveId" clId="{D2F09E60-B706-419D-B4CC-055B837C5A3C}" dt="2018-04-25T01:31:56.832" v="7292" actId="2696"/>
        <pc:sldMkLst>
          <pc:docMk/>
          <pc:sldMk cId="2188309577" sldId="279"/>
        </pc:sldMkLst>
        <pc:spChg chg="mod">
          <ac:chgData name="Stephen Blystone" userId="95d8353bd2503b6a" providerId="LiveId" clId="{D2F09E60-B706-419D-B4CC-055B837C5A3C}" dt="2018-04-24T05:50:29.897" v="4" actId="115"/>
          <ac:spMkLst>
            <pc:docMk/>
            <pc:sldMk cId="2188309577" sldId="279"/>
            <ac:spMk id="3" creationId="{613F5C2C-6AF0-4C62-A087-FDA9EF3BAB0C}"/>
          </ac:spMkLst>
        </pc:spChg>
      </pc:sldChg>
      <pc:sldChg chg="addSp delSp modSp">
        <pc:chgData name="Stephen Blystone" userId="95d8353bd2503b6a" providerId="LiveId" clId="{D2F09E60-B706-419D-B4CC-055B837C5A3C}" dt="2018-04-25T01:07:26.499" v="6908" actId="14100"/>
        <pc:sldMkLst>
          <pc:docMk/>
          <pc:sldMk cId="442040866" sldId="280"/>
        </pc:sldMkLst>
        <pc:spChg chg="mod">
          <ac:chgData name="Stephen Blystone" userId="95d8353bd2503b6a" providerId="LiveId" clId="{D2F09E60-B706-419D-B4CC-055B837C5A3C}" dt="2018-04-24T23:47:33.738" v="2100" actId="20577"/>
          <ac:spMkLst>
            <pc:docMk/>
            <pc:sldMk cId="442040866" sldId="280"/>
            <ac:spMk id="2" creationId="{3455FC4A-E111-46D0-9696-40EA2C5DD232}"/>
          </ac:spMkLst>
        </pc:spChg>
        <pc:spChg chg="mod">
          <ac:chgData name="Stephen Blystone" userId="95d8353bd2503b6a" providerId="LiveId" clId="{D2F09E60-B706-419D-B4CC-055B837C5A3C}" dt="2018-04-25T01:07:26.499" v="6908" actId="14100"/>
          <ac:spMkLst>
            <pc:docMk/>
            <pc:sldMk cId="442040866" sldId="280"/>
            <ac:spMk id="3" creationId="{241137AA-3600-47CB-9029-25EDDD1FEC5E}"/>
          </ac:spMkLst>
        </pc:spChg>
        <pc:spChg chg="del">
          <ac:chgData name="Stephen Blystone" userId="95d8353bd2503b6a" providerId="LiveId" clId="{D2F09E60-B706-419D-B4CC-055B837C5A3C}" dt="2018-04-24T23:46:21.661" v="2061" actId="478"/>
          <ac:spMkLst>
            <pc:docMk/>
            <pc:sldMk cId="442040866" sldId="280"/>
            <ac:spMk id="4" creationId="{7FCA4115-876A-4305-9045-E1D7026EF435}"/>
          </ac:spMkLst>
        </pc:spChg>
        <pc:spChg chg="add mod">
          <ac:chgData name="Stephen Blystone" userId="95d8353bd2503b6a" providerId="LiveId" clId="{D2F09E60-B706-419D-B4CC-055B837C5A3C}" dt="2018-04-25T00:01:26.137" v="2817" actId="164"/>
          <ac:spMkLst>
            <pc:docMk/>
            <pc:sldMk cId="442040866" sldId="280"/>
            <ac:spMk id="6" creationId="{2B71E784-947F-4890-A494-0F4693DF3172}"/>
          </ac:spMkLst>
        </pc:spChg>
        <pc:grpChg chg="add mod">
          <ac:chgData name="Stephen Blystone" userId="95d8353bd2503b6a" providerId="LiveId" clId="{D2F09E60-B706-419D-B4CC-055B837C5A3C}" dt="2018-04-25T00:16:00.842" v="3296" actId="1076"/>
          <ac:grpSpMkLst>
            <pc:docMk/>
            <pc:sldMk cId="442040866" sldId="280"/>
            <ac:grpSpMk id="7" creationId="{E0055289-31FE-406D-8930-070AC19BDCB9}"/>
          </ac:grpSpMkLst>
        </pc:grpChg>
        <pc:picChg chg="add mod">
          <ac:chgData name="Stephen Blystone" userId="95d8353bd2503b6a" providerId="LiveId" clId="{D2F09E60-B706-419D-B4CC-055B837C5A3C}" dt="2018-04-25T00:01:26.137" v="2817" actId="164"/>
          <ac:picMkLst>
            <pc:docMk/>
            <pc:sldMk cId="442040866" sldId="280"/>
            <ac:picMk id="5" creationId="{540FB4CA-1058-42D8-8993-8F86630ACCB1}"/>
          </ac:picMkLst>
        </pc:picChg>
      </pc:sldChg>
      <pc:sldChg chg="modSp">
        <pc:chgData name="Stephen Blystone" userId="95d8353bd2503b6a" providerId="LiveId" clId="{D2F09E60-B706-419D-B4CC-055B837C5A3C}" dt="2018-04-25T05:32:14.450" v="8375" actId="20577"/>
        <pc:sldMkLst>
          <pc:docMk/>
          <pc:sldMk cId="1355045381" sldId="281"/>
        </pc:sldMkLst>
        <pc:spChg chg="mod">
          <ac:chgData name="Stephen Blystone" userId="95d8353bd2503b6a" providerId="LiveId" clId="{D2F09E60-B706-419D-B4CC-055B837C5A3C}" dt="2018-04-25T01:32:04.156" v="7293" actId="20577"/>
          <ac:spMkLst>
            <pc:docMk/>
            <pc:sldMk cId="1355045381" sldId="281"/>
            <ac:spMk id="2" creationId="{5FF1AD65-A2D5-47AF-9F42-9DC4E4065CFA}"/>
          </ac:spMkLst>
        </pc:spChg>
        <pc:spChg chg="mod">
          <ac:chgData name="Stephen Blystone" userId="95d8353bd2503b6a" providerId="LiveId" clId="{D2F09E60-B706-419D-B4CC-055B837C5A3C}" dt="2018-04-25T05:32:14.450" v="8375" actId="20577"/>
          <ac:spMkLst>
            <pc:docMk/>
            <pc:sldMk cId="1355045381" sldId="281"/>
            <ac:spMk id="3" creationId="{613F5C2C-6AF0-4C62-A087-FDA9EF3BAB0C}"/>
          </ac:spMkLst>
        </pc:spChg>
      </pc:sldChg>
      <pc:sldChg chg="modSp add">
        <pc:chgData name="Stephen Blystone" userId="95d8353bd2503b6a" providerId="LiveId" clId="{D2F09E60-B706-419D-B4CC-055B837C5A3C}" dt="2018-04-25T05:31:33.608" v="8368"/>
        <pc:sldMkLst>
          <pc:docMk/>
          <pc:sldMk cId="4183393618" sldId="282"/>
        </pc:sldMkLst>
        <pc:spChg chg="mod">
          <ac:chgData name="Stephen Blystone" userId="95d8353bd2503b6a" providerId="LiveId" clId="{D2F09E60-B706-419D-B4CC-055B837C5A3C}" dt="2018-04-25T01:32:08.259" v="7294" actId="20577"/>
          <ac:spMkLst>
            <pc:docMk/>
            <pc:sldMk cId="4183393618" sldId="282"/>
            <ac:spMk id="2" creationId="{3D921775-48EA-442B-B7E8-0D29A9269E53}"/>
          </ac:spMkLst>
        </pc:spChg>
        <pc:spChg chg="mod">
          <ac:chgData name="Stephen Blystone" userId="95d8353bd2503b6a" providerId="LiveId" clId="{D2F09E60-B706-419D-B4CC-055B837C5A3C}" dt="2018-04-25T05:31:33.608" v="8368"/>
          <ac:spMkLst>
            <pc:docMk/>
            <pc:sldMk cId="4183393618" sldId="282"/>
            <ac:spMk id="3" creationId="{572B7988-9806-4612-9F5A-E18C41750765}"/>
          </ac:spMkLst>
        </pc:spChg>
        <pc:spChg chg="mod">
          <ac:chgData name="Stephen Blystone" userId="95d8353bd2503b6a" providerId="LiveId" clId="{D2F09E60-B706-419D-B4CC-055B837C5A3C}" dt="2018-04-25T05:31:33.608" v="8368"/>
          <ac:spMkLst>
            <pc:docMk/>
            <pc:sldMk cId="4183393618" sldId="282"/>
            <ac:spMk id="4" creationId="{BF02B6CB-E5CD-4C4B-A6CC-EBE0D8EC5CCC}"/>
          </ac:spMkLst>
        </pc:spChg>
      </pc:sldChg>
      <pc:sldChg chg="modSp add">
        <pc:chgData name="Stephen Blystone" userId="95d8353bd2503b6a" providerId="LiveId" clId="{D2F09E60-B706-419D-B4CC-055B837C5A3C}" dt="2018-04-25T00:30:21.887" v="4919" actId="1076"/>
        <pc:sldMkLst>
          <pc:docMk/>
          <pc:sldMk cId="473337471" sldId="283"/>
        </pc:sldMkLst>
        <pc:spChg chg="mod">
          <ac:chgData name="Stephen Blystone" userId="95d8353bd2503b6a" providerId="LiveId" clId="{D2F09E60-B706-419D-B4CC-055B837C5A3C}" dt="2018-04-24T23:34:08.700" v="1127" actId="20577"/>
          <ac:spMkLst>
            <pc:docMk/>
            <pc:sldMk cId="473337471" sldId="283"/>
            <ac:spMk id="2" creationId="{9B94E2EA-AA78-476E-B5A2-A1B858BC13F6}"/>
          </ac:spMkLst>
        </pc:spChg>
        <pc:spChg chg="mod">
          <ac:chgData name="Stephen Blystone" userId="95d8353bd2503b6a" providerId="LiveId" clId="{D2F09E60-B706-419D-B4CC-055B837C5A3C}" dt="2018-04-25T00:30:21.887" v="4919" actId="1076"/>
          <ac:spMkLst>
            <pc:docMk/>
            <pc:sldMk cId="473337471" sldId="283"/>
            <ac:spMk id="3" creationId="{4C0B779E-CB08-4483-B0EF-E536101C60A4}"/>
          </ac:spMkLst>
        </pc:spChg>
      </pc:sldChg>
      <pc:sldChg chg="delSp modSp add">
        <pc:chgData name="Stephen Blystone" userId="95d8353bd2503b6a" providerId="LiveId" clId="{D2F09E60-B706-419D-B4CC-055B837C5A3C}" dt="2018-04-25T05:07:21.315" v="7835" actId="6549"/>
        <pc:sldMkLst>
          <pc:docMk/>
          <pc:sldMk cId="190594739" sldId="284"/>
        </pc:sldMkLst>
        <pc:spChg chg="mod">
          <ac:chgData name="Stephen Blystone" userId="95d8353bd2503b6a" providerId="LiveId" clId="{D2F09E60-B706-419D-B4CC-055B837C5A3C}" dt="2018-04-25T01:32:17.142" v="7308" actId="20577"/>
          <ac:spMkLst>
            <pc:docMk/>
            <pc:sldMk cId="190594739" sldId="284"/>
            <ac:spMk id="2" creationId="{E7024517-93B9-4B09-B066-7A681526DB4F}"/>
          </ac:spMkLst>
        </pc:spChg>
        <pc:spChg chg="mod">
          <ac:chgData name="Stephen Blystone" userId="95d8353bd2503b6a" providerId="LiveId" clId="{D2F09E60-B706-419D-B4CC-055B837C5A3C}" dt="2018-04-25T05:07:21.315" v="7835" actId="6549"/>
          <ac:spMkLst>
            <pc:docMk/>
            <pc:sldMk cId="190594739" sldId="284"/>
            <ac:spMk id="3" creationId="{EA02C3DB-52DB-434C-8809-FFBA4A5F86CC}"/>
          </ac:spMkLst>
        </pc:spChg>
        <pc:spChg chg="del">
          <ac:chgData name="Stephen Blystone" userId="95d8353bd2503b6a" providerId="LiveId" clId="{D2F09E60-B706-419D-B4CC-055B837C5A3C}" dt="2018-04-25T01:32:12.884" v="7295" actId="478"/>
          <ac:spMkLst>
            <pc:docMk/>
            <pc:sldMk cId="190594739" sldId="284"/>
            <ac:spMk id="4" creationId="{7A2EF7D1-1238-49BB-9397-2B20AA63DC6F}"/>
          </ac:spMkLst>
        </pc:spChg>
      </pc:sldChg>
      <pc:sldChg chg="addSp modSp add del">
        <pc:chgData name="Stephen Blystone" userId="95d8353bd2503b6a" providerId="LiveId" clId="{D2F09E60-B706-419D-B4CC-055B837C5A3C}" dt="2018-04-25T00:13:05.821" v="3136" actId="2696"/>
        <pc:sldMkLst>
          <pc:docMk/>
          <pc:sldMk cId="1231589022" sldId="284"/>
        </pc:sldMkLst>
        <pc:spChg chg="mod">
          <ac:chgData name="Stephen Blystone" userId="95d8353bd2503b6a" providerId="LiveId" clId="{D2F09E60-B706-419D-B4CC-055B837C5A3C}" dt="2018-04-24T23:41:33.899" v="1534" actId="20577"/>
          <ac:spMkLst>
            <pc:docMk/>
            <pc:sldMk cId="1231589022" sldId="284"/>
            <ac:spMk id="2" creationId="{E7024517-93B9-4B09-B066-7A681526DB4F}"/>
          </ac:spMkLst>
        </pc:spChg>
        <pc:spChg chg="mod">
          <ac:chgData name="Stephen Blystone" userId="95d8353bd2503b6a" providerId="LiveId" clId="{D2F09E60-B706-419D-B4CC-055B837C5A3C}" dt="2018-04-24T23:53:06.212" v="2470" actId="20577"/>
          <ac:spMkLst>
            <pc:docMk/>
            <pc:sldMk cId="1231589022" sldId="284"/>
            <ac:spMk id="3" creationId="{EA02C3DB-52DB-434C-8809-FFBA4A5F86CC}"/>
          </ac:spMkLst>
        </pc:spChg>
        <pc:spChg chg="add mod">
          <ac:chgData name="Stephen Blystone" userId="95d8353bd2503b6a" providerId="LiveId" clId="{D2F09E60-B706-419D-B4CC-055B837C5A3C}" dt="2018-04-24T23:46:12.267" v="2060" actId="20577"/>
          <ac:spMkLst>
            <pc:docMk/>
            <pc:sldMk cId="1231589022" sldId="284"/>
            <ac:spMk id="4" creationId="{7A2EF7D1-1238-49BB-9397-2B20AA63DC6F}"/>
          </ac:spMkLst>
        </pc:spChg>
      </pc:sldChg>
      <pc:sldChg chg="modSp add">
        <pc:chgData name="Stephen Blystone" userId="95d8353bd2503b6a" providerId="LiveId" clId="{D2F09E60-B706-419D-B4CC-055B837C5A3C}" dt="2018-04-25T01:08:28.511" v="6916" actId="20577"/>
        <pc:sldMkLst>
          <pc:docMk/>
          <pc:sldMk cId="2325206284" sldId="285"/>
        </pc:sldMkLst>
        <pc:spChg chg="mod">
          <ac:chgData name="Stephen Blystone" userId="95d8353bd2503b6a" providerId="LiveId" clId="{D2F09E60-B706-419D-B4CC-055B837C5A3C}" dt="2018-04-25T00:14:39.890" v="3170" actId="20577"/>
          <ac:spMkLst>
            <pc:docMk/>
            <pc:sldMk cId="2325206284" sldId="285"/>
            <ac:spMk id="2" creationId="{AE531BFF-0F40-468A-9471-7D0906DFB281}"/>
          </ac:spMkLst>
        </pc:spChg>
        <pc:spChg chg="mod">
          <ac:chgData name="Stephen Blystone" userId="95d8353bd2503b6a" providerId="LiveId" clId="{D2F09E60-B706-419D-B4CC-055B837C5A3C}" dt="2018-04-25T01:08:28.511" v="6916" actId="20577"/>
          <ac:spMkLst>
            <pc:docMk/>
            <pc:sldMk cId="2325206284" sldId="285"/>
            <ac:spMk id="3" creationId="{94C2B3D4-BDF5-424C-AD4D-775F24F1B9CB}"/>
          </ac:spMkLst>
        </pc:spChg>
      </pc:sldChg>
      <pc:sldChg chg="modSp add">
        <pc:chgData name="Stephen Blystone" userId="95d8353bd2503b6a" providerId="LiveId" clId="{D2F09E60-B706-419D-B4CC-055B837C5A3C}" dt="2018-04-25T01:28:35.731" v="7291" actId="20577"/>
        <pc:sldMkLst>
          <pc:docMk/>
          <pc:sldMk cId="1135350427" sldId="286"/>
        </pc:sldMkLst>
        <pc:spChg chg="mod">
          <ac:chgData name="Stephen Blystone" userId="95d8353bd2503b6a" providerId="LiveId" clId="{D2F09E60-B706-419D-B4CC-055B837C5A3C}" dt="2018-04-25T00:31:50.361" v="4963" actId="14100"/>
          <ac:spMkLst>
            <pc:docMk/>
            <pc:sldMk cId="1135350427" sldId="286"/>
            <ac:spMk id="2" creationId="{98C30F62-B52B-4CF1-99FB-0B6539DBFF25}"/>
          </ac:spMkLst>
        </pc:spChg>
        <pc:spChg chg="mod">
          <ac:chgData name="Stephen Blystone" userId="95d8353bd2503b6a" providerId="LiveId" clId="{D2F09E60-B706-419D-B4CC-055B837C5A3C}" dt="2018-04-25T01:28:35.731" v="7291" actId="20577"/>
          <ac:spMkLst>
            <pc:docMk/>
            <pc:sldMk cId="1135350427" sldId="286"/>
            <ac:spMk id="3" creationId="{4A53FA8D-4EB6-4BD1-967A-4374FB4CAC08}"/>
          </ac:spMkLst>
        </pc:spChg>
      </pc:sldChg>
      <pc:sldChg chg="addSp delSp modSp add">
        <pc:chgData name="Stephen Blystone" userId="95d8353bd2503b6a" providerId="LiveId" clId="{D2F09E60-B706-419D-B4CC-055B837C5A3C}" dt="2018-04-25T00:59:54.589" v="6821" actId="403"/>
        <pc:sldMkLst>
          <pc:docMk/>
          <pc:sldMk cId="3211469023" sldId="287"/>
        </pc:sldMkLst>
        <pc:spChg chg="del">
          <ac:chgData name="Stephen Blystone" userId="95d8353bd2503b6a" providerId="LiveId" clId="{D2F09E60-B706-419D-B4CC-055B837C5A3C}" dt="2018-04-25T00:59:10.197" v="6797" actId="403"/>
          <ac:spMkLst>
            <pc:docMk/>
            <pc:sldMk cId="3211469023" sldId="287"/>
            <ac:spMk id="2" creationId="{141C3B6E-F9FC-4648-9454-E61BF239D149}"/>
          </ac:spMkLst>
        </pc:spChg>
        <pc:spChg chg="del">
          <ac:chgData name="Stephen Blystone" userId="95d8353bd2503b6a" providerId="LiveId" clId="{D2F09E60-B706-419D-B4CC-055B837C5A3C}" dt="2018-04-25T00:59:10.197" v="6797" actId="403"/>
          <ac:spMkLst>
            <pc:docMk/>
            <pc:sldMk cId="3211469023" sldId="287"/>
            <ac:spMk id="3" creationId="{FA2D190C-FB3E-4EA9-A600-DB3E254CCD76}"/>
          </ac:spMkLst>
        </pc:spChg>
        <pc:spChg chg="del">
          <ac:chgData name="Stephen Blystone" userId="95d8353bd2503b6a" providerId="LiveId" clId="{D2F09E60-B706-419D-B4CC-055B837C5A3C}" dt="2018-04-25T00:59:10.197" v="6797" actId="403"/>
          <ac:spMkLst>
            <pc:docMk/>
            <pc:sldMk cId="3211469023" sldId="287"/>
            <ac:spMk id="4" creationId="{CB11B0C0-ED7F-4E35-9EF4-C6D5311DFADB}"/>
          </ac:spMkLst>
        </pc:spChg>
        <pc:spChg chg="add mod">
          <ac:chgData name="Stephen Blystone" userId="95d8353bd2503b6a" providerId="LiveId" clId="{D2F09E60-B706-419D-B4CC-055B837C5A3C}" dt="2018-04-25T00:59:54.589" v="6821" actId="403"/>
          <ac:spMkLst>
            <pc:docMk/>
            <pc:sldMk cId="3211469023" sldId="287"/>
            <ac:spMk id="5" creationId="{46F9B8E7-C6E1-4318-9A91-6155ECB2D12E}"/>
          </ac:spMkLst>
        </pc:spChg>
        <pc:picChg chg="add mod">
          <ac:chgData name="Stephen Blystone" userId="95d8353bd2503b6a" providerId="LiveId" clId="{D2F09E60-B706-419D-B4CC-055B837C5A3C}" dt="2018-04-25T00:59:43.978" v="6818" actId="1076"/>
          <ac:picMkLst>
            <pc:docMk/>
            <pc:sldMk cId="3211469023" sldId="287"/>
            <ac:picMk id="6" creationId="{FB9E86AA-DF91-4BB4-98C0-03B642493590}"/>
          </ac:picMkLst>
        </pc:picChg>
      </pc:sldChg>
      <pc:sldChg chg="addSp modSp add">
        <pc:chgData name="Stephen Blystone" userId="95d8353bd2503b6a" providerId="LiveId" clId="{D2F09E60-B706-419D-B4CC-055B837C5A3C}" dt="2018-04-25T16:06:53.692" v="8431" actId="14100"/>
        <pc:sldMkLst>
          <pc:docMk/>
          <pc:sldMk cId="3525173773" sldId="288"/>
        </pc:sldMkLst>
        <pc:spChg chg="add mod">
          <ac:chgData name="Stephen Blystone" userId="95d8353bd2503b6a" providerId="LiveId" clId="{D2F09E60-B706-419D-B4CC-055B837C5A3C}" dt="2018-04-25T16:06:53.692" v="8431" actId="14100"/>
          <ac:spMkLst>
            <pc:docMk/>
            <pc:sldMk cId="3525173773" sldId="288"/>
            <ac:spMk id="2" creationId="{79D005DD-892E-4ED9-8318-B84968A2E38D}"/>
          </ac:spMkLst>
        </pc:spChg>
        <pc:spChg chg="add mod">
          <ac:chgData name="Stephen Blystone" userId="95d8353bd2503b6a" providerId="LiveId" clId="{D2F09E60-B706-419D-B4CC-055B837C5A3C}" dt="2018-04-25T16:06:46.477" v="8430" actId="14"/>
          <ac:spMkLst>
            <pc:docMk/>
            <pc:sldMk cId="3525173773" sldId="288"/>
            <ac:spMk id="3" creationId="{6C600F4C-FD76-47FF-B64B-C6938F97E1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510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88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565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731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41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5869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747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4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162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46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79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13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268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290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5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410515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blynotes/CS6301_SD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26C322B-8DD0-4735-9A78-B5851CDEC7D5}"/>
              </a:ext>
            </a:extLst>
          </p:cNvPr>
          <p:cNvSpPr txBox="1">
            <a:spLocks/>
          </p:cNvSpPr>
          <p:nvPr/>
        </p:nvSpPr>
        <p:spPr>
          <a:xfrm>
            <a:off x="509798" y="105196"/>
            <a:ext cx="8764205" cy="3026422"/>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Approach for an Anomaly Intrusion Detection System using ONOS</a:t>
            </a:r>
            <a:br>
              <a:rPr lang="en-US" dirty="0"/>
            </a:br>
            <a:endParaRPr lang="en-US" dirty="0"/>
          </a:p>
        </p:txBody>
      </p:sp>
      <p:sp>
        <p:nvSpPr>
          <p:cNvPr id="12" name="Subtitle 2">
            <a:extLst>
              <a:ext uri="{FF2B5EF4-FFF2-40B4-BE49-F238E27FC236}">
                <a16:creationId xmlns:a16="http://schemas.microsoft.com/office/drawing/2014/main" id="{1C30197C-ADC6-400E-85E5-BD2B4CA52879}"/>
              </a:ext>
            </a:extLst>
          </p:cNvPr>
          <p:cNvSpPr>
            <a:spLocks noGrp="1"/>
          </p:cNvSpPr>
          <p:nvPr>
            <p:ph type="subTitle" idx="1"/>
          </p:nvPr>
        </p:nvSpPr>
        <p:spPr>
          <a:xfrm>
            <a:off x="1100517" y="2427612"/>
            <a:ext cx="8173486" cy="4086478"/>
          </a:xfrm>
        </p:spPr>
        <p:txBody>
          <a:bodyPr>
            <a:normAutofit/>
          </a:bodyPr>
          <a:lstStyle/>
          <a:p>
            <a:r>
              <a:rPr lang="en-US" i="1" dirty="0"/>
              <a:t>University of Texas at Dallas</a:t>
            </a:r>
          </a:p>
          <a:p>
            <a:r>
              <a:rPr lang="en-US" i="1" dirty="0"/>
              <a:t>CS 6301-503: Software Defined Networks (Spring 2018)</a:t>
            </a:r>
          </a:p>
          <a:p>
            <a:r>
              <a:rPr lang="en-US" i="1" dirty="0"/>
              <a:t>Professor Tim Culver</a:t>
            </a:r>
          </a:p>
          <a:p>
            <a:endParaRPr lang="en-US" sz="100" b="1" u="sng" dirty="0"/>
          </a:p>
          <a:p>
            <a:r>
              <a:rPr lang="en-US" b="1" u="sng" dirty="0"/>
              <a:t>Project Team</a:t>
            </a:r>
            <a:endParaRPr lang="en-US" dirty="0"/>
          </a:p>
          <a:p>
            <a:r>
              <a:rPr lang="en-US" dirty="0"/>
              <a:t>Stephen Blystone (smb032100)</a:t>
            </a:r>
          </a:p>
          <a:p>
            <a:r>
              <a:rPr lang="en-US" dirty="0"/>
              <a:t>Taniya </a:t>
            </a:r>
            <a:r>
              <a:rPr lang="en-US" dirty="0" err="1"/>
              <a:t>Riar</a:t>
            </a:r>
            <a:r>
              <a:rPr lang="en-US" dirty="0"/>
              <a:t> (txr170430)</a:t>
            </a:r>
          </a:p>
          <a:p>
            <a:r>
              <a:rPr lang="en-US" dirty="0"/>
              <a:t>Juhi Bhandari (jxb161830)</a:t>
            </a:r>
          </a:p>
          <a:p>
            <a:r>
              <a:rPr lang="en-US" dirty="0" err="1"/>
              <a:t>Ishwank</a:t>
            </a:r>
            <a:r>
              <a:rPr lang="en-US" dirty="0"/>
              <a:t> Singh (ixs170930)</a:t>
            </a:r>
          </a:p>
          <a:p>
            <a:endParaRPr lang="en-US" dirty="0"/>
          </a:p>
        </p:txBody>
      </p:sp>
    </p:spTree>
    <p:extLst>
      <p:ext uri="{BB962C8B-B14F-4D97-AF65-F5344CB8AC3E}">
        <p14:creationId xmlns:p14="http://schemas.microsoft.com/office/powerpoint/2010/main" val="268486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AEB4-8A1C-4001-97DA-A9E1B87D3E24}"/>
              </a:ext>
            </a:extLst>
          </p:cNvPr>
          <p:cNvSpPr>
            <a:spLocks noGrp="1"/>
          </p:cNvSpPr>
          <p:nvPr>
            <p:ph type="title"/>
          </p:nvPr>
        </p:nvSpPr>
        <p:spPr>
          <a:xfrm>
            <a:off x="677334" y="609600"/>
            <a:ext cx="8596668" cy="660400"/>
          </a:xfrm>
        </p:spPr>
        <p:txBody>
          <a:bodyPr/>
          <a:lstStyle/>
          <a:p>
            <a:r>
              <a:rPr lang="en-US" dirty="0"/>
              <a:t>Feature Engineering</a:t>
            </a:r>
          </a:p>
        </p:txBody>
      </p:sp>
      <p:sp>
        <p:nvSpPr>
          <p:cNvPr id="3" name="Content Placeholder 2">
            <a:extLst>
              <a:ext uri="{FF2B5EF4-FFF2-40B4-BE49-F238E27FC236}">
                <a16:creationId xmlns:a16="http://schemas.microsoft.com/office/drawing/2014/main" id="{BFA53BDD-522F-4E0C-AFC2-07F5B73DFAF9}"/>
              </a:ext>
            </a:extLst>
          </p:cNvPr>
          <p:cNvSpPr>
            <a:spLocks noGrp="1"/>
          </p:cNvSpPr>
          <p:nvPr>
            <p:ph idx="1"/>
          </p:nvPr>
        </p:nvSpPr>
        <p:spPr>
          <a:xfrm>
            <a:off x="677334" y="1270000"/>
            <a:ext cx="5171205" cy="5588000"/>
          </a:xfrm>
        </p:spPr>
        <p:txBody>
          <a:bodyPr>
            <a:normAutofit/>
          </a:bodyPr>
          <a:lstStyle/>
          <a:p>
            <a:r>
              <a:rPr lang="en-US" dirty="0"/>
              <a:t>Apache Spark captures data in intervals lasting </a:t>
            </a:r>
            <a:r>
              <a:rPr lang="en-US" b="1" i="1" dirty="0">
                <a:solidFill>
                  <a:srgbClr val="FF0000"/>
                </a:solidFill>
              </a:rPr>
              <a:t>X</a:t>
            </a:r>
            <a:r>
              <a:rPr lang="en-US" dirty="0"/>
              <a:t> seconds.  We chose </a:t>
            </a:r>
            <a:r>
              <a:rPr lang="en-US" b="1" i="1" dirty="0">
                <a:solidFill>
                  <a:srgbClr val="FF0000"/>
                </a:solidFill>
              </a:rPr>
              <a:t>X</a:t>
            </a:r>
            <a:r>
              <a:rPr lang="en-US" dirty="0"/>
              <a:t> = 60 seconds.</a:t>
            </a:r>
          </a:p>
          <a:p>
            <a:pPr lvl="1"/>
            <a:r>
              <a:rPr lang="en-US" dirty="0"/>
              <a:t>From 0 to 60 seconds Spark collects the NetFlow data received during that interval.</a:t>
            </a:r>
          </a:p>
          <a:p>
            <a:pPr lvl="1"/>
            <a:r>
              <a:rPr lang="en-US" dirty="0"/>
              <a:t>After that interval is finished:</a:t>
            </a:r>
          </a:p>
          <a:p>
            <a:pPr lvl="2"/>
            <a:r>
              <a:rPr lang="en-US" dirty="0"/>
              <a:t>It begins the next interval (60 to 120 seconds).</a:t>
            </a:r>
          </a:p>
          <a:p>
            <a:pPr lvl="2"/>
            <a:r>
              <a:rPr lang="en-US" dirty="0"/>
              <a:t>And it passes the data collected to our Spark application for feature engineering and processing. </a:t>
            </a:r>
          </a:p>
          <a:p>
            <a:endParaRPr lang="en-US" dirty="0"/>
          </a:p>
          <a:p>
            <a:pPr lvl="0"/>
            <a:r>
              <a:rPr lang="en-US" dirty="0"/>
              <a:t>For each interval we engineered the following features from the NetFlow data:</a:t>
            </a:r>
          </a:p>
          <a:p>
            <a:pPr lvl="1"/>
            <a:r>
              <a:rPr lang="en-US" dirty="0"/>
              <a:t>Sum of Bytes sent</a:t>
            </a:r>
          </a:p>
          <a:p>
            <a:pPr lvl="1"/>
            <a:r>
              <a:rPr lang="en-US" dirty="0"/>
              <a:t>Number of unique destination IP addresses</a:t>
            </a:r>
          </a:p>
          <a:p>
            <a:pPr lvl="1"/>
            <a:r>
              <a:rPr lang="en-US" dirty="0"/>
              <a:t>Number of unique destination Ports</a:t>
            </a:r>
          </a:p>
          <a:p>
            <a:pPr marL="0" lvl="0" indent="0">
              <a:buNone/>
            </a:pPr>
            <a:endParaRPr lang="en-US" dirty="0"/>
          </a:p>
          <a:p>
            <a:endParaRPr lang="en-US" dirty="0"/>
          </a:p>
        </p:txBody>
      </p:sp>
      <p:pic>
        <p:nvPicPr>
          <p:cNvPr id="5" name="Picture 4">
            <a:extLst>
              <a:ext uri="{FF2B5EF4-FFF2-40B4-BE49-F238E27FC236}">
                <a16:creationId xmlns:a16="http://schemas.microsoft.com/office/drawing/2014/main" id="{E9338AB3-A3E1-4EC7-B5F2-801E620C1B30}"/>
              </a:ext>
            </a:extLst>
          </p:cNvPr>
          <p:cNvPicPr>
            <a:picLocks noChangeAspect="1"/>
          </p:cNvPicPr>
          <p:nvPr/>
        </p:nvPicPr>
        <p:blipFill>
          <a:blip r:embed="rId2"/>
          <a:stretch>
            <a:fillRect/>
          </a:stretch>
        </p:blipFill>
        <p:spPr>
          <a:xfrm>
            <a:off x="5937785" y="2358231"/>
            <a:ext cx="3807177" cy="2141537"/>
          </a:xfrm>
          <a:prstGeom prst="rect">
            <a:avLst/>
          </a:prstGeom>
        </p:spPr>
      </p:pic>
    </p:spTree>
    <p:extLst>
      <p:ext uri="{BB962C8B-B14F-4D97-AF65-F5344CB8AC3E}">
        <p14:creationId xmlns:p14="http://schemas.microsoft.com/office/powerpoint/2010/main" val="31047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E2EA-AA78-476E-B5A2-A1B858BC13F6}"/>
              </a:ext>
            </a:extLst>
          </p:cNvPr>
          <p:cNvSpPr>
            <a:spLocks noGrp="1"/>
          </p:cNvSpPr>
          <p:nvPr>
            <p:ph type="title"/>
          </p:nvPr>
        </p:nvSpPr>
        <p:spPr/>
        <p:txBody>
          <a:bodyPr/>
          <a:lstStyle/>
          <a:p>
            <a:r>
              <a:rPr lang="en-US" dirty="0"/>
              <a:t>Capturing Data for Training</a:t>
            </a:r>
          </a:p>
        </p:txBody>
      </p:sp>
      <p:sp>
        <p:nvSpPr>
          <p:cNvPr id="3" name="Content Placeholder 2">
            <a:extLst>
              <a:ext uri="{FF2B5EF4-FFF2-40B4-BE49-F238E27FC236}">
                <a16:creationId xmlns:a16="http://schemas.microsoft.com/office/drawing/2014/main" id="{4C0B779E-CB08-4483-B0EF-E536101C60A4}"/>
              </a:ext>
            </a:extLst>
          </p:cNvPr>
          <p:cNvSpPr>
            <a:spLocks noGrp="1"/>
          </p:cNvSpPr>
          <p:nvPr>
            <p:ph idx="1"/>
          </p:nvPr>
        </p:nvSpPr>
        <p:spPr>
          <a:xfrm>
            <a:off x="677334" y="1488613"/>
            <a:ext cx="8596668" cy="3880773"/>
          </a:xfrm>
        </p:spPr>
        <p:txBody>
          <a:bodyPr/>
          <a:lstStyle/>
          <a:p>
            <a:r>
              <a:rPr lang="en-US" dirty="0"/>
              <a:t>We captured and stored 36 hours’ worth of “Normal” network traffic data in ElasticSearch.</a:t>
            </a:r>
          </a:p>
          <a:p>
            <a:endParaRPr lang="en-US" dirty="0"/>
          </a:p>
          <a:p>
            <a:r>
              <a:rPr lang="en-US" dirty="0"/>
              <a:t>The data was:</a:t>
            </a:r>
          </a:p>
          <a:p>
            <a:pPr lvl="1"/>
            <a:r>
              <a:rPr lang="en-US" dirty="0"/>
              <a:t>Generated by the Python scripts in Mininet simulating “normal” network traffic.</a:t>
            </a:r>
          </a:p>
          <a:p>
            <a:pPr lvl="1"/>
            <a:r>
              <a:rPr lang="en-US" dirty="0"/>
              <a:t>Engineered in Spark to get the 3 features we were capturing.</a:t>
            </a:r>
          </a:p>
          <a:p>
            <a:pPr lvl="1"/>
            <a:r>
              <a:rPr lang="en-US" dirty="0"/>
              <a:t>Stored in ElasticSearch.</a:t>
            </a:r>
          </a:p>
        </p:txBody>
      </p:sp>
    </p:spTree>
    <p:extLst>
      <p:ext uri="{BB962C8B-B14F-4D97-AF65-F5344CB8AC3E}">
        <p14:creationId xmlns:p14="http://schemas.microsoft.com/office/powerpoint/2010/main" val="47333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FC4A-E111-46D0-9696-40EA2C5DD232}"/>
              </a:ext>
            </a:extLst>
          </p:cNvPr>
          <p:cNvSpPr>
            <a:spLocks noGrp="1"/>
          </p:cNvSpPr>
          <p:nvPr>
            <p:ph type="title"/>
          </p:nvPr>
        </p:nvSpPr>
        <p:spPr/>
        <p:txBody>
          <a:bodyPr/>
          <a:lstStyle/>
          <a:p>
            <a:r>
              <a:rPr lang="en-US" dirty="0"/>
              <a:t>K-Means Machine Learning Algorithm</a:t>
            </a:r>
          </a:p>
        </p:txBody>
      </p:sp>
      <p:sp>
        <p:nvSpPr>
          <p:cNvPr id="3" name="Content Placeholder 2">
            <a:extLst>
              <a:ext uri="{FF2B5EF4-FFF2-40B4-BE49-F238E27FC236}">
                <a16:creationId xmlns:a16="http://schemas.microsoft.com/office/drawing/2014/main" id="{241137AA-3600-47CB-9029-25EDDD1FEC5E}"/>
              </a:ext>
            </a:extLst>
          </p:cNvPr>
          <p:cNvSpPr>
            <a:spLocks noGrp="1"/>
          </p:cNvSpPr>
          <p:nvPr>
            <p:ph idx="1"/>
          </p:nvPr>
        </p:nvSpPr>
        <p:spPr>
          <a:xfrm>
            <a:off x="677333" y="1340528"/>
            <a:ext cx="9025959" cy="4700835"/>
          </a:xfrm>
        </p:spPr>
        <p:txBody>
          <a:bodyPr>
            <a:normAutofit/>
          </a:bodyPr>
          <a:lstStyle/>
          <a:p>
            <a:r>
              <a:rPr lang="en-US" dirty="0"/>
              <a:t>We used the data stored in ElasticSearch to train our Machine Learning clustering algorithm.</a:t>
            </a:r>
          </a:p>
          <a:p>
            <a:r>
              <a:rPr lang="en-US" dirty="0"/>
              <a:t>Clustering-based algorithms group similar objects into clusters.</a:t>
            </a:r>
          </a:p>
          <a:p>
            <a:r>
              <a:rPr lang="en-US" dirty="0"/>
              <a:t>K-Means algorithm splits the training data into ‘K’ clusters where each observation belongs to the cluster with the closest center.</a:t>
            </a:r>
          </a:p>
          <a:p>
            <a:endParaRPr lang="en-US" dirty="0"/>
          </a:p>
          <a:p>
            <a:r>
              <a:rPr lang="en-US" dirty="0"/>
              <a:t>We used an elbow graph to determine the optimal number of clusters to be K = 3.</a:t>
            </a:r>
          </a:p>
          <a:p>
            <a:endParaRPr lang="en-US" dirty="0"/>
          </a:p>
        </p:txBody>
      </p:sp>
      <p:grpSp>
        <p:nvGrpSpPr>
          <p:cNvPr id="7" name="Group 6">
            <a:extLst>
              <a:ext uri="{FF2B5EF4-FFF2-40B4-BE49-F238E27FC236}">
                <a16:creationId xmlns:a16="http://schemas.microsoft.com/office/drawing/2014/main" id="{E0055289-31FE-406D-8930-070AC19BDCB9}"/>
              </a:ext>
            </a:extLst>
          </p:cNvPr>
          <p:cNvGrpSpPr/>
          <p:nvPr/>
        </p:nvGrpSpPr>
        <p:grpSpPr>
          <a:xfrm>
            <a:off x="3165918" y="4152916"/>
            <a:ext cx="3619500" cy="2619375"/>
            <a:chOff x="3165918" y="4005262"/>
            <a:chExt cx="3619500" cy="2619375"/>
          </a:xfrm>
        </p:grpSpPr>
        <p:pic>
          <p:nvPicPr>
            <p:cNvPr id="5" name="Picture 4">
              <a:extLst>
                <a:ext uri="{FF2B5EF4-FFF2-40B4-BE49-F238E27FC236}">
                  <a16:creationId xmlns:a16="http://schemas.microsoft.com/office/drawing/2014/main" id="{540FB4CA-1058-42D8-8993-8F86630ACCB1}"/>
                </a:ext>
              </a:extLst>
            </p:cNvPr>
            <p:cNvPicPr>
              <a:picLocks noChangeAspect="1"/>
            </p:cNvPicPr>
            <p:nvPr/>
          </p:nvPicPr>
          <p:blipFill>
            <a:blip r:embed="rId2"/>
            <a:stretch>
              <a:fillRect/>
            </a:stretch>
          </p:blipFill>
          <p:spPr>
            <a:xfrm>
              <a:off x="3165918" y="4005262"/>
              <a:ext cx="3619500" cy="2619375"/>
            </a:xfrm>
            <a:prstGeom prst="rect">
              <a:avLst/>
            </a:prstGeom>
            <a:ln>
              <a:solidFill>
                <a:schemeClr val="tx1"/>
              </a:solidFill>
            </a:ln>
          </p:spPr>
        </p:pic>
        <p:sp>
          <p:nvSpPr>
            <p:cNvPr id="6" name="Oval 5">
              <a:extLst>
                <a:ext uri="{FF2B5EF4-FFF2-40B4-BE49-F238E27FC236}">
                  <a16:creationId xmlns:a16="http://schemas.microsoft.com/office/drawing/2014/main" id="{2B71E784-947F-4890-A494-0F4693DF3172}"/>
                </a:ext>
              </a:extLst>
            </p:cNvPr>
            <p:cNvSpPr/>
            <p:nvPr/>
          </p:nvSpPr>
          <p:spPr>
            <a:xfrm>
              <a:off x="4279037" y="4696286"/>
              <a:ext cx="284086" cy="1864311"/>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4204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1BFF-0F40-468A-9471-7D0906DFB281}"/>
              </a:ext>
            </a:extLst>
          </p:cNvPr>
          <p:cNvSpPr>
            <a:spLocks noGrp="1"/>
          </p:cNvSpPr>
          <p:nvPr>
            <p:ph type="title"/>
          </p:nvPr>
        </p:nvSpPr>
        <p:spPr/>
        <p:txBody>
          <a:bodyPr/>
          <a:lstStyle/>
          <a:p>
            <a:r>
              <a:rPr lang="en-US" dirty="0"/>
              <a:t>Standardizing the Data</a:t>
            </a:r>
          </a:p>
        </p:txBody>
      </p:sp>
      <p:sp>
        <p:nvSpPr>
          <p:cNvPr id="3" name="Content Placeholder 2">
            <a:extLst>
              <a:ext uri="{FF2B5EF4-FFF2-40B4-BE49-F238E27FC236}">
                <a16:creationId xmlns:a16="http://schemas.microsoft.com/office/drawing/2014/main" id="{94C2B3D4-BDF5-424C-AD4D-775F24F1B9CB}"/>
              </a:ext>
            </a:extLst>
          </p:cNvPr>
          <p:cNvSpPr>
            <a:spLocks noGrp="1"/>
          </p:cNvSpPr>
          <p:nvPr>
            <p:ph idx="1"/>
          </p:nvPr>
        </p:nvSpPr>
        <p:spPr>
          <a:xfrm>
            <a:off x="677334" y="1447061"/>
            <a:ext cx="8596668" cy="5308846"/>
          </a:xfrm>
        </p:spPr>
        <p:txBody>
          <a:bodyPr>
            <a:normAutofit/>
          </a:bodyPr>
          <a:lstStyle/>
          <a:p>
            <a:r>
              <a:rPr lang="en-US" dirty="0"/>
              <a:t>We standardized each feature by subtracting the mean and dividing by the standard deviation. We did this when:</a:t>
            </a:r>
          </a:p>
          <a:p>
            <a:pPr lvl="1"/>
            <a:r>
              <a:rPr lang="en-US" dirty="0"/>
              <a:t>Training the K-Means Algorithm.</a:t>
            </a:r>
          </a:p>
          <a:p>
            <a:pPr lvl="1"/>
            <a:r>
              <a:rPr lang="en-US" dirty="0"/>
              <a:t>Testing New Data to determine if “Normal” or “Anomaly”.</a:t>
            </a:r>
          </a:p>
          <a:p>
            <a:endParaRPr lang="en-US" dirty="0"/>
          </a:p>
          <a:p>
            <a:r>
              <a:rPr lang="en-US" dirty="0"/>
              <a:t>Before standardizing, different features can have different scales.</a:t>
            </a:r>
          </a:p>
          <a:p>
            <a:pPr lvl="1"/>
            <a:r>
              <a:rPr lang="en-US" dirty="0"/>
              <a:t>For example: </a:t>
            </a:r>
          </a:p>
          <a:p>
            <a:pPr lvl="2"/>
            <a:r>
              <a:rPr lang="en-US" dirty="0"/>
              <a:t>Sum of Bytes could have a max value of 10,000 and min value of 50.</a:t>
            </a:r>
          </a:p>
          <a:p>
            <a:pPr lvl="2"/>
            <a:r>
              <a:rPr lang="en-US" dirty="0"/>
              <a:t>Number of Unique Destination Ports could have a max of 100 and a min of 3.</a:t>
            </a:r>
          </a:p>
          <a:p>
            <a:pPr lvl="1"/>
            <a:r>
              <a:rPr lang="en-US" dirty="0"/>
              <a:t>The feature with the larger values is treated as “more important” by the algorithm.</a:t>
            </a:r>
          </a:p>
          <a:p>
            <a:endParaRPr lang="en-US" dirty="0"/>
          </a:p>
          <a:p>
            <a:r>
              <a:rPr lang="en-US" dirty="0"/>
              <a:t>Standardizing the data places all the features on a similar scale so the algorithm does not treat one feature as more important than another.</a:t>
            </a:r>
          </a:p>
          <a:p>
            <a:pPr lvl="1"/>
            <a:endParaRPr lang="en-US" dirty="0"/>
          </a:p>
          <a:p>
            <a:endParaRPr lang="en-US" dirty="0"/>
          </a:p>
        </p:txBody>
      </p:sp>
    </p:spTree>
    <p:extLst>
      <p:ext uri="{BB962C8B-B14F-4D97-AF65-F5344CB8AC3E}">
        <p14:creationId xmlns:p14="http://schemas.microsoft.com/office/powerpoint/2010/main" val="232520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10FC-3C2B-4EA6-ABB4-B2E66D8218CA}"/>
              </a:ext>
            </a:extLst>
          </p:cNvPr>
          <p:cNvSpPr>
            <a:spLocks noGrp="1"/>
          </p:cNvSpPr>
          <p:nvPr>
            <p:ph type="title"/>
          </p:nvPr>
        </p:nvSpPr>
        <p:spPr>
          <a:xfrm>
            <a:off x="0" y="0"/>
            <a:ext cx="8596668" cy="1320800"/>
          </a:xfrm>
        </p:spPr>
        <p:txBody>
          <a:bodyPr>
            <a:normAutofit/>
          </a:bodyPr>
          <a:lstStyle/>
          <a:p>
            <a:r>
              <a:rPr lang="en-US" dirty="0"/>
              <a:t>Threshold Implementation</a:t>
            </a:r>
          </a:p>
        </p:txBody>
      </p:sp>
      <p:sp>
        <p:nvSpPr>
          <p:cNvPr id="41" name="Content Placeholder 2">
            <a:extLst>
              <a:ext uri="{FF2B5EF4-FFF2-40B4-BE49-F238E27FC236}">
                <a16:creationId xmlns:a16="http://schemas.microsoft.com/office/drawing/2014/main" id="{742E1577-3FDF-442D-9579-68FD1B36395C}"/>
              </a:ext>
            </a:extLst>
          </p:cNvPr>
          <p:cNvSpPr>
            <a:spLocks noGrp="1"/>
          </p:cNvSpPr>
          <p:nvPr>
            <p:ph idx="1"/>
          </p:nvPr>
        </p:nvSpPr>
        <p:spPr>
          <a:xfrm>
            <a:off x="204186" y="584941"/>
            <a:ext cx="6640497" cy="6179844"/>
          </a:xfrm>
        </p:spPr>
        <p:txBody>
          <a:bodyPr>
            <a:normAutofit/>
          </a:bodyPr>
          <a:lstStyle/>
          <a:p>
            <a:r>
              <a:rPr lang="en-US" dirty="0"/>
              <a:t>The circles are the clusters found plus an additional 2 standard deviations past the maximum value in that cluster.  Anything in the circles is “Normal”.</a:t>
            </a:r>
          </a:p>
          <a:p>
            <a:r>
              <a:rPr lang="en-US" dirty="0"/>
              <a:t>The squares represent an important concept that network traffic can always be less than normal.</a:t>
            </a:r>
          </a:p>
          <a:p>
            <a:pPr lvl="1"/>
            <a:r>
              <a:rPr lang="en-US" dirty="0"/>
              <a:t>Example: A user normally sends 3500 bytes to 80 ports. Maybe they go on vacation and for one interval only send 1000 bytes to 10 ports.</a:t>
            </a:r>
          </a:p>
          <a:p>
            <a:pPr lvl="1"/>
            <a:r>
              <a:rPr lang="en-US" dirty="0"/>
              <a:t>1000 bytes and 10 ports is outside any known cluster, so should this be considered an anomaly?</a:t>
            </a:r>
          </a:p>
          <a:p>
            <a:pPr lvl="1"/>
            <a:r>
              <a:rPr lang="en-US" dirty="0"/>
              <a:t>No! It is still “Normal”.  The user just used the network less than normal.</a:t>
            </a:r>
          </a:p>
          <a:p>
            <a:endParaRPr lang="en-US" dirty="0"/>
          </a:p>
          <a:p>
            <a:r>
              <a:rPr lang="en-US" dirty="0"/>
              <a:t>Anything in a square or a circle is still considered “Normal”.</a:t>
            </a:r>
          </a:p>
          <a:p>
            <a:r>
              <a:rPr lang="en-US" dirty="0"/>
              <a:t>Only point E in the above right diagram is an “Anomaly”.</a:t>
            </a:r>
          </a:p>
        </p:txBody>
      </p:sp>
      <p:pic>
        <p:nvPicPr>
          <p:cNvPr id="43" name="Picture 42">
            <a:extLst>
              <a:ext uri="{FF2B5EF4-FFF2-40B4-BE49-F238E27FC236}">
                <a16:creationId xmlns:a16="http://schemas.microsoft.com/office/drawing/2014/main" id="{F619E023-2FA9-4348-ADB8-8C0129183E9A}"/>
              </a:ext>
            </a:extLst>
          </p:cNvPr>
          <p:cNvPicPr>
            <a:picLocks noChangeAspect="1"/>
          </p:cNvPicPr>
          <p:nvPr/>
        </p:nvPicPr>
        <p:blipFill rotWithShape="1">
          <a:blip r:embed="rId2"/>
          <a:srcRect l="1169" t="1612" r="1443" b="2657"/>
          <a:stretch/>
        </p:blipFill>
        <p:spPr>
          <a:xfrm>
            <a:off x="7013359" y="3102432"/>
            <a:ext cx="5178641" cy="3757270"/>
          </a:xfrm>
          <a:prstGeom prst="rect">
            <a:avLst/>
          </a:prstGeom>
          <a:ln>
            <a:solidFill>
              <a:schemeClr val="tx1"/>
            </a:solidFill>
          </a:ln>
        </p:spPr>
      </p:pic>
      <p:pic>
        <p:nvPicPr>
          <p:cNvPr id="44" name="Picture 43">
            <a:extLst>
              <a:ext uri="{FF2B5EF4-FFF2-40B4-BE49-F238E27FC236}">
                <a16:creationId xmlns:a16="http://schemas.microsoft.com/office/drawing/2014/main" id="{DCE25116-D473-441D-BEA5-D909B5F3B2FB}"/>
              </a:ext>
            </a:extLst>
          </p:cNvPr>
          <p:cNvPicPr>
            <a:picLocks noChangeAspect="1"/>
          </p:cNvPicPr>
          <p:nvPr/>
        </p:nvPicPr>
        <p:blipFill rotWithShape="1">
          <a:blip r:embed="rId3"/>
          <a:srcRect l="869" t="1025" r="492" b="3537"/>
          <a:stretch/>
        </p:blipFill>
        <p:spPr>
          <a:xfrm>
            <a:off x="6762444" y="1"/>
            <a:ext cx="5429555" cy="2689934"/>
          </a:xfrm>
          <a:prstGeom prst="rect">
            <a:avLst/>
          </a:prstGeom>
          <a:ln>
            <a:solidFill>
              <a:schemeClr val="tx1"/>
            </a:solidFill>
          </a:ln>
        </p:spPr>
      </p:pic>
      <p:sp>
        <p:nvSpPr>
          <p:cNvPr id="45" name="TextBox 44">
            <a:extLst>
              <a:ext uri="{FF2B5EF4-FFF2-40B4-BE49-F238E27FC236}">
                <a16:creationId xmlns:a16="http://schemas.microsoft.com/office/drawing/2014/main" id="{F18AC429-6955-4146-9469-4648B3EA5293}"/>
              </a:ext>
            </a:extLst>
          </p:cNvPr>
          <p:cNvSpPr txBox="1"/>
          <p:nvPr/>
        </p:nvSpPr>
        <p:spPr>
          <a:xfrm>
            <a:off x="9729925" y="6334779"/>
            <a:ext cx="2462073" cy="523220"/>
          </a:xfrm>
          <a:prstGeom prst="rect">
            <a:avLst/>
          </a:prstGeom>
          <a:noFill/>
        </p:spPr>
        <p:txBody>
          <a:bodyPr wrap="square" rtlCol="0">
            <a:spAutoFit/>
          </a:bodyPr>
          <a:lstStyle/>
          <a:p>
            <a:r>
              <a:rPr lang="en-US" sz="1400" b="1" dirty="0">
                <a:solidFill>
                  <a:srgbClr val="FF0000"/>
                </a:solidFill>
              </a:rPr>
              <a:t>Note: The above diagrams are both example data. </a:t>
            </a:r>
          </a:p>
        </p:txBody>
      </p:sp>
    </p:spTree>
    <p:extLst>
      <p:ext uri="{BB962C8B-B14F-4D97-AF65-F5344CB8AC3E}">
        <p14:creationId xmlns:p14="http://schemas.microsoft.com/office/powerpoint/2010/main" val="169779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0F62-B52B-4CF1-99FB-0B6539DBFF25}"/>
              </a:ext>
            </a:extLst>
          </p:cNvPr>
          <p:cNvSpPr>
            <a:spLocks noGrp="1"/>
          </p:cNvSpPr>
          <p:nvPr>
            <p:ph type="title"/>
          </p:nvPr>
        </p:nvSpPr>
        <p:spPr>
          <a:xfrm>
            <a:off x="677334" y="609600"/>
            <a:ext cx="8596668" cy="846338"/>
          </a:xfrm>
        </p:spPr>
        <p:txBody>
          <a:bodyPr/>
          <a:lstStyle/>
          <a:p>
            <a:r>
              <a:rPr lang="en-US" dirty="0"/>
              <a:t>Anomalies Tested</a:t>
            </a:r>
          </a:p>
        </p:txBody>
      </p:sp>
      <p:sp>
        <p:nvSpPr>
          <p:cNvPr id="3" name="Content Placeholder 2">
            <a:extLst>
              <a:ext uri="{FF2B5EF4-FFF2-40B4-BE49-F238E27FC236}">
                <a16:creationId xmlns:a16="http://schemas.microsoft.com/office/drawing/2014/main" id="{4A53FA8D-4EB6-4BD1-967A-4374FB4CAC08}"/>
              </a:ext>
            </a:extLst>
          </p:cNvPr>
          <p:cNvSpPr>
            <a:spLocks noGrp="1"/>
          </p:cNvSpPr>
          <p:nvPr>
            <p:ph idx="1"/>
          </p:nvPr>
        </p:nvSpPr>
        <p:spPr>
          <a:xfrm>
            <a:off x="677334" y="1698951"/>
            <a:ext cx="8596668" cy="5039200"/>
          </a:xfrm>
        </p:spPr>
        <p:txBody>
          <a:bodyPr>
            <a:normAutofit/>
          </a:bodyPr>
          <a:lstStyle/>
          <a:p>
            <a:r>
              <a:rPr lang="en-US" dirty="0"/>
              <a:t>We used Python’s </a:t>
            </a:r>
            <a:r>
              <a:rPr lang="en-US" dirty="0" err="1"/>
              <a:t>Scapy</a:t>
            </a:r>
            <a:r>
              <a:rPr lang="en-US" dirty="0"/>
              <a:t> library to perform a UDP port scan.</a:t>
            </a:r>
          </a:p>
          <a:p>
            <a:pPr lvl="1"/>
            <a:r>
              <a:rPr lang="en-US" dirty="0"/>
              <a:t>A port scan attempts to initiate a conversation from the attacking device to the victim device on every port from port 1 up to port 65535.</a:t>
            </a:r>
          </a:p>
          <a:p>
            <a:endParaRPr lang="en-US" dirty="0"/>
          </a:p>
          <a:p>
            <a:r>
              <a:rPr lang="en-US" dirty="0"/>
              <a:t>We used hping3 to send a flood of 100,000 packets from the attacking device to the victim device.</a:t>
            </a:r>
          </a:p>
          <a:p>
            <a:endParaRPr lang="en-US" dirty="0"/>
          </a:p>
          <a:p>
            <a:r>
              <a:rPr lang="en-US" dirty="0"/>
              <a:t>Our algorithm successfully detected both of these attacks as “Anomalies” and blocked the traffic.</a:t>
            </a:r>
          </a:p>
          <a:p>
            <a:endParaRPr lang="en-US" dirty="0"/>
          </a:p>
          <a:p>
            <a:r>
              <a:rPr lang="en-US" dirty="0"/>
              <a:t>One side effect in our current implementation is that sometimes the victim device is also blocked.  The victim tries to respond to all of the attacker’s messages and may send an “anomalous” amount of responses.</a:t>
            </a:r>
          </a:p>
        </p:txBody>
      </p:sp>
    </p:spTree>
    <p:extLst>
      <p:ext uri="{BB962C8B-B14F-4D97-AF65-F5344CB8AC3E}">
        <p14:creationId xmlns:p14="http://schemas.microsoft.com/office/powerpoint/2010/main" val="11353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9BB5-B4A9-4768-82DF-598FDE670A7D}"/>
              </a:ext>
            </a:extLst>
          </p:cNvPr>
          <p:cNvSpPr>
            <a:spLocks noGrp="1"/>
          </p:cNvSpPr>
          <p:nvPr>
            <p:ph type="title"/>
          </p:nvPr>
        </p:nvSpPr>
        <p:spPr/>
        <p:txBody>
          <a:bodyPr/>
          <a:lstStyle/>
          <a:p>
            <a:r>
              <a:rPr lang="en-US" dirty="0"/>
              <a:t>ONOS REST API Call</a:t>
            </a:r>
          </a:p>
        </p:txBody>
      </p:sp>
      <p:sp>
        <p:nvSpPr>
          <p:cNvPr id="3" name="Content Placeholder 2">
            <a:extLst>
              <a:ext uri="{FF2B5EF4-FFF2-40B4-BE49-F238E27FC236}">
                <a16:creationId xmlns:a16="http://schemas.microsoft.com/office/drawing/2014/main" id="{9DA1B097-EAFB-4FA3-9F2A-8EA372AF8570}"/>
              </a:ext>
            </a:extLst>
          </p:cNvPr>
          <p:cNvSpPr>
            <a:spLocks noGrp="1"/>
          </p:cNvSpPr>
          <p:nvPr>
            <p:ph idx="1"/>
          </p:nvPr>
        </p:nvSpPr>
        <p:spPr>
          <a:xfrm>
            <a:off x="677334" y="1592418"/>
            <a:ext cx="8596668" cy="3880773"/>
          </a:xfrm>
        </p:spPr>
        <p:txBody>
          <a:bodyPr/>
          <a:lstStyle/>
          <a:p>
            <a:r>
              <a:rPr lang="en-US" dirty="0"/>
              <a:t>When an anomaly is detected, our Spark application:</a:t>
            </a:r>
          </a:p>
          <a:p>
            <a:pPr lvl="1"/>
            <a:r>
              <a:rPr lang="en-US" dirty="0"/>
              <a:t>Queries ONOS via REST API to determine which Open </a:t>
            </a:r>
            <a:r>
              <a:rPr lang="en-US" dirty="0" err="1"/>
              <a:t>vSwitch</a:t>
            </a:r>
            <a:r>
              <a:rPr lang="en-US" dirty="0"/>
              <a:t> the attacking device is connected to.</a:t>
            </a:r>
          </a:p>
          <a:p>
            <a:pPr lvl="1"/>
            <a:r>
              <a:rPr lang="en-US" dirty="0"/>
              <a:t>Sends a REST API Call directly to that Open </a:t>
            </a:r>
            <a:r>
              <a:rPr lang="en-US" dirty="0" err="1"/>
              <a:t>vSwitch</a:t>
            </a:r>
            <a:r>
              <a:rPr lang="en-US" dirty="0"/>
              <a:t> adding a Flow that tells it to block all traffic with source IP of the attacking device.</a:t>
            </a:r>
          </a:p>
        </p:txBody>
      </p:sp>
    </p:spTree>
    <p:extLst>
      <p:ext uri="{BB962C8B-B14F-4D97-AF65-F5344CB8AC3E}">
        <p14:creationId xmlns:p14="http://schemas.microsoft.com/office/powerpoint/2010/main" val="81466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5D7D-CBD8-4AC1-BBC2-E2F562169961}"/>
              </a:ext>
            </a:extLst>
          </p:cNvPr>
          <p:cNvSpPr>
            <a:spLocks noGrp="1"/>
          </p:cNvSpPr>
          <p:nvPr>
            <p:ph type="title"/>
          </p:nvPr>
        </p:nvSpPr>
        <p:spPr/>
        <p:txBody>
          <a:bodyPr/>
          <a:lstStyle/>
          <a:p>
            <a:r>
              <a:rPr lang="en-US" dirty="0"/>
              <a:t>Project Demo Video</a:t>
            </a:r>
          </a:p>
        </p:txBody>
      </p:sp>
      <p:sp>
        <p:nvSpPr>
          <p:cNvPr id="3" name="Content Placeholder 2">
            <a:extLst>
              <a:ext uri="{FF2B5EF4-FFF2-40B4-BE49-F238E27FC236}">
                <a16:creationId xmlns:a16="http://schemas.microsoft.com/office/drawing/2014/main" id="{A05E07B1-2FE7-47A9-B8FB-081FD29F723A}"/>
              </a:ext>
            </a:extLst>
          </p:cNvPr>
          <p:cNvSpPr>
            <a:spLocks noGrp="1"/>
          </p:cNvSpPr>
          <p:nvPr>
            <p:ph idx="1"/>
          </p:nvPr>
        </p:nvSpPr>
        <p:spPr/>
        <p:txBody>
          <a:bodyPr/>
          <a:lstStyle/>
          <a:p>
            <a:r>
              <a:rPr lang="en-US" dirty="0"/>
              <a:t>Timestamps to point out:</a:t>
            </a:r>
          </a:p>
          <a:p>
            <a:pPr lvl="1"/>
            <a:r>
              <a:rPr lang="en-US" dirty="0"/>
              <a:t>20:53 - Start hping3 flood.</a:t>
            </a:r>
          </a:p>
          <a:p>
            <a:pPr lvl="1"/>
            <a:r>
              <a:rPr lang="en-US" dirty="0"/>
              <a:t>22:27 - Ping stopped and can see message in Spark. h11 blocked.</a:t>
            </a:r>
          </a:p>
          <a:p>
            <a:pPr lvl="1"/>
            <a:r>
              <a:rPr lang="en-US" dirty="0"/>
              <a:t>23:42 - Also blocked h12.</a:t>
            </a:r>
          </a:p>
          <a:p>
            <a:pPr lvl="1"/>
            <a:r>
              <a:rPr lang="en-US" dirty="0"/>
              <a:t>25:34 - Start Port scan.</a:t>
            </a:r>
          </a:p>
          <a:p>
            <a:pPr lvl="1"/>
            <a:r>
              <a:rPr lang="en-US" dirty="0"/>
              <a:t>26:28 - Ping stopped. h21 blocked.</a:t>
            </a:r>
          </a:p>
          <a:p>
            <a:pPr lvl="1"/>
            <a:r>
              <a:rPr lang="en-US" dirty="0"/>
              <a:t>28:06 - ONOS Flow entries.</a:t>
            </a:r>
          </a:p>
          <a:p>
            <a:pPr lvl="1"/>
            <a:r>
              <a:rPr lang="en-US" dirty="0"/>
              <a:t>40:00 - </a:t>
            </a:r>
            <a:r>
              <a:rPr lang="en-US" dirty="0" err="1"/>
              <a:t>pingall</a:t>
            </a:r>
            <a:r>
              <a:rPr lang="en-US" dirty="0"/>
              <a:t> results.</a:t>
            </a:r>
          </a:p>
        </p:txBody>
      </p:sp>
    </p:spTree>
    <p:extLst>
      <p:ext uri="{BB962C8B-B14F-4D97-AF65-F5344CB8AC3E}">
        <p14:creationId xmlns:p14="http://schemas.microsoft.com/office/powerpoint/2010/main" val="11970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4CE3-BB44-4C98-A167-27BC1EC0B9CF}"/>
              </a:ext>
            </a:extLst>
          </p:cNvPr>
          <p:cNvSpPr>
            <a:spLocks noGrp="1"/>
          </p:cNvSpPr>
          <p:nvPr>
            <p:ph type="title"/>
          </p:nvPr>
        </p:nvSpPr>
        <p:spPr/>
        <p:txBody>
          <a:bodyPr/>
          <a:lstStyle/>
          <a:p>
            <a:r>
              <a:rPr lang="en-US" dirty="0"/>
              <a:t>Future Scope</a:t>
            </a:r>
          </a:p>
        </p:txBody>
      </p:sp>
      <p:sp>
        <p:nvSpPr>
          <p:cNvPr id="6" name="Content Placeholder 5">
            <a:extLst>
              <a:ext uri="{FF2B5EF4-FFF2-40B4-BE49-F238E27FC236}">
                <a16:creationId xmlns:a16="http://schemas.microsoft.com/office/drawing/2014/main" id="{53C20021-29D0-4866-850C-0B8A00B94ED5}"/>
              </a:ext>
            </a:extLst>
          </p:cNvPr>
          <p:cNvSpPr>
            <a:spLocks noGrp="1"/>
          </p:cNvSpPr>
          <p:nvPr>
            <p:ph idx="1"/>
          </p:nvPr>
        </p:nvSpPr>
        <p:spPr>
          <a:xfrm>
            <a:off x="677333" y="1592826"/>
            <a:ext cx="9079225" cy="5265173"/>
          </a:xfrm>
        </p:spPr>
        <p:txBody>
          <a:bodyPr>
            <a:normAutofit/>
          </a:bodyPr>
          <a:lstStyle/>
          <a:p>
            <a:r>
              <a:rPr lang="en-US" sz="2000" dirty="0"/>
              <a:t>Instead of our Spark Application sending a REST API call to ONOS to immediately block the traffic, an alert should be sent to a group to investigate the anomaly.</a:t>
            </a:r>
          </a:p>
          <a:p>
            <a:pPr lvl="1"/>
            <a:r>
              <a:rPr lang="en-US" sz="1800" dirty="0"/>
              <a:t>With our current implementation sometimes both the attacker and the victim were blocked, due to the victim trying to respond to all of the attacker’s messages.</a:t>
            </a:r>
          </a:p>
          <a:p>
            <a:pPr lvl="1"/>
            <a:r>
              <a:rPr lang="en-US" sz="1800" dirty="0"/>
              <a:t>When new types of “normal” traffic are added to our network, they could be detected as “anomalous”.  Our “normal” network data is very limited.</a:t>
            </a:r>
          </a:p>
          <a:p>
            <a:r>
              <a:rPr lang="en-US" sz="2000" dirty="0"/>
              <a:t>We could try other Machine Learning algorithms and compare them with our implementation.</a:t>
            </a:r>
          </a:p>
          <a:p>
            <a:r>
              <a:rPr lang="en-US" sz="2000" dirty="0"/>
              <a:t>Once we captured the 36 hours of initial data, we never put new data into ElasticSearch. Ideally we would continue to store new “normal” traffic and periodically update our model.</a:t>
            </a:r>
          </a:p>
        </p:txBody>
      </p:sp>
    </p:spTree>
    <p:extLst>
      <p:ext uri="{BB962C8B-B14F-4D97-AF65-F5344CB8AC3E}">
        <p14:creationId xmlns:p14="http://schemas.microsoft.com/office/powerpoint/2010/main" val="202244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EA6748-054E-4615-BCD5-AA237EDCBE6E}"/>
              </a:ext>
            </a:extLst>
          </p:cNvPr>
          <p:cNvSpPr txBox="1"/>
          <p:nvPr/>
        </p:nvSpPr>
        <p:spPr>
          <a:xfrm>
            <a:off x="1002888" y="1582995"/>
            <a:ext cx="8239433" cy="830997"/>
          </a:xfrm>
          <a:prstGeom prst="rect">
            <a:avLst/>
          </a:prstGeom>
          <a:noFill/>
        </p:spPr>
        <p:txBody>
          <a:bodyPr wrap="square" rtlCol="0">
            <a:spAutoFit/>
          </a:bodyPr>
          <a:lstStyle/>
          <a:p>
            <a:pPr algn="ctr"/>
            <a:r>
              <a:rPr lang="en-US" sz="4800" dirty="0">
                <a:solidFill>
                  <a:schemeClr val="accent1"/>
                </a:solidFill>
                <a:latin typeface="+mj-lt"/>
                <a:ea typeface="+mj-ea"/>
                <a:cs typeface="+mj-cs"/>
              </a:rPr>
              <a:t>Questions and Feedback !!!</a:t>
            </a:r>
          </a:p>
        </p:txBody>
      </p:sp>
      <p:pic>
        <p:nvPicPr>
          <p:cNvPr id="10" name="Picture 9">
            <a:extLst>
              <a:ext uri="{FF2B5EF4-FFF2-40B4-BE49-F238E27FC236}">
                <a16:creationId xmlns:a16="http://schemas.microsoft.com/office/drawing/2014/main" id="{A9D170E9-D895-4B43-8BF5-3E2DEC8FDF44}"/>
              </a:ext>
            </a:extLst>
          </p:cNvPr>
          <p:cNvPicPr>
            <a:picLocks noChangeAspect="1"/>
          </p:cNvPicPr>
          <p:nvPr/>
        </p:nvPicPr>
        <p:blipFill>
          <a:blip r:embed="rId2"/>
          <a:stretch>
            <a:fillRect/>
          </a:stretch>
        </p:blipFill>
        <p:spPr>
          <a:xfrm>
            <a:off x="1238863" y="2800478"/>
            <a:ext cx="7305366" cy="4057522"/>
          </a:xfrm>
          <a:prstGeom prst="rect">
            <a:avLst/>
          </a:prstGeom>
        </p:spPr>
      </p:pic>
    </p:spTree>
    <p:extLst>
      <p:ext uri="{BB962C8B-B14F-4D97-AF65-F5344CB8AC3E}">
        <p14:creationId xmlns:p14="http://schemas.microsoft.com/office/powerpoint/2010/main" val="344599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907E-BA3C-4D69-8C74-3F7E25011C24}"/>
              </a:ext>
            </a:extLst>
          </p:cNvPr>
          <p:cNvSpPr>
            <a:spLocks noGrp="1"/>
          </p:cNvSpPr>
          <p:nvPr>
            <p:ph type="title"/>
          </p:nvPr>
        </p:nvSpPr>
        <p:spPr>
          <a:xfrm>
            <a:off x="1141413" y="618518"/>
            <a:ext cx="9905998" cy="1257990"/>
          </a:xfrm>
        </p:spPr>
        <p:txBody>
          <a:bodyPr/>
          <a:lstStyle/>
          <a:p>
            <a:r>
              <a:rPr lang="en-US" dirty="0">
                <a:effectLst/>
              </a:rPr>
              <a:t>Introduction</a:t>
            </a:r>
            <a:br>
              <a:rPr lang="en-US" dirty="0">
                <a:effectLst/>
              </a:rPr>
            </a:br>
            <a:endParaRPr lang="en-US" dirty="0"/>
          </a:p>
        </p:txBody>
      </p:sp>
      <p:sp>
        <p:nvSpPr>
          <p:cNvPr id="3" name="Content Placeholder 2">
            <a:extLst>
              <a:ext uri="{FF2B5EF4-FFF2-40B4-BE49-F238E27FC236}">
                <a16:creationId xmlns:a16="http://schemas.microsoft.com/office/drawing/2014/main" id="{C068A27A-19F6-4839-A485-1117AA486246}"/>
              </a:ext>
            </a:extLst>
          </p:cNvPr>
          <p:cNvSpPr>
            <a:spLocks noGrp="1"/>
          </p:cNvSpPr>
          <p:nvPr>
            <p:ph idx="1"/>
          </p:nvPr>
        </p:nvSpPr>
        <p:spPr>
          <a:xfrm>
            <a:off x="1141414" y="1553497"/>
            <a:ext cx="8051748" cy="1411645"/>
          </a:xfrm>
        </p:spPr>
        <p:txBody>
          <a:bodyPr>
            <a:normAutofit/>
          </a:bodyPr>
          <a:lstStyle/>
          <a:p>
            <a:pPr marL="0" indent="0">
              <a:buNone/>
            </a:pPr>
            <a:r>
              <a:rPr lang="en-US" dirty="0">
                <a:effectLst/>
              </a:rPr>
              <a:t>Our project implements an Anomalous Intrusion Detection System </a:t>
            </a:r>
            <a:r>
              <a:rPr lang="en-US" dirty="0"/>
              <a:t>Architecture </a:t>
            </a:r>
            <a:r>
              <a:rPr lang="en-US" dirty="0">
                <a:effectLst/>
              </a:rPr>
              <a:t>using Big Data, Machine Learning, and the ONOS controller.</a:t>
            </a:r>
          </a:p>
        </p:txBody>
      </p:sp>
    </p:spTree>
    <p:extLst>
      <p:ext uri="{BB962C8B-B14F-4D97-AF65-F5344CB8AC3E}">
        <p14:creationId xmlns:p14="http://schemas.microsoft.com/office/powerpoint/2010/main" val="50829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05DD-892E-4ED9-8318-B84968A2E38D}"/>
              </a:ext>
            </a:extLst>
          </p:cNvPr>
          <p:cNvSpPr>
            <a:spLocks noGrp="1"/>
          </p:cNvSpPr>
          <p:nvPr>
            <p:ph type="title"/>
          </p:nvPr>
        </p:nvSpPr>
        <p:spPr>
          <a:xfrm>
            <a:off x="677334" y="609600"/>
            <a:ext cx="8596668" cy="685126"/>
          </a:xfrm>
        </p:spPr>
        <p:txBody>
          <a:bodyPr/>
          <a:lstStyle/>
          <a:p>
            <a:r>
              <a:rPr lang="en-US" dirty="0"/>
              <a:t>Links</a:t>
            </a:r>
          </a:p>
        </p:txBody>
      </p:sp>
      <p:sp>
        <p:nvSpPr>
          <p:cNvPr id="3" name="Content Placeholder 2">
            <a:extLst>
              <a:ext uri="{FF2B5EF4-FFF2-40B4-BE49-F238E27FC236}">
                <a16:creationId xmlns:a16="http://schemas.microsoft.com/office/drawing/2014/main" id="{6C600F4C-FD76-47FF-B64B-C6938F97E1FA}"/>
              </a:ext>
            </a:extLst>
          </p:cNvPr>
          <p:cNvSpPr>
            <a:spLocks noGrp="1"/>
          </p:cNvSpPr>
          <p:nvPr>
            <p:ph idx="1"/>
          </p:nvPr>
        </p:nvSpPr>
        <p:spPr/>
        <p:txBody>
          <a:bodyPr/>
          <a:lstStyle/>
          <a:p>
            <a:r>
              <a:rPr lang="en-US" dirty="0"/>
              <a:t>Source code and other files:</a:t>
            </a:r>
          </a:p>
          <a:p>
            <a:pPr lvl="1"/>
            <a:r>
              <a:rPr lang="en-US" dirty="0">
                <a:hlinkClick r:id="rId2"/>
              </a:rPr>
              <a:t>https://github.com/blynotes/CS6301_SDN</a:t>
            </a:r>
            <a:endParaRPr lang="en-US" dirty="0"/>
          </a:p>
          <a:p>
            <a:endParaRPr lang="en-US" dirty="0"/>
          </a:p>
        </p:txBody>
      </p:sp>
    </p:spTree>
    <p:extLst>
      <p:ext uri="{BB962C8B-B14F-4D97-AF65-F5344CB8AC3E}">
        <p14:creationId xmlns:p14="http://schemas.microsoft.com/office/powerpoint/2010/main" val="352517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D65-A2D5-47AF-9F42-9DC4E4065CFA}"/>
              </a:ext>
            </a:extLst>
          </p:cNvPr>
          <p:cNvSpPr>
            <a:spLocks noGrp="1"/>
          </p:cNvSpPr>
          <p:nvPr>
            <p:ph type="title"/>
          </p:nvPr>
        </p:nvSpPr>
        <p:spPr/>
        <p:txBody>
          <a:bodyPr/>
          <a:lstStyle/>
          <a:p>
            <a:r>
              <a:rPr lang="en-US" dirty="0"/>
              <a:t>Appendix A – Sources of Randomness in Python Network Traffic Generation</a:t>
            </a:r>
          </a:p>
        </p:txBody>
      </p:sp>
      <p:sp>
        <p:nvSpPr>
          <p:cNvPr id="3" name="Content Placeholder 2">
            <a:extLst>
              <a:ext uri="{FF2B5EF4-FFF2-40B4-BE49-F238E27FC236}">
                <a16:creationId xmlns:a16="http://schemas.microsoft.com/office/drawing/2014/main" id="{613F5C2C-6AF0-4C62-A087-FDA9EF3BAB0C}"/>
              </a:ext>
            </a:extLst>
          </p:cNvPr>
          <p:cNvSpPr>
            <a:spLocks noGrp="1"/>
          </p:cNvSpPr>
          <p:nvPr>
            <p:ph idx="1"/>
          </p:nvPr>
        </p:nvSpPr>
        <p:spPr>
          <a:xfrm>
            <a:off x="677334" y="1844985"/>
            <a:ext cx="8596668" cy="5013016"/>
          </a:xfrm>
        </p:spPr>
        <p:txBody>
          <a:bodyPr/>
          <a:lstStyle/>
          <a:p>
            <a:r>
              <a:rPr lang="en-US" dirty="0"/>
              <a:t>Hosts (Users with Laptops):</a:t>
            </a:r>
          </a:p>
          <a:p>
            <a:pPr lvl="1"/>
            <a:r>
              <a:rPr lang="en-US" dirty="0"/>
              <a:t>Sleep for </a:t>
            </a:r>
            <a:r>
              <a:rPr lang="en-US" dirty="0">
                <a:solidFill>
                  <a:srgbClr val="FF0000"/>
                </a:solidFill>
              </a:rPr>
              <a:t>random</a:t>
            </a:r>
            <a:r>
              <a:rPr lang="en-US" dirty="0"/>
              <a:t> time between 1-10 seconds.</a:t>
            </a:r>
          </a:p>
          <a:p>
            <a:pPr lvl="1"/>
            <a:r>
              <a:rPr lang="en-US" dirty="0"/>
              <a:t>Choose one of the following 4 tasks at </a:t>
            </a:r>
            <a:r>
              <a:rPr lang="en-US" dirty="0">
                <a:solidFill>
                  <a:srgbClr val="FF0000"/>
                </a:solidFill>
              </a:rPr>
              <a:t>random</a:t>
            </a:r>
            <a:r>
              <a:rPr lang="en-US" dirty="0"/>
              <a:t>:</a:t>
            </a:r>
          </a:p>
          <a:p>
            <a:pPr marL="914400" lvl="2" indent="0">
              <a:buNone/>
            </a:pPr>
            <a:r>
              <a:rPr lang="en-US" dirty="0"/>
              <a:t>1) Send data (</a:t>
            </a:r>
            <a:r>
              <a:rPr lang="en-US" dirty="0">
                <a:solidFill>
                  <a:srgbClr val="FF0000"/>
                </a:solidFill>
              </a:rPr>
              <a:t>random</a:t>
            </a:r>
            <a:r>
              <a:rPr lang="en-US" dirty="0"/>
              <a:t> amount between 1 and 1024 bytes) to other host.</a:t>
            </a:r>
          </a:p>
          <a:p>
            <a:pPr marL="914400" lvl="2" indent="0">
              <a:buNone/>
            </a:pPr>
            <a:r>
              <a:rPr lang="en-US" dirty="0"/>
              <a:t>	- Choose host to send to at </a:t>
            </a:r>
            <a:r>
              <a:rPr lang="en-US" dirty="0">
                <a:solidFill>
                  <a:srgbClr val="FF0000"/>
                </a:solidFill>
              </a:rPr>
              <a:t>random</a:t>
            </a:r>
            <a:r>
              <a:rPr lang="en-US" dirty="0"/>
              <a:t> (other than self).</a:t>
            </a:r>
          </a:p>
          <a:p>
            <a:pPr marL="914400" lvl="2" indent="0">
              <a:buNone/>
            </a:pPr>
            <a:r>
              <a:rPr lang="en-US" dirty="0"/>
              <a:t>2) Ping another IP.</a:t>
            </a:r>
          </a:p>
          <a:p>
            <a:pPr marL="914400" lvl="2" indent="0">
              <a:buNone/>
            </a:pPr>
            <a:r>
              <a:rPr lang="en-US" dirty="0"/>
              <a:t>	- Choose host </a:t>
            </a:r>
            <a:r>
              <a:rPr lang="en-US"/>
              <a:t>or server </a:t>
            </a:r>
            <a:r>
              <a:rPr lang="en-US" dirty="0"/>
              <a:t>to send to at </a:t>
            </a:r>
            <a:r>
              <a:rPr lang="en-US" dirty="0">
                <a:solidFill>
                  <a:srgbClr val="FF0000"/>
                </a:solidFill>
              </a:rPr>
              <a:t>random</a:t>
            </a:r>
            <a:r>
              <a:rPr lang="en-US" dirty="0"/>
              <a:t> (other than self).</a:t>
            </a:r>
          </a:p>
          <a:p>
            <a:pPr marL="914400" lvl="2" indent="0">
              <a:buNone/>
            </a:pPr>
            <a:r>
              <a:rPr lang="en-US" dirty="0"/>
              <a:t>3) Send HTTP request to Web Server.</a:t>
            </a:r>
          </a:p>
          <a:p>
            <a:pPr marL="914400" lvl="2" indent="0">
              <a:buNone/>
            </a:pPr>
            <a:r>
              <a:rPr lang="en-US" dirty="0"/>
              <a:t>4) Send data (</a:t>
            </a:r>
            <a:r>
              <a:rPr lang="en-US" dirty="0">
                <a:solidFill>
                  <a:srgbClr val="FF0000"/>
                </a:solidFill>
              </a:rPr>
              <a:t>random</a:t>
            </a:r>
            <a:r>
              <a:rPr lang="en-US" dirty="0"/>
              <a:t> amount between 1 and 1024 bytes) to App Server.</a:t>
            </a:r>
          </a:p>
          <a:p>
            <a:pPr marL="285750" lvl="2" indent="-285750"/>
            <a:r>
              <a:rPr lang="en-US" sz="1800" dirty="0"/>
              <a:t>Web Server:</a:t>
            </a:r>
          </a:p>
          <a:p>
            <a:pPr marL="742950" lvl="3" indent="-285750"/>
            <a:r>
              <a:rPr lang="en-US" sz="1600" dirty="0"/>
              <a:t>Sleep for </a:t>
            </a:r>
            <a:r>
              <a:rPr lang="en-US" sz="1600" dirty="0">
                <a:solidFill>
                  <a:srgbClr val="FF0000"/>
                </a:solidFill>
              </a:rPr>
              <a:t>random</a:t>
            </a:r>
            <a:r>
              <a:rPr lang="en-US" sz="1600" dirty="0"/>
              <a:t> time between 1-10 seconds.</a:t>
            </a:r>
          </a:p>
          <a:p>
            <a:pPr marL="742950" lvl="3" indent="-285750"/>
            <a:r>
              <a:rPr lang="en-US" sz="1600" dirty="0"/>
              <a:t>Send data (</a:t>
            </a:r>
            <a:r>
              <a:rPr lang="en-US" sz="1600" dirty="0">
                <a:solidFill>
                  <a:srgbClr val="FF0000"/>
                </a:solidFill>
              </a:rPr>
              <a:t>random</a:t>
            </a:r>
            <a:r>
              <a:rPr lang="en-US" sz="1600" dirty="0"/>
              <a:t> amount between 1 and 1024 bytes) to DB Server.</a:t>
            </a:r>
          </a:p>
          <a:p>
            <a:pPr marL="285750" lvl="2" indent="-285750"/>
            <a:r>
              <a:rPr lang="en-US" sz="1800" dirty="0"/>
              <a:t>DB &amp; App Server only respond to requests.</a:t>
            </a:r>
          </a:p>
        </p:txBody>
      </p:sp>
    </p:spTree>
    <p:extLst>
      <p:ext uri="{BB962C8B-B14F-4D97-AF65-F5344CB8AC3E}">
        <p14:creationId xmlns:p14="http://schemas.microsoft.com/office/powerpoint/2010/main" val="4273642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D65-A2D5-47AF-9F42-9DC4E4065CFA}"/>
              </a:ext>
            </a:extLst>
          </p:cNvPr>
          <p:cNvSpPr>
            <a:spLocks noGrp="1"/>
          </p:cNvSpPr>
          <p:nvPr>
            <p:ph type="title"/>
          </p:nvPr>
        </p:nvSpPr>
        <p:spPr/>
        <p:txBody>
          <a:bodyPr/>
          <a:lstStyle/>
          <a:p>
            <a:r>
              <a:rPr lang="en-US" dirty="0"/>
              <a:t>Appendix B – Python Scripts</a:t>
            </a:r>
          </a:p>
        </p:txBody>
      </p:sp>
      <p:sp>
        <p:nvSpPr>
          <p:cNvPr id="3" name="Content Placeholder 2">
            <a:extLst>
              <a:ext uri="{FF2B5EF4-FFF2-40B4-BE49-F238E27FC236}">
                <a16:creationId xmlns:a16="http://schemas.microsoft.com/office/drawing/2014/main" id="{613F5C2C-6AF0-4C62-A087-FDA9EF3BAB0C}"/>
              </a:ext>
            </a:extLst>
          </p:cNvPr>
          <p:cNvSpPr>
            <a:spLocks noGrp="1"/>
          </p:cNvSpPr>
          <p:nvPr>
            <p:ph idx="1"/>
          </p:nvPr>
        </p:nvSpPr>
        <p:spPr>
          <a:xfrm>
            <a:off x="677334" y="1488613"/>
            <a:ext cx="8596668" cy="5369387"/>
          </a:xfrm>
        </p:spPr>
        <p:txBody>
          <a:bodyPr>
            <a:normAutofit/>
          </a:bodyPr>
          <a:lstStyle/>
          <a:p>
            <a:r>
              <a:rPr lang="en-US" b="1" u="sng" dirty="0"/>
              <a:t>setup_topo.py</a:t>
            </a:r>
            <a:r>
              <a:rPr lang="en-US" dirty="0"/>
              <a:t> – Setup Mininet topology, configure Open </a:t>
            </a:r>
            <a:r>
              <a:rPr lang="en-US" dirty="0" err="1"/>
              <a:t>vSwitches</a:t>
            </a:r>
            <a:r>
              <a:rPr lang="en-US" dirty="0"/>
              <a:t> with NetFlow, call Client.py and Server.py for each Mininet host.</a:t>
            </a:r>
            <a:endParaRPr lang="en-US" b="1" u="sng" dirty="0"/>
          </a:p>
          <a:p>
            <a:r>
              <a:rPr lang="en-US" b="1" u="sng" dirty="0"/>
              <a:t>Client.py</a:t>
            </a:r>
            <a:r>
              <a:rPr lang="en-US" dirty="0"/>
              <a:t> – Generates random “Normal” traffic.</a:t>
            </a:r>
          </a:p>
          <a:p>
            <a:r>
              <a:rPr lang="en-US" b="1" u="sng" dirty="0"/>
              <a:t>Server.py</a:t>
            </a:r>
            <a:r>
              <a:rPr lang="en-US" dirty="0"/>
              <a:t> – Receives messages from Client.py from other hosts and responds.</a:t>
            </a:r>
            <a:br>
              <a:rPr lang="en-US" dirty="0"/>
            </a:br>
            <a:endParaRPr lang="en-US" dirty="0"/>
          </a:p>
          <a:p>
            <a:r>
              <a:rPr lang="en-US" b="1" u="sng" dirty="0"/>
              <a:t>sparkKafka.py</a:t>
            </a:r>
            <a:r>
              <a:rPr lang="en-US" dirty="0"/>
              <a:t> – Perform feature engineering to get our features and send to ElasticSearch.</a:t>
            </a:r>
          </a:p>
          <a:p>
            <a:r>
              <a:rPr lang="en-US" b="1" u="sng" dirty="0"/>
              <a:t>sparkMachineLearning.py</a:t>
            </a:r>
            <a:r>
              <a:rPr lang="en-US" dirty="0"/>
              <a:t> – Train K-Means algorithm on data in ElasticSearch, perform feature engineering on new data, standardize new data and check if anomaly. If anomaly detected, send REST API call to ONOS.</a:t>
            </a:r>
            <a:br>
              <a:rPr lang="en-US" dirty="0"/>
            </a:br>
            <a:endParaRPr lang="en-US" dirty="0"/>
          </a:p>
          <a:p>
            <a:r>
              <a:rPr lang="en-US" b="1" u="sng" dirty="0"/>
              <a:t>scapyPortScan.py</a:t>
            </a:r>
            <a:r>
              <a:rPr lang="en-US" dirty="0"/>
              <a:t> – Use Python library </a:t>
            </a:r>
            <a:r>
              <a:rPr lang="en-US" dirty="0" err="1"/>
              <a:t>Scapy</a:t>
            </a:r>
            <a:r>
              <a:rPr lang="en-US" dirty="0"/>
              <a:t> to perform a UDP port scan from port 1 to port 65535 on the target device.</a:t>
            </a:r>
            <a:endParaRPr lang="en-US" b="1" u="sng" dirty="0"/>
          </a:p>
          <a:p>
            <a:endParaRPr lang="en-US" b="1" u="sng" dirty="0"/>
          </a:p>
        </p:txBody>
      </p:sp>
    </p:spTree>
    <p:extLst>
      <p:ext uri="{BB962C8B-B14F-4D97-AF65-F5344CB8AC3E}">
        <p14:creationId xmlns:p14="http://schemas.microsoft.com/office/powerpoint/2010/main" val="1355045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1775-48EA-442B-B7E8-0D29A9269E53}"/>
              </a:ext>
            </a:extLst>
          </p:cNvPr>
          <p:cNvSpPr>
            <a:spLocks noGrp="1"/>
          </p:cNvSpPr>
          <p:nvPr>
            <p:ph type="title"/>
          </p:nvPr>
        </p:nvSpPr>
        <p:spPr/>
        <p:txBody>
          <a:bodyPr/>
          <a:lstStyle/>
          <a:p>
            <a:r>
              <a:rPr lang="en-US" dirty="0"/>
              <a:t>Appendix C - Elasticsearch Index Creation</a:t>
            </a:r>
          </a:p>
        </p:txBody>
      </p:sp>
      <p:sp>
        <p:nvSpPr>
          <p:cNvPr id="3" name="Content Placeholder 2">
            <a:extLst>
              <a:ext uri="{FF2B5EF4-FFF2-40B4-BE49-F238E27FC236}">
                <a16:creationId xmlns:a16="http://schemas.microsoft.com/office/drawing/2014/main" id="{572B7988-9806-4612-9F5A-E18C41750765}"/>
              </a:ext>
            </a:extLst>
          </p:cNvPr>
          <p:cNvSpPr>
            <a:spLocks noGrp="1"/>
          </p:cNvSpPr>
          <p:nvPr>
            <p:ph sz="half" idx="1"/>
          </p:nvPr>
        </p:nvSpPr>
        <p:spPr>
          <a:xfrm>
            <a:off x="677334" y="1930400"/>
            <a:ext cx="4184035" cy="3880772"/>
          </a:xfrm>
        </p:spPr>
        <p:txBody>
          <a:bodyPr>
            <a:normAutofit fontScale="77500" lnSpcReduction="20000"/>
          </a:bodyPr>
          <a:lstStyle/>
          <a:p>
            <a:r>
              <a:rPr lang="en-US" sz="2900" dirty="0"/>
              <a:t>Elasticsearch is a distributed document store. </a:t>
            </a:r>
          </a:p>
          <a:p>
            <a:r>
              <a:rPr lang="en-US" sz="2900" dirty="0"/>
              <a:t>It can store and retrieve complex data structures—serialized as JSON documents—in real time. </a:t>
            </a:r>
          </a:p>
          <a:p>
            <a:r>
              <a:rPr lang="en-US" sz="2900" dirty="0"/>
              <a:t>In other words, as soon as a document has been stored in Elasticsearch, it can be retrieved from any node in the cluster</a:t>
            </a:r>
            <a:r>
              <a:rPr lang="en-US" dirty="0"/>
              <a:t>. </a:t>
            </a:r>
          </a:p>
        </p:txBody>
      </p:sp>
      <p:sp>
        <p:nvSpPr>
          <p:cNvPr id="4" name="Content Placeholder 3">
            <a:extLst>
              <a:ext uri="{FF2B5EF4-FFF2-40B4-BE49-F238E27FC236}">
                <a16:creationId xmlns:a16="http://schemas.microsoft.com/office/drawing/2014/main" id="{BF02B6CB-E5CD-4C4B-A6CC-EBE0D8EC5CCC}"/>
              </a:ext>
            </a:extLst>
          </p:cNvPr>
          <p:cNvSpPr>
            <a:spLocks noGrp="1"/>
          </p:cNvSpPr>
          <p:nvPr>
            <p:ph sz="half" idx="2"/>
          </p:nvPr>
        </p:nvSpPr>
        <p:spPr>
          <a:xfrm>
            <a:off x="5008970" y="1930399"/>
            <a:ext cx="4806669" cy="3880773"/>
          </a:xfrm>
        </p:spPr>
        <p:txBody>
          <a:bodyPr>
            <a:normAutofit fontScale="77500" lnSpcReduction="20000"/>
          </a:bodyPr>
          <a:lstStyle/>
          <a:p>
            <a:pPr marL="0" indent="0">
              <a:buNone/>
            </a:pPr>
            <a:r>
              <a:rPr lang="en-US" dirty="0"/>
              <a:t># the index created in Elasticsearch using Kibana Dev Tool</a:t>
            </a:r>
          </a:p>
          <a:p>
            <a:pPr marL="0" indent="0">
              <a:buNone/>
            </a:pPr>
            <a:r>
              <a:rPr lang="en-US" dirty="0"/>
              <a:t>PUT /</a:t>
            </a:r>
            <a:r>
              <a:rPr lang="en-US" dirty="0" err="1"/>
              <a:t>netflowrepo</a:t>
            </a:r>
            <a:r>
              <a:rPr lang="en-US" dirty="0"/>
              <a:t>/entry/_mapping</a:t>
            </a:r>
          </a:p>
          <a:p>
            <a:pPr marL="0" indent="0">
              <a:buNone/>
            </a:pPr>
            <a:r>
              <a:rPr lang="en-US" dirty="0"/>
              <a:t>{</a:t>
            </a:r>
          </a:p>
          <a:p>
            <a:pPr marL="0" indent="0">
              <a:buNone/>
            </a:pPr>
            <a:r>
              <a:rPr lang="en-US" dirty="0"/>
              <a:t>	"entry" : {</a:t>
            </a:r>
          </a:p>
          <a:p>
            <a:pPr marL="0" indent="0">
              <a:buNone/>
            </a:pPr>
            <a:r>
              <a:rPr lang="en-US" dirty="0"/>
              <a:t>		"properties" : {</a:t>
            </a:r>
          </a:p>
          <a:p>
            <a:pPr marL="0" indent="0">
              <a:buNone/>
            </a:pPr>
            <a:r>
              <a:rPr lang="en-US" dirty="0"/>
              <a:t>			"</a:t>
            </a:r>
            <a:r>
              <a:rPr lang="en-US" dirty="0" err="1"/>
              <a:t>sumOfBytes</a:t>
            </a:r>
            <a:r>
              <a:rPr lang="en-US" dirty="0"/>
              <a:t>" : { "type" : "long" },</a:t>
            </a:r>
          </a:p>
          <a:p>
            <a:pPr marL="0" indent="0">
              <a:buNone/>
            </a:pPr>
            <a:r>
              <a:rPr lang="en-US" dirty="0"/>
              <a:t>			"</a:t>
            </a:r>
            <a:r>
              <a:rPr lang="en-US" dirty="0" err="1"/>
              <a:t>uniqDstIPs</a:t>
            </a:r>
            <a:r>
              <a:rPr lang="en-US" dirty="0"/>
              <a:t>" : { "type" : "integer" },</a:t>
            </a:r>
          </a:p>
          <a:p>
            <a:pPr marL="0" indent="0">
              <a:buNone/>
            </a:pPr>
            <a:r>
              <a:rPr lang="en-US" dirty="0"/>
              <a:t>			"</a:t>
            </a:r>
            <a:r>
              <a:rPr lang="en-US" dirty="0" err="1"/>
              <a:t>uniqDstPorts</a:t>
            </a:r>
            <a:r>
              <a:rPr lang="en-US" dirty="0"/>
              <a:t>" : { "type" : "integer" }</a:t>
            </a:r>
          </a:p>
          <a:p>
            <a:pPr marL="0" indent="0">
              <a:buNone/>
            </a:pPr>
            <a:r>
              <a:rPr lang="en-US" dirty="0"/>
              <a:t>		}</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418339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4517-93B9-4B09-B066-7A681526DB4F}"/>
              </a:ext>
            </a:extLst>
          </p:cNvPr>
          <p:cNvSpPr>
            <a:spLocks noGrp="1"/>
          </p:cNvSpPr>
          <p:nvPr>
            <p:ph type="title"/>
          </p:nvPr>
        </p:nvSpPr>
        <p:spPr/>
        <p:txBody>
          <a:bodyPr/>
          <a:lstStyle/>
          <a:p>
            <a:r>
              <a:rPr lang="en-US" dirty="0"/>
              <a:t>Appendix D - Supervised vs. Unsupervised Machine Learning</a:t>
            </a:r>
          </a:p>
        </p:txBody>
      </p:sp>
      <p:sp>
        <p:nvSpPr>
          <p:cNvPr id="3" name="Content Placeholder 2">
            <a:extLst>
              <a:ext uri="{FF2B5EF4-FFF2-40B4-BE49-F238E27FC236}">
                <a16:creationId xmlns:a16="http://schemas.microsoft.com/office/drawing/2014/main" id="{EA02C3DB-52DB-434C-8809-FFBA4A5F86CC}"/>
              </a:ext>
            </a:extLst>
          </p:cNvPr>
          <p:cNvSpPr>
            <a:spLocks noGrp="1"/>
          </p:cNvSpPr>
          <p:nvPr>
            <p:ph idx="1"/>
          </p:nvPr>
        </p:nvSpPr>
        <p:spPr/>
        <p:txBody>
          <a:bodyPr>
            <a:normAutofit/>
          </a:bodyPr>
          <a:lstStyle/>
          <a:p>
            <a:r>
              <a:rPr lang="en-US" dirty="0"/>
              <a:t>Supervised Machine Learning is used when you have labeled data.</a:t>
            </a:r>
          </a:p>
          <a:p>
            <a:pPr lvl="1"/>
            <a:r>
              <a:rPr lang="en-US" dirty="0"/>
              <a:t>You give the Machine Learning algorithm examples of “Normal” traffic and examples of “Attack” traffic, and it learns how to recognize them.  After being trained, when shown a previously unseen example the algorithm should be able to correctly identify if the new traffic is “Normal” or if it is an “Attack.” </a:t>
            </a:r>
          </a:p>
          <a:p>
            <a:pPr lvl="1"/>
            <a:r>
              <a:rPr lang="en-US" dirty="0"/>
              <a:t>This would work for Signature-based IDS.</a:t>
            </a:r>
          </a:p>
          <a:p>
            <a:pPr lvl="1"/>
            <a:endParaRPr lang="en-US" dirty="0"/>
          </a:p>
          <a:p>
            <a:r>
              <a:rPr lang="en-US" dirty="0"/>
              <a:t>Unsupervised Machine Learning is used when you do not have labeled data.</a:t>
            </a:r>
          </a:p>
          <a:p>
            <a:pPr lvl="1"/>
            <a:r>
              <a:rPr lang="en-US" dirty="0"/>
              <a:t>We chose Unsupervised Machine Learning since we only had examples of “Normal” network traffic data to train from.</a:t>
            </a:r>
          </a:p>
          <a:p>
            <a:pPr lvl="1"/>
            <a:r>
              <a:rPr lang="en-US" dirty="0"/>
              <a:t>This is typically used when looking for anomalies.</a:t>
            </a:r>
          </a:p>
        </p:txBody>
      </p:sp>
    </p:spTree>
    <p:extLst>
      <p:ext uri="{BB962C8B-B14F-4D97-AF65-F5344CB8AC3E}">
        <p14:creationId xmlns:p14="http://schemas.microsoft.com/office/powerpoint/2010/main" val="19059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777-77DF-450A-9F9E-C99C88F8FA86}"/>
              </a:ext>
            </a:extLst>
          </p:cNvPr>
          <p:cNvSpPr>
            <a:spLocks noGrp="1"/>
          </p:cNvSpPr>
          <p:nvPr>
            <p:ph type="title"/>
          </p:nvPr>
        </p:nvSpPr>
        <p:spPr/>
        <p:txBody>
          <a:bodyPr/>
          <a:lstStyle/>
          <a:p>
            <a:r>
              <a:rPr lang="en-US" dirty="0">
                <a:effectLst/>
              </a:rPr>
              <a:t>Problem Statement</a:t>
            </a:r>
            <a:br>
              <a:rPr lang="en-US" dirty="0">
                <a:effectLst/>
              </a:rPr>
            </a:br>
            <a:endParaRPr lang="en-US" dirty="0"/>
          </a:p>
        </p:txBody>
      </p:sp>
      <p:sp>
        <p:nvSpPr>
          <p:cNvPr id="3" name="Content Placeholder 2">
            <a:extLst>
              <a:ext uri="{FF2B5EF4-FFF2-40B4-BE49-F238E27FC236}">
                <a16:creationId xmlns:a16="http://schemas.microsoft.com/office/drawing/2014/main" id="{9AC1A1F9-839C-4E17-95B2-203E634B457B}"/>
              </a:ext>
            </a:extLst>
          </p:cNvPr>
          <p:cNvSpPr>
            <a:spLocks noGrp="1"/>
          </p:cNvSpPr>
          <p:nvPr>
            <p:ph idx="1"/>
          </p:nvPr>
        </p:nvSpPr>
        <p:spPr>
          <a:xfrm>
            <a:off x="1141413" y="1596341"/>
            <a:ext cx="4954587" cy="4335331"/>
          </a:xfrm>
        </p:spPr>
        <p:txBody>
          <a:bodyPr>
            <a:normAutofit fontScale="92500" lnSpcReduction="10000"/>
          </a:bodyPr>
          <a:lstStyle/>
          <a:p>
            <a:r>
              <a:rPr lang="en-US" dirty="0">
                <a:effectLst/>
              </a:rPr>
              <a:t>Intrusion Detection Systems (IDS) fall into 2 categories:</a:t>
            </a:r>
          </a:p>
          <a:p>
            <a:pPr marL="800100" lvl="1" indent="-342900">
              <a:buFont typeface="+mj-lt"/>
              <a:buAutoNum type="arabicPeriod"/>
            </a:pPr>
            <a:r>
              <a:rPr lang="en-US" dirty="0"/>
              <a:t>Signature-based IDS look for known patterns (or signatures) in network traffic to identify Intrusions.</a:t>
            </a:r>
          </a:p>
          <a:p>
            <a:pPr marL="1200150" lvl="2" indent="-342900">
              <a:buFont typeface="+mj-lt"/>
              <a:buAutoNum type="arabicPeriod"/>
            </a:pPr>
            <a:r>
              <a:rPr lang="en-US" dirty="0"/>
              <a:t>Example: Snort IDS</a:t>
            </a:r>
          </a:p>
          <a:p>
            <a:pPr marL="800100" lvl="1" indent="-342900">
              <a:buFont typeface="+mj-lt"/>
              <a:buAutoNum type="arabicPeriod"/>
            </a:pPr>
            <a:r>
              <a:rPr lang="en-US" dirty="0"/>
              <a:t>Anomaly-based IDS look for anomalous network traffic. This is used to identify new or previously unknown Intrusion methods.</a:t>
            </a:r>
            <a:endParaRPr lang="en-US" dirty="0">
              <a:effectLst/>
            </a:endParaRPr>
          </a:p>
          <a:p>
            <a:r>
              <a:rPr lang="en-US" dirty="0">
                <a:effectLst/>
              </a:rPr>
              <a:t>Our goal is to develop an architecture that incorporates SDN, Big Data, and Machine Learning to:</a:t>
            </a:r>
          </a:p>
          <a:p>
            <a:pPr lvl="1"/>
            <a:r>
              <a:rPr lang="en-US" dirty="0">
                <a:effectLst/>
              </a:rPr>
              <a:t>Detect anomalies in network traffic</a:t>
            </a:r>
          </a:p>
          <a:p>
            <a:pPr lvl="1"/>
            <a:r>
              <a:rPr lang="en-US" dirty="0"/>
              <a:t>And s</a:t>
            </a:r>
            <a:r>
              <a:rPr lang="en-US" dirty="0">
                <a:effectLst/>
              </a:rPr>
              <a:t>end a REST API call to ONOS to block the source of the anomalous traffic in real-time.</a:t>
            </a:r>
          </a:p>
        </p:txBody>
      </p:sp>
      <p:sp>
        <p:nvSpPr>
          <p:cNvPr id="6" name="&quot;Not Allowed&quot; Symbol 5">
            <a:extLst>
              <a:ext uri="{FF2B5EF4-FFF2-40B4-BE49-F238E27FC236}">
                <a16:creationId xmlns:a16="http://schemas.microsoft.com/office/drawing/2014/main" id="{6D98E89E-7B53-4B67-A244-59D36117DB79}"/>
              </a:ext>
            </a:extLst>
          </p:cNvPr>
          <p:cNvSpPr/>
          <p:nvPr/>
        </p:nvSpPr>
        <p:spPr>
          <a:xfrm>
            <a:off x="7219816" y="2303428"/>
            <a:ext cx="2054186" cy="1936800"/>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0312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FA7E-F774-4C2A-BC4A-4543AD470624}"/>
              </a:ext>
            </a:extLst>
          </p:cNvPr>
          <p:cNvSpPr>
            <a:spLocks noGrp="1"/>
          </p:cNvSpPr>
          <p:nvPr>
            <p:ph type="title"/>
          </p:nvPr>
        </p:nvSpPr>
        <p:spPr/>
        <p:txBody>
          <a:bodyPr/>
          <a:lstStyle/>
          <a:p>
            <a:r>
              <a:rPr lang="en-US" dirty="0">
                <a:effectLst/>
              </a:rPr>
              <a:t>Tools Used</a:t>
            </a:r>
            <a:br>
              <a:rPr lang="en-US" dirty="0">
                <a:effectLst/>
              </a:rPr>
            </a:br>
            <a:endParaRPr lang="en-US" dirty="0"/>
          </a:p>
        </p:txBody>
      </p:sp>
      <p:sp>
        <p:nvSpPr>
          <p:cNvPr id="3" name="Content Placeholder 2">
            <a:extLst>
              <a:ext uri="{FF2B5EF4-FFF2-40B4-BE49-F238E27FC236}">
                <a16:creationId xmlns:a16="http://schemas.microsoft.com/office/drawing/2014/main" id="{550EF7FC-CA07-4D0C-A1EF-4ACFD6DFD5C5}"/>
              </a:ext>
            </a:extLst>
          </p:cNvPr>
          <p:cNvSpPr>
            <a:spLocks noGrp="1"/>
          </p:cNvSpPr>
          <p:nvPr>
            <p:ph idx="1"/>
          </p:nvPr>
        </p:nvSpPr>
        <p:spPr>
          <a:xfrm>
            <a:off x="1143002" y="1612900"/>
            <a:ext cx="3645777" cy="5245100"/>
          </a:xfrm>
        </p:spPr>
        <p:txBody>
          <a:bodyPr>
            <a:normAutofit/>
          </a:bodyPr>
          <a:lstStyle/>
          <a:p>
            <a:r>
              <a:rPr lang="en-US" dirty="0"/>
              <a:t>Oracle VM VirtualBox</a:t>
            </a:r>
          </a:p>
          <a:p>
            <a:r>
              <a:rPr lang="en-US" dirty="0"/>
              <a:t>NetFlow</a:t>
            </a:r>
          </a:p>
          <a:p>
            <a:r>
              <a:rPr lang="en-US" dirty="0">
                <a:effectLst/>
              </a:rPr>
              <a:t>ONOS Controller</a:t>
            </a:r>
          </a:p>
          <a:p>
            <a:r>
              <a:rPr lang="en-US" dirty="0"/>
              <a:t>Mininet</a:t>
            </a:r>
          </a:p>
          <a:p>
            <a:r>
              <a:rPr lang="en-US" dirty="0"/>
              <a:t>StreamSet</a:t>
            </a:r>
          </a:p>
          <a:p>
            <a:pPr lvl="1"/>
            <a:r>
              <a:rPr lang="en-US" dirty="0">
                <a:effectLst/>
              </a:rPr>
              <a:t>UDP NetFlow Collector</a:t>
            </a:r>
          </a:p>
          <a:p>
            <a:r>
              <a:rPr lang="en-US" dirty="0">
                <a:effectLst/>
              </a:rPr>
              <a:t>Apache Zookeeper</a:t>
            </a:r>
          </a:p>
          <a:p>
            <a:r>
              <a:rPr lang="en-US" dirty="0">
                <a:effectLst/>
              </a:rPr>
              <a:t>Apache Kafka</a:t>
            </a:r>
          </a:p>
          <a:p>
            <a:r>
              <a:rPr lang="en-US" dirty="0">
                <a:effectLst/>
              </a:rPr>
              <a:t>Apache Spark</a:t>
            </a:r>
          </a:p>
          <a:p>
            <a:r>
              <a:rPr lang="en-US" dirty="0">
                <a:effectLst/>
              </a:rPr>
              <a:t>Elasticsearch</a:t>
            </a:r>
          </a:p>
          <a:p>
            <a:r>
              <a:rPr lang="en-US" dirty="0">
                <a:effectLst/>
              </a:rPr>
              <a:t>Kibana</a:t>
            </a:r>
          </a:p>
          <a:p>
            <a:r>
              <a:rPr lang="en-US" dirty="0">
                <a:effectLst/>
              </a:rPr>
              <a:t>Logstash</a:t>
            </a:r>
          </a:p>
          <a:p>
            <a:endParaRPr lang="en-US" dirty="0"/>
          </a:p>
        </p:txBody>
      </p:sp>
      <p:grpSp>
        <p:nvGrpSpPr>
          <p:cNvPr id="4" name="Group 3">
            <a:extLst>
              <a:ext uri="{FF2B5EF4-FFF2-40B4-BE49-F238E27FC236}">
                <a16:creationId xmlns:a16="http://schemas.microsoft.com/office/drawing/2014/main" id="{21C8E2BA-346D-4FC8-B6A2-5F36885DECB4}"/>
              </a:ext>
            </a:extLst>
          </p:cNvPr>
          <p:cNvGrpSpPr/>
          <p:nvPr/>
        </p:nvGrpSpPr>
        <p:grpSpPr>
          <a:xfrm>
            <a:off x="4895998" y="1612900"/>
            <a:ext cx="3300493" cy="3067086"/>
            <a:chOff x="4895998" y="1612900"/>
            <a:chExt cx="3300493" cy="3067086"/>
          </a:xfrm>
        </p:grpSpPr>
        <p:pic>
          <p:nvPicPr>
            <p:cNvPr id="5" name="Graphic 4" descr="Hammer">
              <a:extLst>
                <a:ext uri="{FF2B5EF4-FFF2-40B4-BE49-F238E27FC236}">
                  <a16:creationId xmlns:a16="http://schemas.microsoft.com/office/drawing/2014/main" id="{E66C0A1A-6C7F-4537-BA8B-0E90E4B752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37385" y="2864926"/>
              <a:ext cx="1743820" cy="1743820"/>
            </a:xfrm>
            <a:prstGeom prst="rect">
              <a:avLst/>
            </a:prstGeom>
          </p:spPr>
        </p:pic>
        <p:pic>
          <p:nvPicPr>
            <p:cNvPr id="7" name="Graphic 6" descr="Nails">
              <a:extLst>
                <a:ext uri="{FF2B5EF4-FFF2-40B4-BE49-F238E27FC236}">
                  <a16:creationId xmlns:a16="http://schemas.microsoft.com/office/drawing/2014/main" id="{EEBD97FC-E103-4310-B26F-975D7AEBFB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3069" y="1876378"/>
              <a:ext cx="1241389" cy="1241389"/>
            </a:xfrm>
            <a:prstGeom prst="rect">
              <a:avLst/>
            </a:prstGeom>
          </p:spPr>
        </p:pic>
        <p:pic>
          <p:nvPicPr>
            <p:cNvPr id="9" name="Graphic 8" descr="Screwdriver">
              <a:extLst>
                <a:ext uri="{FF2B5EF4-FFF2-40B4-BE49-F238E27FC236}">
                  <a16:creationId xmlns:a16="http://schemas.microsoft.com/office/drawing/2014/main" id="{4334023A-06BC-40F1-ACC7-A6E17F7274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95998" y="1612900"/>
              <a:ext cx="2023516" cy="2023516"/>
            </a:xfrm>
            <a:prstGeom prst="rect">
              <a:avLst/>
            </a:prstGeom>
          </p:spPr>
        </p:pic>
        <p:pic>
          <p:nvPicPr>
            <p:cNvPr id="11" name="Graphic 10" descr="Tools">
              <a:extLst>
                <a:ext uri="{FF2B5EF4-FFF2-40B4-BE49-F238E27FC236}">
                  <a16:creationId xmlns:a16="http://schemas.microsoft.com/office/drawing/2014/main" id="{34E15FF3-0C3F-4C81-BFBC-A8EF1B5B0E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7385" y="2870880"/>
              <a:ext cx="1809106" cy="1809106"/>
            </a:xfrm>
            <a:prstGeom prst="rect">
              <a:avLst/>
            </a:prstGeom>
          </p:spPr>
        </p:pic>
      </p:grpSp>
    </p:spTree>
    <p:extLst>
      <p:ext uri="{BB962C8B-B14F-4D97-AF65-F5344CB8AC3E}">
        <p14:creationId xmlns:p14="http://schemas.microsoft.com/office/powerpoint/2010/main" val="348098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8967-0829-4B9F-8EB9-A5863EC4E2ED}"/>
              </a:ext>
            </a:extLst>
          </p:cNvPr>
          <p:cNvSpPr>
            <a:spLocks noGrp="1"/>
          </p:cNvSpPr>
          <p:nvPr>
            <p:ph type="title"/>
          </p:nvPr>
        </p:nvSpPr>
        <p:spPr/>
        <p:txBody>
          <a:bodyPr/>
          <a:lstStyle/>
          <a:p>
            <a:r>
              <a:rPr lang="en-US" dirty="0"/>
              <a:t>NetFlow</a:t>
            </a:r>
          </a:p>
        </p:txBody>
      </p:sp>
      <p:sp>
        <p:nvSpPr>
          <p:cNvPr id="3" name="Content Placeholder 2">
            <a:extLst>
              <a:ext uri="{FF2B5EF4-FFF2-40B4-BE49-F238E27FC236}">
                <a16:creationId xmlns:a16="http://schemas.microsoft.com/office/drawing/2014/main" id="{DDB2DD65-4121-4E80-9DAC-CCF0C42D0214}"/>
              </a:ext>
            </a:extLst>
          </p:cNvPr>
          <p:cNvSpPr>
            <a:spLocks noGrp="1"/>
          </p:cNvSpPr>
          <p:nvPr>
            <p:ph idx="1"/>
          </p:nvPr>
        </p:nvSpPr>
        <p:spPr>
          <a:xfrm>
            <a:off x="677334" y="1619051"/>
            <a:ext cx="8596668" cy="4985935"/>
          </a:xfrm>
        </p:spPr>
        <p:txBody>
          <a:bodyPr/>
          <a:lstStyle/>
          <a:p>
            <a:r>
              <a:rPr lang="en-US" dirty="0"/>
              <a:t>Network Protocol developed by Cisco for collecting IP traffic statistics.</a:t>
            </a:r>
          </a:p>
          <a:p>
            <a:r>
              <a:rPr lang="en-US" dirty="0"/>
              <a:t>NetFlow can be configured on many devices, including Open </a:t>
            </a:r>
            <a:r>
              <a:rPr lang="en-US" dirty="0" err="1"/>
              <a:t>vSwitches</a:t>
            </a:r>
            <a:r>
              <a:rPr lang="en-US" dirty="0"/>
              <a:t> used in Mininet.</a:t>
            </a:r>
          </a:p>
          <a:p>
            <a:r>
              <a:rPr lang="en-US" dirty="0"/>
              <a:t>We used NetFlow version 5. This is the only version currently available in Mininet.</a:t>
            </a:r>
          </a:p>
          <a:p>
            <a:r>
              <a:rPr lang="en-US" dirty="0"/>
              <a:t>The newest release is NetFlow version 10, aka IPFIX.</a:t>
            </a:r>
            <a:br>
              <a:rPr lang="en-US" dirty="0"/>
            </a:br>
            <a:endParaRPr lang="en-US" dirty="0"/>
          </a:p>
          <a:p>
            <a:r>
              <a:rPr lang="en-US" dirty="0"/>
              <a:t>Version 5 statistics that can be collected include:</a:t>
            </a:r>
          </a:p>
          <a:p>
            <a:pPr lvl="1"/>
            <a:r>
              <a:rPr lang="en-US" dirty="0"/>
              <a:t>Source &amp; Destination IP</a:t>
            </a:r>
          </a:p>
          <a:p>
            <a:pPr lvl="1"/>
            <a:r>
              <a:rPr lang="en-US" dirty="0"/>
              <a:t>Source &amp; Destination Port</a:t>
            </a:r>
          </a:p>
          <a:p>
            <a:pPr lvl="1"/>
            <a:r>
              <a:rPr lang="en-US" dirty="0"/>
              <a:t>Total Number of bytes in the packets of the flow.</a:t>
            </a:r>
          </a:p>
          <a:p>
            <a:pPr lvl="1"/>
            <a:r>
              <a:rPr lang="en-US" dirty="0"/>
              <a:t>Etc.</a:t>
            </a:r>
          </a:p>
        </p:txBody>
      </p:sp>
    </p:spTree>
    <p:extLst>
      <p:ext uri="{BB962C8B-B14F-4D97-AF65-F5344CB8AC3E}">
        <p14:creationId xmlns:p14="http://schemas.microsoft.com/office/powerpoint/2010/main" val="111681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667224-17DD-469D-87A4-02EC02E6662E}"/>
              </a:ext>
            </a:extLst>
          </p:cNvPr>
          <p:cNvPicPr>
            <a:picLocks noChangeAspect="1"/>
          </p:cNvPicPr>
          <p:nvPr/>
        </p:nvPicPr>
        <p:blipFill>
          <a:blip r:embed="rId2"/>
          <a:stretch>
            <a:fillRect/>
          </a:stretch>
        </p:blipFill>
        <p:spPr>
          <a:xfrm>
            <a:off x="4134626" y="1598647"/>
            <a:ext cx="8057374" cy="5259352"/>
          </a:xfrm>
          <a:prstGeom prst="rect">
            <a:avLst/>
          </a:prstGeom>
          <a:ln>
            <a:solidFill>
              <a:schemeClr val="tx1"/>
            </a:solidFill>
          </a:ln>
        </p:spPr>
      </p:pic>
      <p:sp>
        <p:nvSpPr>
          <p:cNvPr id="2" name="Title 1">
            <a:extLst>
              <a:ext uri="{FF2B5EF4-FFF2-40B4-BE49-F238E27FC236}">
                <a16:creationId xmlns:a16="http://schemas.microsoft.com/office/drawing/2014/main" id="{8D5F196B-4EC2-4626-8808-6DFC49D247E6}"/>
              </a:ext>
            </a:extLst>
          </p:cNvPr>
          <p:cNvSpPr>
            <a:spLocks noGrp="1"/>
          </p:cNvSpPr>
          <p:nvPr>
            <p:ph type="title"/>
          </p:nvPr>
        </p:nvSpPr>
        <p:spPr>
          <a:xfrm>
            <a:off x="677334" y="609600"/>
            <a:ext cx="8596668" cy="1320800"/>
          </a:xfrm>
        </p:spPr>
        <p:txBody>
          <a:bodyPr/>
          <a:lstStyle/>
          <a:p>
            <a:r>
              <a:rPr lang="en-US" dirty="0">
                <a:effectLst/>
              </a:rPr>
              <a:t>Architecture</a:t>
            </a:r>
            <a:br>
              <a:rPr lang="en-US" dirty="0">
                <a:effectLst/>
              </a:rPr>
            </a:br>
            <a:endParaRPr lang="en-US" dirty="0"/>
          </a:p>
        </p:txBody>
      </p:sp>
      <p:sp>
        <p:nvSpPr>
          <p:cNvPr id="3" name="Content Placeholder 2">
            <a:extLst>
              <a:ext uri="{FF2B5EF4-FFF2-40B4-BE49-F238E27FC236}">
                <a16:creationId xmlns:a16="http://schemas.microsoft.com/office/drawing/2014/main" id="{FC9F8C3C-B654-454F-8430-31870C4E99B6}"/>
              </a:ext>
            </a:extLst>
          </p:cNvPr>
          <p:cNvSpPr>
            <a:spLocks noGrp="1"/>
          </p:cNvSpPr>
          <p:nvPr>
            <p:ph idx="1"/>
          </p:nvPr>
        </p:nvSpPr>
        <p:spPr>
          <a:xfrm>
            <a:off x="0" y="1324496"/>
            <a:ext cx="4195277" cy="5533503"/>
          </a:xfrm>
        </p:spPr>
        <p:txBody>
          <a:bodyPr>
            <a:normAutofit fontScale="77500" lnSpcReduction="20000"/>
          </a:bodyPr>
          <a:lstStyle/>
          <a:p>
            <a:r>
              <a:rPr lang="en-US" u="sng" dirty="0">
                <a:effectLst/>
              </a:rPr>
              <a:t>ONOS Controller</a:t>
            </a:r>
            <a:endParaRPr lang="en-US" u="sng" dirty="0"/>
          </a:p>
          <a:p>
            <a:pPr lvl="1"/>
            <a:r>
              <a:rPr lang="en-US" dirty="0">
                <a:effectLst/>
              </a:rPr>
              <a:t>Communicates with Mininet via OpenFlow</a:t>
            </a:r>
          </a:p>
          <a:p>
            <a:pPr lvl="1"/>
            <a:r>
              <a:rPr lang="en-US" dirty="0">
                <a:effectLst/>
              </a:rPr>
              <a:t>Receives REST API Calls from Big Data Infrastructure.</a:t>
            </a:r>
          </a:p>
          <a:p>
            <a:r>
              <a:rPr lang="en-US" u="sng" dirty="0">
                <a:effectLst/>
              </a:rPr>
              <a:t>Miniature Network (Mininet)</a:t>
            </a:r>
            <a:endParaRPr lang="en-US" dirty="0">
              <a:effectLst/>
            </a:endParaRPr>
          </a:p>
          <a:p>
            <a:pPr lvl="1"/>
            <a:r>
              <a:rPr lang="en-US" dirty="0">
                <a:effectLst/>
              </a:rPr>
              <a:t>Contains a realistic network architecture.</a:t>
            </a:r>
          </a:p>
          <a:p>
            <a:pPr lvl="1"/>
            <a:r>
              <a:rPr lang="en-US" dirty="0">
                <a:effectLst/>
              </a:rPr>
              <a:t>Python scripts written to generat</a:t>
            </a:r>
            <a:r>
              <a:rPr lang="en-US" dirty="0"/>
              <a:t>e random “normal” traffic patterns.</a:t>
            </a:r>
            <a:endParaRPr lang="en-US" dirty="0">
              <a:effectLst/>
            </a:endParaRPr>
          </a:p>
          <a:p>
            <a:pPr lvl="1"/>
            <a:r>
              <a:rPr lang="en-US" dirty="0"/>
              <a:t>5 Open </a:t>
            </a:r>
            <a:r>
              <a:rPr lang="en-US" dirty="0" err="1"/>
              <a:t>vSwitches</a:t>
            </a:r>
            <a:r>
              <a:rPr lang="en-US" dirty="0"/>
              <a:t> are NetFlow-enabled (</a:t>
            </a:r>
            <a:r>
              <a:rPr lang="en-US" dirty="0">
                <a:solidFill>
                  <a:srgbClr val="FF0000"/>
                </a:solidFill>
              </a:rPr>
              <a:t>in red</a:t>
            </a:r>
            <a:r>
              <a:rPr lang="en-US" dirty="0"/>
              <a:t>).  They forward NetFlow messages to the Big Data Infrastructure.</a:t>
            </a:r>
            <a:r>
              <a:rPr lang="en-US" dirty="0">
                <a:effectLst/>
              </a:rPr>
              <a:t> </a:t>
            </a:r>
          </a:p>
          <a:p>
            <a:r>
              <a:rPr lang="en-US" u="sng" dirty="0">
                <a:effectLst/>
              </a:rPr>
              <a:t>Big Data Infrastructure</a:t>
            </a:r>
          </a:p>
          <a:p>
            <a:pPr lvl="1"/>
            <a:r>
              <a:rPr lang="en-US" dirty="0">
                <a:effectLst/>
              </a:rPr>
              <a:t>Receives and processes NetFlow messages from Mininet.</a:t>
            </a:r>
          </a:p>
          <a:p>
            <a:pPr lvl="1"/>
            <a:r>
              <a:rPr lang="en-US" dirty="0"/>
              <a:t>P</a:t>
            </a:r>
            <a:r>
              <a:rPr lang="en-US" dirty="0">
                <a:effectLst/>
              </a:rPr>
              <a:t>erforms Feature Engineering and stores data in ElasticSearch.</a:t>
            </a:r>
          </a:p>
          <a:p>
            <a:pPr lvl="1"/>
            <a:r>
              <a:rPr lang="en-US" dirty="0"/>
              <a:t>Performs Machine Learning (K-Means) to identify normal traffic patterns in stored data.</a:t>
            </a:r>
          </a:p>
          <a:p>
            <a:pPr lvl="1"/>
            <a:r>
              <a:rPr lang="en-US" dirty="0">
                <a:effectLst/>
              </a:rPr>
              <a:t>Determine if new NetFlow messages are anomalous compared to normal network traffic patterns.</a:t>
            </a:r>
          </a:p>
          <a:p>
            <a:pPr lvl="1"/>
            <a:r>
              <a:rPr lang="en-US" dirty="0"/>
              <a:t>If Anomaly is detected, send the source IP address to ONOS via REST API.</a:t>
            </a:r>
            <a:endParaRPr lang="en-US" dirty="0">
              <a:effectLst/>
            </a:endParaRPr>
          </a:p>
          <a:p>
            <a:pPr lvl="1"/>
            <a:r>
              <a:rPr lang="en-US" dirty="0">
                <a:effectLst/>
              </a:rPr>
              <a:t>Use Logstash and Kibana to visualize NetFlow data.</a:t>
            </a:r>
          </a:p>
        </p:txBody>
      </p:sp>
    </p:spTree>
    <p:extLst>
      <p:ext uri="{BB962C8B-B14F-4D97-AF65-F5344CB8AC3E}">
        <p14:creationId xmlns:p14="http://schemas.microsoft.com/office/powerpoint/2010/main" val="100975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F9B8E7-C6E1-4318-9A91-6155ECB2D12E}"/>
              </a:ext>
            </a:extLst>
          </p:cNvPr>
          <p:cNvSpPr>
            <a:spLocks noGrp="1"/>
          </p:cNvSpPr>
          <p:nvPr>
            <p:ph type="title"/>
          </p:nvPr>
        </p:nvSpPr>
        <p:spPr>
          <a:xfrm>
            <a:off x="599180" y="2768600"/>
            <a:ext cx="8596668" cy="1320800"/>
          </a:xfrm>
        </p:spPr>
        <p:txBody>
          <a:bodyPr>
            <a:normAutofit/>
          </a:bodyPr>
          <a:lstStyle/>
          <a:p>
            <a:pPr algn="ctr"/>
            <a:r>
              <a:rPr lang="en-US" sz="4400" dirty="0"/>
              <a:t>Implementation</a:t>
            </a:r>
          </a:p>
        </p:txBody>
      </p:sp>
      <p:pic>
        <p:nvPicPr>
          <p:cNvPr id="6" name="Content Placeholder 12">
            <a:extLst>
              <a:ext uri="{FF2B5EF4-FFF2-40B4-BE49-F238E27FC236}">
                <a16:creationId xmlns:a16="http://schemas.microsoft.com/office/drawing/2014/main" id="{FB9E86AA-DF91-4BB4-98C0-03B642493590}"/>
              </a:ext>
            </a:extLst>
          </p:cNvPr>
          <p:cNvPicPr>
            <a:picLocks noChangeAspect="1"/>
          </p:cNvPicPr>
          <p:nvPr/>
        </p:nvPicPr>
        <p:blipFill>
          <a:blip r:embed="rId2"/>
          <a:stretch>
            <a:fillRect/>
          </a:stretch>
        </p:blipFill>
        <p:spPr>
          <a:xfrm>
            <a:off x="5886450" y="3901541"/>
            <a:ext cx="2945589" cy="2956459"/>
          </a:xfrm>
          <a:prstGeom prst="rect">
            <a:avLst/>
          </a:prstGeom>
        </p:spPr>
      </p:pic>
    </p:spTree>
    <p:extLst>
      <p:ext uri="{BB962C8B-B14F-4D97-AF65-F5344CB8AC3E}">
        <p14:creationId xmlns:p14="http://schemas.microsoft.com/office/powerpoint/2010/main" val="321146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A1D8-57A1-4E4D-8E1D-99D1A7EEFE35}"/>
              </a:ext>
            </a:extLst>
          </p:cNvPr>
          <p:cNvSpPr>
            <a:spLocks noGrp="1"/>
          </p:cNvSpPr>
          <p:nvPr>
            <p:ph type="title"/>
          </p:nvPr>
        </p:nvSpPr>
        <p:spPr>
          <a:xfrm>
            <a:off x="0" y="0"/>
            <a:ext cx="8596668" cy="1320800"/>
          </a:xfrm>
        </p:spPr>
        <p:txBody>
          <a:bodyPr>
            <a:normAutofit fontScale="90000"/>
          </a:bodyPr>
          <a:lstStyle/>
          <a:p>
            <a:r>
              <a:rPr lang="en-US" dirty="0"/>
              <a:t>Traffic and Network Generation</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FA794CCD-11E9-406A-8899-1C56237B7EDD}"/>
              </a:ext>
            </a:extLst>
          </p:cNvPr>
          <p:cNvSpPr>
            <a:spLocks noGrp="1"/>
          </p:cNvSpPr>
          <p:nvPr>
            <p:ph sz="half" idx="1"/>
          </p:nvPr>
        </p:nvSpPr>
        <p:spPr>
          <a:xfrm>
            <a:off x="4417365" y="541539"/>
            <a:ext cx="5392460" cy="6316462"/>
          </a:xfrm>
        </p:spPr>
        <p:txBody>
          <a:bodyPr>
            <a:normAutofit fontScale="85000" lnSpcReduction="20000"/>
          </a:bodyPr>
          <a:lstStyle/>
          <a:p>
            <a:r>
              <a:rPr lang="en-US" dirty="0"/>
              <a:t>The Mininet topology used is similar to a real-world topology.</a:t>
            </a:r>
          </a:p>
          <a:p>
            <a:r>
              <a:rPr lang="en-US" dirty="0"/>
              <a:t>9 hosts that are users with laptops (</a:t>
            </a:r>
            <a:r>
              <a:rPr lang="en-US" dirty="0">
                <a:solidFill>
                  <a:srgbClr val="7030A0"/>
                </a:solidFill>
              </a:rPr>
              <a:t>h</a:t>
            </a:r>
            <a:r>
              <a:rPr lang="en-US" baseline="-25000" dirty="0">
                <a:solidFill>
                  <a:srgbClr val="7030A0"/>
                </a:solidFill>
              </a:rPr>
              <a:t>11</a:t>
            </a:r>
            <a:r>
              <a:rPr lang="en-US" dirty="0"/>
              <a:t> – </a:t>
            </a:r>
            <a:r>
              <a:rPr lang="en-US" dirty="0">
                <a:solidFill>
                  <a:srgbClr val="7030A0"/>
                </a:solidFill>
              </a:rPr>
              <a:t>h</a:t>
            </a:r>
            <a:r>
              <a:rPr lang="en-US" baseline="-25000" dirty="0">
                <a:solidFill>
                  <a:srgbClr val="7030A0"/>
                </a:solidFill>
              </a:rPr>
              <a:t>33</a:t>
            </a:r>
            <a:r>
              <a:rPr lang="en-US" dirty="0"/>
              <a:t>)</a:t>
            </a:r>
          </a:p>
          <a:p>
            <a:pPr lvl="1"/>
            <a:r>
              <a:rPr lang="en-US" dirty="0"/>
              <a:t>Can send HTTP requests to Web Server.</a:t>
            </a:r>
          </a:p>
          <a:p>
            <a:pPr lvl="1"/>
            <a:r>
              <a:rPr lang="en-US" dirty="0"/>
              <a:t>Can send ICMP Pings to any host or server.</a:t>
            </a:r>
          </a:p>
          <a:p>
            <a:pPr lvl="1"/>
            <a:r>
              <a:rPr lang="en-US" dirty="0"/>
              <a:t>Can send data via TCP to App Server.</a:t>
            </a:r>
          </a:p>
          <a:p>
            <a:pPr lvl="1"/>
            <a:r>
              <a:rPr lang="en-US" dirty="0"/>
              <a:t>Can send data via TCP to another user laptop.</a:t>
            </a:r>
          </a:p>
          <a:p>
            <a:r>
              <a:rPr lang="en-US" dirty="0"/>
              <a:t>Web Server (</a:t>
            </a:r>
            <a:r>
              <a:rPr lang="en-US" dirty="0">
                <a:solidFill>
                  <a:srgbClr val="7030A0"/>
                </a:solidFill>
              </a:rPr>
              <a:t>h</a:t>
            </a:r>
            <a:r>
              <a:rPr lang="en-US" baseline="-25000" dirty="0">
                <a:solidFill>
                  <a:srgbClr val="7030A0"/>
                </a:solidFill>
              </a:rPr>
              <a:t>41</a:t>
            </a:r>
            <a:r>
              <a:rPr lang="en-US" dirty="0"/>
              <a:t>) that contains a webpage (index.html)</a:t>
            </a:r>
          </a:p>
          <a:p>
            <a:pPr lvl="1"/>
            <a:r>
              <a:rPr lang="en-US" dirty="0"/>
              <a:t>Responds to HTTP requests from hosts.</a:t>
            </a:r>
          </a:p>
          <a:p>
            <a:pPr lvl="1"/>
            <a:r>
              <a:rPr lang="en-US" dirty="0"/>
              <a:t>Can send data via TCP to DB Server.</a:t>
            </a:r>
          </a:p>
          <a:p>
            <a:r>
              <a:rPr lang="en-US" dirty="0"/>
              <a:t>DB Server (</a:t>
            </a:r>
            <a:r>
              <a:rPr lang="en-US" dirty="0">
                <a:solidFill>
                  <a:srgbClr val="7030A0"/>
                </a:solidFill>
              </a:rPr>
              <a:t>h</a:t>
            </a:r>
            <a:r>
              <a:rPr lang="en-US" baseline="-25000" dirty="0">
                <a:solidFill>
                  <a:srgbClr val="7030A0"/>
                </a:solidFill>
              </a:rPr>
              <a:t>42</a:t>
            </a:r>
            <a:r>
              <a:rPr lang="en-US" dirty="0"/>
              <a:t>)</a:t>
            </a:r>
          </a:p>
          <a:p>
            <a:pPr lvl="1"/>
            <a:r>
              <a:rPr lang="en-US" dirty="0"/>
              <a:t>Responds to messages sent from Web Server via TCP.</a:t>
            </a:r>
          </a:p>
          <a:p>
            <a:pPr lvl="1"/>
            <a:r>
              <a:rPr lang="en-US" dirty="0"/>
              <a:t>Web Server is only server to communicate with DB Server.</a:t>
            </a:r>
          </a:p>
          <a:p>
            <a:r>
              <a:rPr lang="en-US" dirty="0"/>
              <a:t>App Server (</a:t>
            </a:r>
            <a:r>
              <a:rPr lang="en-US" dirty="0">
                <a:solidFill>
                  <a:srgbClr val="7030A0"/>
                </a:solidFill>
              </a:rPr>
              <a:t>h</a:t>
            </a:r>
            <a:r>
              <a:rPr lang="en-US" baseline="-25000" dirty="0">
                <a:solidFill>
                  <a:srgbClr val="7030A0"/>
                </a:solidFill>
              </a:rPr>
              <a:t>51</a:t>
            </a:r>
            <a:r>
              <a:rPr lang="en-US" dirty="0"/>
              <a:t>)</a:t>
            </a:r>
          </a:p>
          <a:p>
            <a:pPr lvl="1"/>
            <a:r>
              <a:rPr lang="en-US" dirty="0"/>
              <a:t>Responds to messages sent from users via TCP.</a:t>
            </a:r>
          </a:p>
          <a:p>
            <a:r>
              <a:rPr lang="en-US" dirty="0"/>
              <a:t>5 Access </a:t>
            </a:r>
            <a:r>
              <a:rPr lang="en-US" dirty="0">
                <a:solidFill>
                  <a:srgbClr val="FF0000"/>
                </a:solidFill>
              </a:rPr>
              <a:t>Open vSwitches </a:t>
            </a:r>
            <a:r>
              <a:rPr lang="en-US" dirty="0"/>
              <a:t>that have NetFlow enabled.</a:t>
            </a:r>
          </a:p>
          <a:p>
            <a:r>
              <a:rPr lang="en-US" dirty="0"/>
              <a:t>5 Core Open vSwitches that </a:t>
            </a:r>
            <a:r>
              <a:rPr lang="en-US" u="sng" dirty="0"/>
              <a:t>do not</a:t>
            </a:r>
            <a:r>
              <a:rPr lang="en-US" dirty="0"/>
              <a:t> have NetFlow.</a:t>
            </a:r>
          </a:p>
          <a:p>
            <a:r>
              <a:rPr lang="en-US" dirty="0"/>
              <a:t>We used Python scripts to configure the network topology and generate traffic.</a:t>
            </a:r>
          </a:p>
          <a:p>
            <a:r>
              <a:rPr lang="en-US" dirty="0"/>
              <a:t>Python scripts included randomness to emulate “Normal” network traffic.</a:t>
            </a:r>
          </a:p>
        </p:txBody>
      </p:sp>
      <p:pic>
        <p:nvPicPr>
          <p:cNvPr id="7" name="Picture 6">
            <a:extLst>
              <a:ext uri="{FF2B5EF4-FFF2-40B4-BE49-F238E27FC236}">
                <a16:creationId xmlns:a16="http://schemas.microsoft.com/office/drawing/2014/main" id="{E0988868-0BDD-4B8E-B635-8E74788FC199}"/>
              </a:ext>
            </a:extLst>
          </p:cNvPr>
          <p:cNvPicPr>
            <a:picLocks noChangeAspect="1"/>
          </p:cNvPicPr>
          <p:nvPr/>
        </p:nvPicPr>
        <p:blipFill>
          <a:blip r:embed="rId2"/>
          <a:stretch>
            <a:fillRect/>
          </a:stretch>
        </p:blipFill>
        <p:spPr>
          <a:xfrm>
            <a:off x="0" y="773198"/>
            <a:ext cx="4417365" cy="6084802"/>
          </a:xfrm>
          <a:prstGeom prst="rect">
            <a:avLst/>
          </a:prstGeom>
          <a:ln>
            <a:solidFill>
              <a:schemeClr val="tx1"/>
            </a:solidFill>
          </a:ln>
        </p:spPr>
      </p:pic>
    </p:spTree>
    <p:extLst>
      <p:ext uri="{BB962C8B-B14F-4D97-AF65-F5344CB8AC3E}">
        <p14:creationId xmlns:p14="http://schemas.microsoft.com/office/powerpoint/2010/main" val="223336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EC628F6-8964-4FD9-9CF4-BA161A54A24D}"/>
              </a:ext>
            </a:extLst>
          </p:cNvPr>
          <p:cNvPicPr>
            <a:picLocks noChangeAspect="1"/>
          </p:cNvPicPr>
          <p:nvPr/>
        </p:nvPicPr>
        <p:blipFill>
          <a:blip r:embed="rId2"/>
          <a:stretch>
            <a:fillRect/>
          </a:stretch>
        </p:blipFill>
        <p:spPr>
          <a:xfrm>
            <a:off x="1610998" y="594804"/>
            <a:ext cx="7512349" cy="4429451"/>
          </a:xfrm>
          <a:prstGeom prst="rect">
            <a:avLst/>
          </a:prstGeom>
          <a:ln>
            <a:solidFill>
              <a:schemeClr val="tx1"/>
            </a:solidFill>
          </a:ln>
        </p:spPr>
      </p:pic>
      <p:sp>
        <p:nvSpPr>
          <p:cNvPr id="2" name="Title 1">
            <a:extLst>
              <a:ext uri="{FF2B5EF4-FFF2-40B4-BE49-F238E27FC236}">
                <a16:creationId xmlns:a16="http://schemas.microsoft.com/office/drawing/2014/main" id="{85C9B451-C96A-4D31-9372-8E9ED98DC146}"/>
              </a:ext>
            </a:extLst>
          </p:cNvPr>
          <p:cNvSpPr>
            <a:spLocks noGrp="1"/>
          </p:cNvSpPr>
          <p:nvPr>
            <p:ph type="title"/>
          </p:nvPr>
        </p:nvSpPr>
        <p:spPr>
          <a:xfrm>
            <a:off x="0" y="0"/>
            <a:ext cx="8596668" cy="1320800"/>
          </a:xfrm>
        </p:spPr>
        <p:txBody>
          <a:bodyPr/>
          <a:lstStyle/>
          <a:p>
            <a:r>
              <a:rPr lang="en-US" dirty="0"/>
              <a:t>Big Data Infrastructure</a:t>
            </a:r>
          </a:p>
        </p:txBody>
      </p:sp>
      <p:grpSp>
        <p:nvGrpSpPr>
          <p:cNvPr id="27" name="Group 26">
            <a:extLst>
              <a:ext uri="{FF2B5EF4-FFF2-40B4-BE49-F238E27FC236}">
                <a16:creationId xmlns:a16="http://schemas.microsoft.com/office/drawing/2014/main" id="{D4AC59CA-4ACA-4332-9203-F068CEC520EE}"/>
              </a:ext>
            </a:extLst>
          </p:cNvPr>
          <p:cNvGrpSpPr/>
          <p:nvPr/>
        </p:nvGrpSpPr>
        <p:grpSpPr>
          <a:xfrm>
            <a:off x="2167632" y="905301"/>
            <a:ext cx="2357417" cy="944128"/>
            <a:chOff x="2167632" y="905301"/>
            <a:chExt cx="2357417" cy="944128"/>
          </a:xfrm>
        </p:grpSpPr>
        <p:sp>
          <p:nvSpPr>
            <p:cNvPr id="11" name="TextBox 10">
              <a:extLst>
                <a:ext uri="{FF2B5EF4-FFF2-40B4-BE49-F238E27FC236}">
                  <a16:creationId xmlns:a16="http://schemas.microsoft.com/office/drawing/2014/main" id="{CB33AA65-CAFC-484E-8F44-3B8F28A56FC1}"/>
                </a:ext>
              </a:extLst>
            </p:cNvPr>
            <p:cNvSpPr txBox="1"/>
            <p:nvPr/>
          </p:nvSpPr>
          <p:spPr>
            <a:xfrm>
              <a:off x="2167632" y="905301"/>
              <a:ext cx="1445580"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Zookeeper</a:t>
              </a:r>
              <a:r>
                <a:rPr lang="en-US" sz="1200" b="1" dirty="0"/>
                <a:t> </a:t>
              </a:r>
              <a:r>
                <a:rPr lang="en-US" sz="1200" dirty="0"/>
                <a:t>is a tool that manages other Apache products.</a:t>
              </a:r>
            </a:p>
          </p:txBody>
        </p:sp>
        <p:sp>
          <p:nvSpPr>
            <p:cNvPr id="17" name="Arrow: Down 16">
              <a:extLst>
                <a:ext uri="{FF2B5EF4-FFF2-40B4-BE49-F238E27FC236}">
                  <a16:creationId xmlns:a16="http://schemas.microsoft.com/office/drawing/2014/main" id="{61596548-3D50-4423-AE9D-25F79B1D4480}"/>
                </a:ext>
              </a:extLst>
            </p:cNvPr>
            <p:cNvSpPr/>
            <p:nvPr/>
          </p:nvSpPr>
          <p:spPr>
            <a:xfrm rot="17332448">
              <a:off x="3840821" y="1165201"/>
              <a:ext cx="432922" cy="935534"/>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D0EF21A-4BFD-4748-9C56-0922648DE6CC}"/>
              </a:ext>
            </a:extLst>
          </p:cNvPr>
          <p:cNvGrpSpPr/>
          <p:nvPr/>
        </p:nvGrpSpPr>
        <p:grpSpPr>
          <a:xfrm>
            <a:off x="0" y="1926032"/>
            <a:ext cx="3242255" cy="1015663"/>
            <a:chOff x="0" y="1926032"/>
            <a:chExt cx="3242255" cy="1015663"/>
          </a:xfrm>
        </p:grpSpPr>
        <p:sp>
          <p:nvSpPr>
            <p:cNvPr id="9" name="TextBox 8">
              <a:extLst>
                <a:ext uri="{FF2B5EF4-FFF2-40B4-BE49-F238E27FC236}">
                  <a16:creationId xmlns:a16="http://schemas.microsoft.com/office/drawing/2014/main" id="{FD9A4496-236F-4007-861F-523837EC05C6}"/>
                </a:ext>
              </a:extLst>
            </p:cNvPr>
            <p:cNvSpPr txBox="1"/>
            <p:nvPr/>
          </p:nvSpPr>
          <p:spPr>
            <a:xfrm>
              <a:off x="0" y="1926032"/>
              <a:ext cx="1526959"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StreamSet</a:t>
              </a:r>
              <a:r>
                <a:rPr lang="en-US" sz="1200" b="1" dirty="0"/>
                <a:t> </a:t>
              </a:r>
              <a:r>
                <a:rPr lang="en-US" sz="1200" dirty="0"/>
                <a:t>is a tool that allows user to create a pipeline containing various products.</a:t>
              </a:r>
            </a:p>
          </p:txBody>
        </p:sp>
        <p:sp>
          <p:nvSpPr>
            <p:cNvPr id="18" name="Arrow: Down 17">
              <a:extLst>
                <a:ext uri="{FF2B5EF4-FFF2-40B4-BE49-F238E27FC236}">
                  <a16:creationId xmlns:a16="http://schemas.microsoft.com/office/drawing/2014/main" id="{C21FA3C4-5FA5-486C-99B6-FC200F144BAD}"/>
                </a:ext>
              </a:extLst>
            </p:cNvPr>
            <p:cNvSpPr/>
            <p:nvPr/>
          </p:nvSpPr>
          <p:spPr>
            <a:xfrm rot="16592958">
              <a:off x="2166972" y="1552301"/>
              <a:ext cx="432922" cy="1717645"/>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BA43695-F088-40D4-9923-650B4426617E}"/>
              </a:ext>
            </a:extLst>
          </p:cNvPr>
          <p:cNvGrpSpPr/>
          <p:nvPr/>
        </p:nvGrpSpPr>
        <p:grpSpPr>
          <a:xfrm>
            <a:off x="548597" y="3774800"/>
            <a:ext cx="1997764" cy="2719866"/>
            <a:chOff x="548597" y="3774800"/>
            <a:chExt cx="1997764" cy="2719866"/>
          </a:xfrm>
        </p:grpSpPr>
        <p:sp>
          <p:nvSpPr>
            <p:cNvPr id="10" name="TextBox 9">
              <a:extLst>
                <a:ext uri="{FF2B5EF4-FFF2-40B4-BE49-F238E27FC236}">
                  <a16:creationId xmlns:a16="http://schemas.microsoft.com/office/drawing/2014/main" id="{3E281D5E-46FC-4AE4-86CD-4CFFBDB86A26}"/>
                </a:ext>
              </a:extLst>
            </p:cNvPr>
            <p:cNvSpPr txBox="1"/>
            <p:nvPr/>
          </p:nvSpPr>
          <p:spPr>
            <a:xfrm>
              <a:off x="548597" y="5479003"/>
              <a:ext cx="1464815"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UDP Source</a:t>
              </a:r>
              <a:r>
                <a:rPr lang="en-US" sz="1200" b="1" dirty="0"/>
                <a:t> </a:t>
              </a:r>
              <a:r>
                <a:rPr lang="en-US" sz="1200" dirty="0"/>
                <a:t>converts NetFlow messages into form Kafka accepts.</a:t>
              </a:r>
            </a:p>
          </p:txBody>
        </p:sp>
        <p:sp>
          <p:nvSpPr>
            <p:cNvPr id="19" name="Arrow: Down 18">
              <a:extLst>
                <a:ext uri="{FF2B5EF4-FFF2-40B4-BE49-F238E27FC236}">
                  <a16:creationId xmlns:a16="http://schemas.microsoft.com/office/drawing/2014/main" id="{24A00125-5C94-4475-92E2-F25E6BFD11A3}"/>
                </a:ext>
              </a:extLst>
            </p:cNvPr>
            <p:cNvSpPr/>
            <p:nvPr/>
          </p:nvSpPr>
          <p:spPr>
            <a:xfrm rot="13039044">
              <a:off x="2113439" y="3774800"/>
              <a:ext cx="432922" cy="1825415"/>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DB376DA-63F7-4170-8410-A74100781306}"/>
              </a:ext>
            </a:extLst>
          </p:cNvPr>
          <p:cNvGrpSpPr/>
          <p:nvPr/>
        </p:nvGrpSpPr>
        <p:grpSpPr>
          <a:xfrm>
            <a:off x="2338528" y="3729489"/>
            <a:ext cx="1464815" cy="2211178"/>
            <a:chOff x="2338528" y="3729489"/>
            <a:chExt cx="1464815" cy="2211178"/>
          </a:xfrm>
        </p:grpSpPr>
        <p:sp>
          <p:nvSpPr>
            <p:cNvPr id="12" name="TextBox 11">
              <a:extLst>
                <a:ext uri="{FF2B5EF4-FFF2-40B4-BE49-F238E27FC236}">
                  <a16:creationId xmlns:a16="http://schemas.microsoft.com/office/drawing/2014/main" id="{099C4198-818D-48CE-8A6C-3A325E4F3203}"/>
                </a:ext>
              </a:extLst>
            </p:cNvPr>
            <p:cNvSpPr txBox="1"/>
            <p:nvPr/>
          </p:nvSpPr>
          <p:spPr>
            <a:xfrm>
              <a:off x="2338528" y="5479002"/>
              <a:ext cx="1464815" cy="4616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Apache Kafka </a:t>
              </a:r>
              <a:r>
                <a:rPr lang="en-US" sz="1200" dirty="0"/>
                <a:t>buffers the data.</a:t>
              </a:r>
            </a:p>
          </p:txBody>
        </p:sp>
        <p:sp>
          <p:nvSpPr>
            <p:cNvPr id="20" name="Arrow: Down 19">
              <a:extLst>
                <a:ext uri="{FF2B5EF4-FFF2-40B4-BE49-F238E27FC236}">
                  <a16:creationId xmlns:a16="http://schemas.microsoft.com/office/drawing/2014/main" id="{B374FD20-7D77-433D-8F43-E354482CD7BA}"/>
                </a:ext>
              </a:extLst>
            </p:cNvPr>
            <p:cNvSpPr/>
            <p:nvPr/>
          </p:nvSpPr>
          <p:spPr>
            <a:xfrm rot="13039044">
              <a:off x="3038458" y="3729489"/>
              <a:ext cx="432922" cy="1825415"/>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602DAE4F-FF1F-4128-A5CF-3ACABA423E64}"/>
              </a:ext>
            </a:extLst>
          </p:cNvPr>
          <p:cNvGrpSpPr/>
          <p:nvPr/>
        </p:nvGrpSpPr>
        <p:grpSpPr>
          <a:xfrm>
            <a:off x="4280578" y="3779793"/>
            <a:ext cx="1464815" cy="2530206"/>
            <a:chOff x="4280578" y="3779793"/>
            <a:chExt cx="1464815" cy="2530206"/>
          </a:xfrm>
        </p:grpSpPr>
        <p:sp>
          <p:nvSpPr>
            <p:cNvPr id="13" name="TextBox 12">
              <a:extLst>
                <a:ext uri="{FF2B5EF4-FFF2-40B4-BE49-F238E27FC236}">
                  <a16:creationId xmlns:a16="http://schemas.microsoft.com/office/drawing/2014/main" id="{60F9FA17-F848-4A01-8FE7-29A67324A6C8}"/>
                </a:ext>
              </a:extLst>
            </p:cNvPr>
            <p:cNvSpPr txBox="1"/>
            <p:nvPr/>
          </p:nvSpPr>
          <p:spPr>
            <a:xfrm>
              <a:off x="4280578" y="5479002"/>
              <a:ext cx="1464815"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Apache Spark </a:t>
              </a:r>
              <a:r>
                <a:rPr lang="en-US" sz="1200" dirty="0"/>
                <a:t>performs feature engineering and Machine Learning</a:t>
              </a:r>
            </a:p>
          </p:txBody>
        </p:sp>
        <p:sp>
          <p:nvSpPr>
            <p:cNvPr id="21" name="Arrow: Down 20">
              <a:extLst>
                <a:ext uri="{FF2B5EF4-FFF2-40B4-BE49-F238E27FC236}">
                  <a16:creationId xmlns:a16="http://schemas.microsoft.com/office/drawing/2014/main" id="{D6EDBD02-7C5C-4856-8D17-67B98900E686}"/>
                </a:ext>
              </a:extLst>
            </p:cNvPr>
            <p:cNvSpPr/>
            <p:nvPr/>
          </p:nvSpPr>
          <p:spPr>
            <a:xfrm rot="12125731">
              <a:off x="4945307" y="3779793"/>
              <a:ext cx="432922" cy="1689389"/>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F15A663-FFA1-438D-90B8-E67114962487}"/>
              </a:ext>
            </a:extLst>
          </p:cNvPr>
          <p:cNvGrpSpPr/>
          <p:nvPr/>
        </p:nvGrpSpPr>
        <p:grpSpPr>
          <a:xfrm>
            <a:off x="6352776" y="3818390"/>
            <a:ext cx="1139978" cy="2306944"/>
            <a:chOff x="6352776" y="3818390"/>
            <a:chExt cx="1139978" cy="2306944"/>
          </a:xfrm>
        </p:grpSpPr>
        <p:sp>
          <p:nvSpPr>
            <p:cNvPr id="14" name="TextBox 13">
              <a:extLst>
                <a:ext uri="{FF2B5EF4-FFF2-40B4-BE49-F238E27FC236}">
                  <a16:creationId xmlns:a16="http://schemas.microsoft.com/office/drawing/2014/main" id="{16B7BF1B-17F2-43F2-913B-1B858F9A4F41}"/>
                </a:ext>
              </a:extLst>
            </p:cNvPr>
            <p:cNvSpPr txBox="1"/>
            <p:nvPr/>
          </p:nvSpPr>
          <p:spPr>
            <a:xfrm>
              <a:off x="6352776" y="5479003"/>
              <a:ext cx="1139978"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ElasticSearch </a:t>
              </a:r>
              <a:r>
                <a:rPr lang="en-US" sz="1200" dirty="0"/>
                <a:t>stores the feature data.</a:t>
              </a:r>
            </a:p>
          </p:txBody>
        </p:sp>
        <p:sp>
          <p:nvSpPr>
            <p:cNvPr id="22" name="Arrow: Down 21">
              <a:extLst>
                <a:ext uri="{FF2B5EF4-FFF2-40B4-BE49-F238E27FC236}">
                  <a16:creationId xmlns:a16="http://schemas.microsoft.com/office/drawing/2014/main" id="{26FAB248-8B1B-47B7-AB35-20CF4D24282C}"/>
                </a:ext>
              </a:extLst>
            </p:cNvPr>
            <p:cNvSpPr/>
            <p:nvPr/>
          </p:nvSpPr>
          <p:spPr>
            <a:xfrm rot="9858602">
              <a:off x="6746333" y="3818390"/>
              <a:ext cx="432922" cy="1653160"/>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0FD8775E-FF29-4E05-ABCA-1CA883CF1188}"/>
              </a:ext>
            </a:extLst>
          </p:cNvPr>
          <p:cNvGrpSpPr/>
          <p:nvPr/>
        </p:nvGrpSpPr>
        <p:grpSpPr>
          <a:xfrm>
            <a:off x="7860441" y="4546344"/>
            <a:ext cx="1139978" cy="1949803"/>
            <a:chOff x="7860441" y="4546344"/>
            <a:chExt cx="1139978" cy="1949803"/>
          </a:xfrm>
        </p:grpSpPr>
        <p:sp>
          <p:nvSpPr>
            <p:cNvPr id="15" name="TextBox 14">
              <a:extLst>
                <a:ext uri="{FF2B5EF4-FFF2-40B4-BE49-F238E27FC236}">
                  <a16:creationId xmlns:a16="http://schemas.microsoft.com/office/drawing/2014/main" id="{59D3B9FD-9D81-43F6-BDAA-DD86D9481B09}"/>
                </a:ext>
              </a:extLst>
            </p:cNvPr>
            <p:cNvSpPr txBox="1"/>
            <p:nvPr/>
          </p:nvSpPr>
          <p:spPr>
            <a:xfrm>
              <a:off x="7860441" y="5480484"/>
              <a:ext cx="1139978"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Logstash </a:t>
              </a:r>
              <a:r>
                <a:rPr lang="en-US" sz="1200" dirty="0"/>
                <a:t>reads raw NetFlow data and sends to Kibana.</a:t>
              </a:r>
            </a:p>
          </p:txBody>
        </p:sp>
        <p:sp>
          <p:nvSpPr>
            <p:cNvPr id="23" name="Arrow: Down 22">
              <a:extLst>
                <a:ext uri="{FF2B5EF4-FFF2-40B4-BE49-F238E27FC236}">
                  <a16:creationId xmlns:a16="http://schemas.microsoft.com/office/drawing/2014/main" id="{890F11D2-E8B3-4AC2-A230-241E40202DB8}"/>
                </a:ext>
              </a:extLst>
            </p:cNvPr>
            <p:cNvSpPr/>
            <p:nvPr/>
          </p:nvSpPr>
          <p:spPr>
            <a:xfrm rot="8278901">
              <a:off x="7998377" y="4546344"/>
              <a:ext cx="432922" cy="964660"/>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AE9211D-E9BE-4E59-88CC-C76804E71158}"/>
              </a:ext>
            </a:extLst>
          </p:cNvPr>
          <p:cNvGrpSpPr/>
          <p:nvPr/>
        </p:nvGrpSpPr>
        <p:grpSpPr>
          <a:xfrm>
            <a:off x="8614543" y="3223964"/>
            <a:ext cx="2133237" cy="3270702"/>
            <a:chOff x="8614543" y="3223964"/>
            <a:chExt cx="2133237" cy="3270702"/>
          </a:xfrm>
        </p:grpSpPr>
        <p:sp>
          <p:nvSpPr>
            <p:cNvPr id="16" name="TextBox 15">
              <a:extLst>
                <a:ext uri="{FF2B5EF4-FFF2-40B4-BE49-F238E27FC236}">
                  <a16:creationId xmlns:a16="http://schemas.microsoft.com/office/drawing/2014/main" id="{9F8FD307-D293-41EC-953E-A5042B0E5880}"/>
                </a:ext>
              </a:extLst>
            </p:cNvPr>
            <p:cNvSpPr txBox="1"/>
            <p:nvPr/>
          </p:nvSpPr>
          <p:spPr>
            <a:xfrm>
              <a:off x="9607802" y="5479003"/>
              <a:ext cx="1139978"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Kibana</a:t>
              </a:r>
              <a:r>
                <a:rPr lang="en-US" sz="1200" dirty="0"/>
                <a:t> provides a Web GUI to view the data.</a:t>
              </a:r>
            </a:p>
          </p:txBody>
        </p:sp>
        <p:sp>
          <p:nvSpPr>
            <p:cNvPr id="24" name="Arrow: Down 23">
              <a:extLst>
                <a:ext uri="{FF2B5EF4-FFF2-40B4-BE49-F238E27FC236}">
                  <a16:creationId xmlns:a16="http://schemas.microsoft.com/office/drawing/2014/main" id="{9B4867AE-D4D1-4183-8D15-498F563BDB05}"/>
                </a:ext>
              </a:extLst>
            </p:cNvPr>
            <p:cNvSpPr/>
            <p:nvPr/>
          </p:nvSpPr>
          <p:spPr>
            <a:xfrm rot="8278901">
              <a:off x="8614543" y="3223964"/>
              <a:ext cx="432922" cy="2496650"/>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B69DA366-5DED-406C-9940-61C7C0008F1D}"/>
              </a:ext>
            </a:extLst>
          </p:cNvPr>
          <p:cNvGrpSpPr/>
          <p:nvPr/>
        </p:nvGrpSpPr>
        <p:grpSpPr>
          <a:xfrm>
            <a:off x="9130043" y="2292890"/>
            <a:ext cx="2977065" cy="2326229"/>
            <a:chOff x="9130043" y="2292890"/>
            <a:chExt cx="2977065" cy="2326229"/>
          </a:xfrm>
        </p:grpSpPr>
        <p:sp>
          <p:nvSpPr>
            <p:cNvPr id="37" name="Arrow: Right 36">
              <a:extLst>
                <a:ext uri="{FF2B5EF4-FFF2-40B4-BE49-F238E27FC236}">
                  <a16:creationId xmlns:a16="http://schemas.microsoft.com/office/drawing/2014/main" id="{8B923CC2-A588-470F-AC06-75D887DA5BBD}"/>
                </a:ext>
              </a:extLst>
            </p:cNvPr>
            <p:cNvSpPr/>
            <p:nvPr/>
          </p:nvSpPr>
          <p:spPr>
            <a:xfrm rot="10800000">
              <a:off x="9130043" y="3179212"/>
              <a:ext cx="1283464" cy="378554"/>
            </a:xfrm>
            <a:prstGeom prst="right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34">
              <a:extLst>
                <a:ext uri="{FF2B5EF4-FFF2-40B4-BE49-F238E27FC236}">
                  <a16:creationId xmlns:a16="http://schemas.microsoft.com/office/drawing/2014/main" id="{31CDD030-0882-49D3-919C-857BE9907357}"/>
                </a:ext>
              </a:extLst>
            </p:cNvPr>
            <p:cNvPicPr>
              <a:picLocks noChangeAspect="1"/>
            </p:cNvPicPr>
            <p:nvPr/>
          </p:nvPicPr>
          <p:blipFill rotWithShape="1">
            <a:blip r:embed="rId3"/>
            <a:srcRect l="68704" r="6642" b="3715"/>
            <a:stretch/>
          </p:blipFill>
          <p:spPr>
            <a:xfrm>
              <a:off x="10456007" y="3425279"/>
              <a:ext cx="1643743" cy="1193840"/>
            </a:xfrm>
            <a:prstGeom prst="rect">
              <a:avLst/>
            </a:prstGeom>
            <a:ln>
              <a:solidFill>
                <a:schemeClr val="tx1"/>
              </a:solidFill>
            </a:ln>
          </p:spPr>
        </p:pic>
        <p:pic>
          <p:nvPicPr>
            <p:cNvPr id="36" name="Picture 35">
              <a:extLst>
                <a:ext uri="{FF2B5EF4-FFF2-40B4-BE49-F238E27FC236}">
                  <a16:creationId xmlns:a16="http://schemas.microsoft.com/office/drawing/2014/main" id="{66B21399-A007-480C-9663-749ECF421369}"/>
                </a:ext>
              </a:extLst>
            </p:cNvPr>
            <p:cNvPicPr>
              <a:picLocks noChangeAspect="1"/>
            </p:cNvPicPr>
            <p:nvPr/>
          </p:nvPicPr>
          <p:blipFill rotWithShape="1">
            <a:blip r:embed="rId3"/>
            <a:srcRect l="34591" r="37628" b="4308"/>
            <a:stretch/>
          </p:blipFill>
          <p:spPr>
            <a:xfrm>
              <a:off x="10448651" y="2292890"/>
              <a:ext cx="1658457" cy="1062380"/>
            </a:xfrm>
            <a:prstGeom prst="rect">
              <a:avLst/>
            </a:prstGeom>
            <a:ln>
              <a:solidFill>
                <a:schemeClr val="tx1"/>
              </a:solidFill>
            </a:ln>
          </p:spPr>
        </p:pic>
      </p:grpSp>
    </p:spTree>
    <p:extLst>
      <p:ext uri="{BB962C8B-B14F-4D97-AF65-F5344CB8AC3E}">
        <p14:creationId xmlns:p14="http://schemas.microsoft.com/office/powerpoint/2010/main" val="395775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effectLst>
          <a:outerShdw blurRad="50800" dist="38100" dir="2700000" algn="tl" rotWithShape="0">
            <a:prstClr val="black">
              <a:alpha val="40000"/>
            </a:prstClr>
          </a:outerShdw>
        </a:effectLst>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2579</TotalTime>
  <Words>1850</Words>
  <Application>Microsoft Office PowerPoint</Application>
  <PresentationFormat>Widescreen</PresentationFormat>
  <Paragraphs>209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PowerPoint Presentation</vt:lpstr>
      <vt:lpstr>Introduction </vt:lpstr>
      <vt:lpstr>Problem Statement </vt:lpstr>
      <vt:lpstr>Tools Used </vt:lpstr>
      <vt:lpstr>NetFlow</vt:lpstr>
      <vt:lpstr>Architecture </vt:lpstr>
      <vt:lpstr>Implementation</vt:lpstr>
      <vt:lpstr>Traffic and Network Generation   </vt:lpstr>
      <vt:lpstr>Big Data Infrastructure</vt:lpstr>
      <vt:lpstr>Feature Engineering</vt:lpstr>
      <vt:lpstr>Capturing Data for Training</vt:lpstr>
      <vt:lpstr>K-Means Machine Learning Algorithm</vt:lpstr>
      <vt:lpstr>Standardizing the Data</vt:lpstr>
      <vt:lpstr>Threshold Implementation</vt:lpstr>
      <vt:lpstr>Anomalies Tested</vt:lpstr>
      <vt:lpstr>ONOS REST API Call</vt:lpstr>
      <vt:lpstr>Project Demo Video</vt:lpstr>
      <vt:lpstr>Future Scope</vt:lpstr>
      <vt:lpstr>PowerPoint Presentation</vt:lpstr>
      <vt:lpstr>Links</vt:lpstr>
      <vt:lpstr>Appendix A – Sources of Randomness in Python Network Traffic Generation</vt:lpstr>
      <vt:lpstr>Appendix B – Python Scripts</vt:lpstr>
      <vt:lpstr>Appendix C - Elasticsearch Index Creation</vt:lpstr>
      <vt:lpstr>Appendix D - Supervised vs. Unsupervised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for Real Time Intrusion Detection using ONOS</dc:title>
  <dc:creator>taniya riar;Stephen Blystone</dc:creator>
  <cp:lastModifiedBy>Stephen Blystone</cp:lastModifiedBy>
  <cp:revision>50</cp:revision>
  <dcterms:created xsi:type="dcterms:W3CDTF">2018-04-23T17:00:41Z</dcterms:created>
  <dcterms:modified xsi:type="dcterms:W3CDTF">2018-04-25T19:32:20Z</dcterms:modified>
</cp:coreProperties>
</file>