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</p:sldIdLst>
  <p:sldSz cx="2743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4472C4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28" d="100"/>
          <a:sy n="28" d="100"/>
        </p:scale>
        <p:origin x="9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Blystone" userId="95d8353bd2503b6a" providerId="LiveId" clId="{5ABA47D2-2B42-4C63-9207-F8E8ADE99DF7}"/>
    <pc:docChg chg="undo custSel addSld delSld modSld">
      <pc:chgData name="Stephen Blystone" userId="95d8353bd2503b6a" providerId="LiveId" clId="{5ABA47D2-2B42-4C63-9207-F8E8ADE99DF7}" dt="2018-04-26T03:46:28.515" v="1337" actId="20577"/>
      <pc:docMkLst>
        <pc:docMk/>
      </pc:docMkLst>
      <pc:sldChg chg="addSp delSp modSp">
        <pc:chgData name="Stephen Blystone" userId="95d8353bd2503b6a" providerId="LiveId" clId="{5ABA47D2-2B42-4C63-9207-F8E8ADE99DF7}" dt="2018-04-26T03:45:58.516" v="1275" actId="20577"/>
        <pc:sldMkLst>
          <pc:docMk/>
          <pc:sldMk cId="2454215635" sldId="256"/>
        </pc:sldMkLst>
        <pc:spChg chg="add mod">
          <ac:chgData name="Stephen Blystone" userId="95d8353bd2503b6a" providerId="LiveId" clId="{5ABA47D2-2B42-4C63-9207-F8E8ADE99DF7}" dt="2018-04-26T03:45:58.516" v="1275" actId="20577"/>
          <ac:spMkLst>
            <pc:docMk/>
            <pc:sldMk cId="2454215635" sldId="256"/>
            <ac:spMk id="2" creationId="{62FA98A3-7420-4030-B760-56963AF0E4C5}"/>
          </ac:spMkLst>
        </pc:spChg>
        <pc:spChg chg="mod">
          <ac:chgData name="Stephen Blystone" userId="95d8353bd2503b6a" providerId="LiveId" clId="{5ABA47D2-2B42-4C63-9207-F8E8ADE99DF7}" dt="2018-04-15T23:40:52.650" v="398" actId="1076"/>
          <ac:spMkLst>
            <pc:docMk/>
            <pc:sldMk cId="2454215635" sldId="256"/>
            <ac:spMk id="137" creationId="{C7721D4A-DC75-45A0-A063-F7024FBDDB61}"/>
          </ac:spMkLst>
        </pc:spChg>
        <pc:spChg chg="mod">
          <ac:chgData name="Stephen Blystone" userId="95d8353bd2503b6a" providerId="LiveId" clId="{5ABA47D2-2B42-4C63-9207-F8E8ADE99DF7}" dt="2018-04-23T21:27:08.502" v="685" actId="1076"/>
          <ac:spMkLst>
            <pc:docMk/>
            <pc:sldMk cId="2454215635" sldId="256"/>
            <ac:spMk id="138" creationId="{35CF967A-818C-48F4-9BDB-43BBA0753FE3}"/>
          </ac:spMkLst>
        </pc:spChg>
        <pc:spChg chg="mod">
          <ac:chgData name="Stephen Blystone" userId="95d8353bd2503b6a" providerId="LiveId" clId="{5ABA47D2-2B42-4C63-9207-F8E8ADE99DF7}" dt="2018-04-15T23:40:52.650" v="398" actId="1076"/>
          <ac:spMkLst>
            <pc:docMk/>
            <pc:sldMk cId="2454215635" sldId="256"/>
            <ac:spMk id="139" creationId="{1A445F4D-F1F3-42D3-AE6E-0CCAC184AF84}"/>
          </ac:spMkLst>
        </pc:spChg>
        <pc:spChg chg="mod">
          <ac:chgData name="Stephen Blystone" userId="95d8353bd2503b6a" providerId="LiveId" clId="{5ABA47D2-2B42-4C63-9207-F8E8ADE99DF7}" dt="2018-04-15T23:40:52.650" v="398" actId="1076"/>
          <ac:spMkLst>
            <pc:docMk/>
            <pc:sldMk cId="2454215635" sldId="256"/>
            <ac:spMk id="140" creationId="{24689DA2-91BE-4CA4-BA2C-CBDBA2FF6005}"/>
          </ac:spMkLst>
        </pc:spChg>
        <pc:spChg chg="mod">
          <ac:chgData name="Stephen Blystone" userId="95d8353bd2503b6a" providerId="LiveId" clId="{5ABA47D2-2B42-4C63-9207-F8E8ADE99DF7}" dt="2018-04-15T23:40:52.650" v="398" actId="1076"/>
          <ac:spMkLst>
            <pc:docMk/>
            <pc:sldMk cId="2454215635" sldId="256"/>
            <ac:spMk id="141" creationId="{54E25942-B767-4E1A-A356-781327B7F643}"/>
          </ac:spMkLst>
        </pc:spChg>
        <pc:spChg chg="mod">
          <ac:chgData name="Stephen Blystone" userId="95d8353bd2503b6a" providerId="LiveId" clId="{5ABA47D2-2B42-4C63-9207-F8E8ADE99DF7}" dt="2018-04-15T23:40:52.650" v="398" actId="1076"/>
          <ac:spMkLst>
            <pc:docMk/>
            <pc:sldMk cId="2454215635" sldId="256"/>
            <ac:spMk id="142" creationId="{CE9D6010-0AB4-4E3A-91BE-6FDE0842396E}"/>
          </ac:spMkLst>
        </pc:spChg>
        <pc:spChg chg="mod">
          <ac:chgData name="Stephen Blystone" userId="95d8353bd2503b6a" providerId="LiveId" clId="{5ABA47D2-2B42-4C63-9207-F8E8ADE99DF7}" dt="2018-04-15T23:40:52.650" v="398" actId="1076"/>
          <ac:spMkLst>
            <pc:docMk/>
            <pc:sldMk cId="2454215635" sldId="256"/>
            <ac:spMk id="143" creationId="{DE180289-1E66-4E24-B13C-3E4DA4727599}"/>
          </ac:spMkLst>
        </pc:spChg>
        <pc:spChg chg="mod">
          <ac:chgData name="Stephen Blystone" userId="95d8353bd2503b6a" providerId="LiveId" clId="{5ABA47D2-2B42-4C63-9207-F8E8ADE99DF7}" dt="2018-04-15T23:40:52.650" v="398" actId="1076"/>
          <ac:spMkLst>
            <pc:docMk/>
            <pc:sldMk cId="2454215635" sldId="256"/>
            <ac:spMk id="144" creationId="{E5FC0FDC-3894-4CD1-8ACB-BF76088AF954}"/>
          </ac:spMkLst>
        </pc:spChg>
        <pc:spChg chg="mod">
          <ac:chgData name="Stephen Blystone" userId="95d8353bd2503b6a" providerId="LiveId" clId="{5ABA47D2-2B42-4C63-9207-F8E8ADE99DF7}" dt="2018-04-15T23:40:52.650" v="398" actId="1076"/>
          <ac:spMkLst>
            <pc:docMk/>
            <pc:sldMk cId="2454215635" sldId="256"/>
            <ac:spMk id="145" creationId="{48D5FFD6-AD85-4720-9F01-EFA751189A19}"/>
          </ac:spMkLst>
        </pc:spChg>
        <pc:spChg chg="mod">
          <ac:chgData name="Stephen Blystone" userId="95d8353bd2503b6a" providerId="LiveId" clId="{5ABA47D2-2B42-4C63-9207-F8E8ADE99DF7}" dt="2018-04-15T23:40:52.650" v="398" actId="1076"/>
          <ac:spMkLst>
            <pc:docMk/>
            <pc:sldMk cId="2454215635" sldId="256"/>
            <ac:spMk id="146" creationId="{7F4C40CE-C874-45DB-AE70-F6DF6D4A77C3}"/>
          </ac:spMkLst>
        </pc:spChg>
        <pc:spChg chg="mod">
          <ac:chgData name="Stephen Blystone" userId="95d8353bd2503b6a" providerId="LiveId" clId="{5ABA47D2-2B42-4C63-9207-F8E8ADE99DF7}" dt="2018-04-15T23:40:52.650" v="398" actId="1076"/>
          <ac:spMkLst>
            <pc:docMk/>
            <pc:sldMk cId="2454215635" sldId="256"/>
            <ac:spMk id="147" creationId="{F81EE143-291E-4310-96C6-7F3E9082C976}"/>
          </ac:spMkLst>
        </pc:spChg>
        <pc:spChg chg="mod">
          <ac:chgData name="Stephen Blystone" userId="95d8353bd2503b6a" providerId="LiveId" clId="{5ABA47D2-2B42-4C63-9207-F8E8ADE99DF7}" dt="2018-04-15T23:40:52.650" v="398" actId="1076"/>
          <ac:spMkLst>
            <pc:docMk/>
            <pc:sldMk cId="2454215635" sldId="256"/>
            <ac:spMk id="148" creationId="{CA4016A5-5FE3-4CD2-889C-469EE58BCE22}"/>
          </ac:spMkLst>
        </pc:spChg>
        <pc:spChg chg="mod">
          <ac:chgData name="Stephen Blystone" userId="95d8353bd2503b6a" providerId="LiveId" clId="{5ABA47D2-2B42-4C63-9207-F8E8ADE99DF7}" dt="2018-04-15T23:43:02.958" v="409" actId="1076"/>
          <ac:spMkLst>
            <pc:docMk/>
            <pc:sldMk cId="2454215635" sldId="256"/>
            <ac:spMk id="259" creationId="{2CC59767-3BC4-4809-88D5-788531BA260F}"/>
          </ac:spMkLst>
        </pc:spChg>
        <pc:spChg chg="mod">
          <ac:chgData name="Stephen Blystone" userId="95d8353bd2503b6a" providerId="LiveId" clId="{5ABA47D2-2B42-4C63-9207-F8E8ADE99DF7}" dt="2018-04-15T23:42:58.680" v="408" actId="1076"/>
          <ac:spMkLst>
            <pc:docMk/>
            <pc:sldMk cId="2454215635" sldId="256"/>
            <ac:spMk id="260" creationId="{BC671170-991D-4382-88B1-896028FFD44D}"/>
          </ac:spMkLst>
        </pc:spChg>
        <pc:spChg chg="mod">
          <ac:chgData name="Stephen Blystone" userId="95d8353bd2503b6a" providerId="LiveId" clId="{5ABA47D2-2B42-4C63-9207-F8E8ADE99DF7}" dt="2018-04-15T23:40:52.650" v="398" actId="1076"/>
          <ac:spMkLst>
            <pc:docMk/>
            <pc:sldMk cId="2454215635" sldId="256"/>
            <ac:spMk id="261" creationId="{48416D5E-1809-4D93-BEA2-9E5D7AC5C0D0}"/>
          </ac:spMkLst>
        </pc:spChg>
        <pc:spChg chg="mod">
          <ac:chgData name="Stephen Blystone" userId="95d8353bd2503b6a" providerId="LiveId" clId="{5ABA47D2-2B42-4C63-9207-F8E8ADE99DF7}" dt="2018-04-15T23:43:09.253" v="410" actId="1076"/>
          <ac:spMkLst>
            <pc:docMk/>
            <pc:sldMk cId="2454215635" sldId="256"/>
            <ac:spMk id="262" creationId="{E54A3F7C-08F6-4940-BA56-70728B5B1B69}"/>
          </ac:spMkLst>
        </pc:spChg>
        <pc:spChg chg="mod">
          <ac:chgData name="Stephen Blystone" userId="95d8353bd2503b6a" providerId="LiveId" clId="{5ABA47D2-2B42-4C63-9207-F8E8ADE99DF7}" dt="2018-04-15T23:40:52.650" v="398" actId="1076"/>
          <ac:spMkLst>
            <pc:docMk/>
            <pc:sldMk cId="2454215635" sldId="256"/>
            <ac:spMk id="263" creationId="{23DB1A5E-1B1D-4CB4-96B1-81FB81A1EDDB}"/>
          </ac:spMkLst>
        </pc:spChg>
        <pc:spChg chg="mod">
          <ac:chgData name="Stephen Blystone" userId="95d8353bd2503b6a" providerId="LiveId" clId="{5ABA47D2-2B42-4C63-9207-F8E8ADE99DF7}" dt="2018-04-15T23:40:52.650" v="398" actId="1076"/>
          <ac:spMkLst>
            <pc:docMk/>
            <pc:sldMk cId="2454215635" sldId="256"/>
            <ac:spMk id="264" creationId="{75978683-9755-4AB5-9E49-E34D4DF328B2}"/>
          </ac:spMkLst>
        </pc:spChg>
        <pc:spChg chg="add mod ord">
          <ac:chgData name="Stephen Blystone" userId="95d8353bd2503b6a" providerId="LiveId" clId="{5ABA47D2-2B42-4C63-9207-F8E8ADE99DF7}" dt="2018-04-15T23:42:34.716" v="407" actId="14100"/>
          <ac:spMkLst>
            <pc:docMk/>
            <pc:sldMk cId="2454215635" sldId="256"/>
            <ac:spMk id="271" creationId="{6384529B-A88A-4AB0-BF98-53E635C1068A}"/>
          </ac:spMkLst>
        </pc:spChg>
        <pc:spChg chg="add del mod">
          <ac:chgData name="Stephen Blystone" userId="95d8353bd2503b6a" providerId="LiveId" clId="{5ABA47D2-2B42-4C63-9207-F8E8ADE99DF7}" dt="2018-04-15T21:48:33.208" v="80" actId="478"/>
          <ac:spMkLst>
            <pc:docMk/>
            <pc:sldMk cId="2454215635" sldId="256"/>
            <ac:spMk id="272" creationId="{8EE7C089-89CC-45CE-A7C6-0205DE957B85}"/>
          </ac:spMkLst>
        </pc:spChg>
        <pc:spChg chg="add del mod">
          <ac:chgData name="Stephen Blystone" userId="95d8353bd2503b6a" providerId="LiveId" clId="{5ABA47D2-2B42-4C63-9207-F8E8ADE99DF7}" dt="2018-04-15T21:44:58.328" v="23" actId="478"/>
          <ac:spMkLst>
            <pc:docMk/>
            <pc:sldMk cId="2454215635" sldId="256"/>
            <ac:spMk id="273" creationId="{3EF8D3BC-EC3D-4148-9F85-83BA9EC16CA4}"/>
          </ac:spMkLst>
        </pc:spChg>
        <pc:spChg chg="add mod">
          <ac:chgData name="Stephen Blystone" userId="95d8353bd2503b6a" providerId="LiveId" clId="{5ABA47D2-2B42-4C63-9207-F8E8ADE99DF7}" dt="2018-04-15T23:40:52.650" v="398" actId="1076"/>
          <ac:spMkLst>
            <pc:docMk/>
            <pc:sldMk cId="2454215635" sldId="256"/>
            <ac:spMk id="274" creationId="{9732F4E8-3E83-40AB-A923-4920491C7386}"/>
          </ac:spMkLst>
        </pc:spChg>
        <pc:spChg chg="add mod">
          <ac:chgData name="Stephen Blystone" userId="95d8353bd2503b6a" providerId="LiveId" clId="{5ABA47D2-2B42-4C63-9207-F8E8ADE99DF7}" dt="2018-04-23T22:42:41.799" v="1155" actId="1076"/>
          <ac:spMkLst>
            <pc:docMk/>
            <pc:sldMk cId="2454215635" sldId="256"/>
            <ac:spMk id="275" creationId="{2789BF1F-D5C8-4DEB-A7E6-EF0F005CB939}"/>
          </ac:spMkLst>
        </pc:spChg>
        <pc:spChg chg="add mod">
          <ac:chgData name="Stephen Blystone" userId="95d8353bd2503b6a" providerId="LiveId" clId="{5ABA47D2-2B42-4C63-9207-F8E8ADE99DF7}" dt="2018-04-23T21:28:50.125" v="692" actId="1076"/>
          <ac:spMkLst>
            <pc:docMk/>
            <pc:sldMk cId="2454215635" sldId="256"/>
            <ac:spMk id="276" creationId="{EDF224F6-B785-4EBF-A294-387EE5981114}"/>
          </ac:spMkLst>
        </pc:spChg>
        <pc:spChg chg="add mod">
          <ac:chgData name="Stephen Blystone" userId="95d8353bd2503b6a" providerId="LiveId" clId="{5ABA47D2-2B42-4C63-9207-F8E8ADE99DF7}" dt="2018-04-23T21:29:17.867" v="696" actId="1076"/>
          <ac:spMkLst>
            <pc:docMk/>
            <pc:sldMk cId="2454215635" sldId="256"/>
            <ac:spMk id="277" creationId="{2221885E-9409-4824-85AC-3FD96D360146}"/>
          </ac:spMkLst>
        </pc:spChg>
        <pc:spChg chg="add mod">
          <ac:chgData name="Stephen Blystone" userId="95d8353bd2503b6a" providerId="LiveId" clId="{5ABA47D2-2B42-4C63-9207-F8E8ADE99DF7}" dt="2018-04-23T21:28:40.046" v="690" actId="1076"/>
          <ac:spMkLst>
            <pc:docMk/>
            <pc:sldMk cId="2454215635" sldId="256"/>
            <ac:spMk id="289" creationId="{697FF715-EC38-421A-96E6-8247AEE41276}"/>
          </ac:spMkLst>
        </pc:spChg>
        <pc:spChg chg="add mod">
          <ac:chgData name="Stephen Blystone" userId="95d8353bd2503b6a" providerId="LiveId" clId="{5ABA47D2-2B42-4C63-9207-F8E8ADE99DF7}" dt="2018-04-23T21:29:09.921" v="694" actId="1076"/>
          <ac:spMkLst>
            <pc:docMk/>
            <pc:sldMk cId="2454215635" sldId="256"/>
            <ac:spMk id="290" creationId="{AA2CE66C-88A0-4C47-96D9-27EAF39E2E34}"/>
          </ac:spMkLst>
        </pc:spChg>
        <pc:spChg chg="add mod">
          <ac:chgData name="Stephen Blystone" userId="95d8353bd2503b6a" providerId="LiveId" clId="{5ABA47D2-2B42-4C63-9207-F8E8ADE99DF7}" dt="2018-04-23T21:16:48.994" v="580" actId="1076"/>
          <ac:spMkLst>
            <pc:docMk/>
            <pc:sldMk cId="2454215635" sldId="256"/>
            <ac:spMk id="295" creationId="{67992131-BF90-48A1-B9A2-A5B7F355D140}"/>
          </ac:spMkLst>
        </pc:spChg>
        <pc:spChg chg="add mod">
          <ac:chgData name="Stephen Blystone" userId="95d8353bd2503b6a" providerId="LiveId" clId="{5ABA47D2-2B42-4C63-9207-F8E8ADE99DF7}" dt="2018-04-15T23:40:52.650" v="398" actId="1076"/>
          <ac:spMkLst>
            <pc:docMk/>
            <pc:sldMk cId="2454215635" sldId="256"/>
            <ac:spMk id="296" creationId="{84BC803E-623A-4E7E-B599-FD74E68F9C5C}"/>
          </ac:spMkLst>
        </pc:spChg>
        <pc:spChg chg="add mod">
          <ac:chgData name="Stephen Blystone" userId="95d8353bd2503b6a" providerId="LiveId" clId="{5ABA47D2-2B42-4C63-9207-F8E8ADE99DF7}" dt="2018-04-24T04:43:05.099" v="1181" actId="20577"/>
          <ac:spMkLst>
            <pc:docMk/>
            <pc:sldMk cId="2454215635" sldId="256"/>
            <ac:spMk id="297" creationId="{3EB199D9-D1D3-485D-8F67-655AE1055E2E}"/>
          </ac:spMkLst>
        </pc:spChg>
        <pc:spChg chg="add mod">
          <ac:chgData name="Stephen Blystone" userId="95d8353bd2503b6a" providerId="LiveId" clId="{5ABA47D2-2B42-4C63-9207-F8E8ADE99DF7}" dt="2018-04-15T23:40:52.650" v="398" actId="1076"/>
          <ac:spMkLst>
            <pc:docMk/>
            <pc:sldMk cId="2454215635" sldId="256"/>
            <ac:spMk id="298" creationId="{8FAEC0F3-6B92-42F5-A28E-91FE14CD04E5}"/>
          </ac:spMkLst>
        </pc:spChg>
        <pc:spChg chg="add mod">
          <ac:chgData name="Stephen Blystone" userId="95d8353bd2503b6a" providerId="LiveId" clId="{5ABA47D2-2B42-4C63-9207-F8E8ADE99DF7}" dt="2018-04-23T21:29:12.904" v="695" actId="1076"/>
          <ac:spMkLst>
            <pc:docMk/>
            <pc:sldMk cId="2454215635" sldId="256"/>
            <ac:spMk id="299" creationId="{8F9BF9D9-7BB1-41A7-AC28-90E1A21C18BC}"/>
          </ac:spMkLst>
        </pc:spChg>
        <pc:spChg chg="add mod">
          <ac:chgData name="Stephen Blystone" userId="95d8353bd2503b6a" providerId="LiveId" clId="{5ABA47D2-2B42-4C63-9207-F8E8ADE99DF7}" dt="2018-04-23T21:28:59.943" v="693" actId="1076"/>
          <ac:spMkLst>
            <pc:docMk/>
            <pc:sldMk cId="2454215635" sldId="256"/>
            <ac:spMk id="300" creationId="{A7E131D6-0544-40DB-87F9-1E1DD070BAE1}"/>
          </ac:spMkLst>
        </pc:spChg>
        <pc:spChg chg="add mod">
          <ac:chgData name="Stephen Blystone" userId="95d8353bd2503b6a" providerId="LiveId" clId="{5ABA47D2-2B42-4C63-9207-F8E8ADE99DF7}" dt="2018-04-23T21:14:12.975" v="562" actId="1076"/>
          <ac:spMkLst>
            <pc:docMk/>
            <pc:sldMk cId="2454215635" sldId="256"/>
            <ac:spMk id="301" creationId="{179C42DF-B641-4E57-B667-716BF4797D3A}"/>
          </ac:spMkLst>
        </pc:spChg>
        <pc:spChg chg="add mod ord">
          <ac:chgData name="Stephen Blystone" userId="95d8353bd2503b6a" providerId="LiveId" clId="{5ABA47D2-2B42-4C63-9207-F8E8ADE99DF7}" dt="2018-04-23T22:42:28.664" v="1132" actId="1076"/>
          <ac:spMkLst>
            <pc:docMk/>
            <pc:sldMk cId="2454215635" sldId="256"/>
            <ac:spMk id="313" creationId="{22B8DE86-EF17-4446-A43E-EEB1D945C5E5}"/>
          </ac:spMkLst>
        </pc:spChg>
        <pc:spChg chg="add mod">
          <ac:chgData name="Stephen Blystone" userId="95d8353bd2503b6a" providerId="LiveId" clId="{5ABA47D2-2B42-4C63-9207-F8E8ADE99DF7}" dt="2018-04-15T23:40:52.650" v="398" actId="1076"/>
          <ac:spMkLst>
            <pc:docMk/>
            <pc:sldMk cId="2454215635" sldId="256"/>
            <ac:spMk id="314" creationId="{6B5082DE-F03B-4745-B009-D603EF1023A6}"/>
          </ac:spMkLst>
        </pc:spChg>
        <pc:spChg chg="add mod">
          <ac:chgData name="Stephen Blystone" userId="95d8353bd2503b6a" providerId="LiveId" clId="{5ABA47D2-2B42-4C63-9207-F8E8ADE99DF7}" dt="2018-04-15T23:40:52.650" v="398" actId="1076"/>
          <ac:spMkLst>
            <pc:docMk/>
            <pc:sldMk cId="2454215635" sldId="256"/>
            <ac:spMk id="315" creationId="{8BA7E13A-C0C0-49FF-AEEC-3388E2B94120}"/>
          </ac:spMkLst>
        </pc:spChg>
        <pc:spChg chg="add mod">
          <ac:chgData name="Stephen Blystone" userId="95d8353bd2503b6a" providerId="LiveId" clId="{5ABA47D2-2B42-4C63-9207-F8E8ADE99DF7}" dt="2018-04-24T05:36:57.309" v="1203" actId="20577"/>
          <ac:spMkLst>
            <pc:docMk/>
            <pc:sldMk cId="2454215635" sldId="256"/>
            <ac:spMk id="316" creationId="{D9001275-F854-4610-872F-349D832C70DB}"/>
          </ac:spMkLst>
        </pc:spChg>
        <pc:spChg chg="add mod">
          <ac:chgData name="Stephen Blystone" userId="95d8353bd2503b6a" providerId="LiveId" clId="{5ABA47D2-2B42-4C63-9207-F8E8ADE99DF7}" dt="2018-04-23T22:41:58.300" v="1126" actId="1076"/>
          <ac:spMkLst>
            <pc:docMk/>
            <pc:sldMk cId="2454215635" sldId="256"/>
            <ac:spMk id="321" creationId="{ED569E55-6CF2-4DFC-86E4-A93F5F959337}"/>
          </ac:spMkLst>
        </pc:spChg>
        <pc:spChg chg="add mod">
          <ac:chgData name="Stephen Blystone" userId="95d8353bd2503b6a" providerId="LiveId" clId="{5ABA47D2-2B42-4C63-9207-F8E8ADE99DF7}" dt="2018-04-15T23:40:52.650" v="398" actId="1076"/>
          <ac:spMkLst>
            <pc:docMk/>
            <pc:sldMk cId="2454215635" sldId="256"/>
            <ac:spMk id="326" creationId="{6682E5A1-C44A-462F-ADC2-675E7F7462B1}"/>
          </ac:spMkLst>
        </pc:spChg>
        <pc:spChg chg="add mod">
          <ac:chgData name="Stephen Blystone" userId="95d8353bd2503b6a" providerId="LiveId" clId="{5ABA47D2-2B42-4C63-9207-F8E8ADE99DF7}" dt="2018-04-15T23:40:52.650" v="398" actId="1076"/>
          <ac:spMkLst>
            <pc:docMk/>
            <pc:sldMk cId="2454215635" sldId="256"/>
            <ac:spMk id="327" creationId="{D8A4668D-BCC3-44A8-82E6-E443B7FF3BD8}"/>
          </ac:spMkLst>
        </pc:spChg>
        <pc:spChg chg="add mod">
          <ac:chgData name="Stephen Blystone" userId="95d8353bd2503b6a" providerId="LiveId" clId="{5ABA47D2-2B42-4C63-9207-F8E8ADE99DF7}" dt="2018-04-15T23:40:52.650" v="398" actId="1076"/>
          <ac:spMkLst>
            <pc:docMk/>
            <pc:sldMk cId="2454215635" sldId="256"/>
            <ac:spMk id="328" creationId="{AB27D76E-44F4-4D78-8584-D793F0675550}"/>
          </ac:spMkLst>
        </pc:spChg>
        <pc:spChg chg="add mod">
          <ac:chgData name="Stephen Blystone" userId="95d8353bd2503b6a" providerId="LiveId" clId="{5ABA47D2-2B42-4C63-9207-F8E8ADE99DF7}" dt="2018-04-15T23:40:52.650" v="398" actId="1076"/>
          <ac:spMkLst>
            <pc:docMk/>
            <pc:sldMk cId="2454215635" sldId="256"/>
            <ac:spMk id="329" creationId="{3E07DA4C-0838-4679-A235-BB32578912BA}"/>
          </ac:spMkLst>
        </pc:spChg>
        <pc:spChg chg="add mod">
          <ac:chgData name="Stephen Blystone" userId="95d8353bd2503b6a" providerId="LiveId" clId="{5ABA47D2-2B42-4C63-9207-F8E8ADE99DF7}" dt="2018-04-15T23:40:52.650" v="398" actId="1076"/>
          <ac:spMkLst>
            <pc:docMk/>
            <pc:sldMk cId="2454215635" sldId="256"/>
            <ac:spMk id="330" creationId="{C3647340-FC99-48C3-9D2E-FEA5022A6E63}"/>
          </ac:spMkLst>
        </pc:spChg>
        <pc:spChg chg="add mod">
          <ac:chgData name="Stephen Blystone" userId="95d8353bd2503b6a" providerId="LiveId" clId="{5ABA47D2-2B42-4C63-9207-F8E8ADE99DF7}" dt="2018-04-15T23:40:52.650" v="398" actId="1076"/>
          <ac:spMkLst>
            <pc:docMk/>
            <pc:sldMk cId="2454215635" sldId="256"/>
            <ac:spMk id="331" creationId="{60A748AB-F3E9-49C1-A2A6-BE4215C988D0}"/>
          </ac:spMkLst>
        </pc:spChg>
        <pc:spChg chg="add mod">
          <ac:chgData name="Stephen Blystone" userId="95d8353bd2503b6a" providerId="LiveId" clId="{5ABA47D2-2B42-4C63-9207-F8E8ADE99DF7}" dt="2018-04-15T23:40:52.650" v="398" actId="1076"/>
          <ac:spMkLst>
            <pc:docMk/>
            <pc:sldMk cId="2454215635" sldId="256"/>
            <ac:spMk id="332" creationId="{F2906965-06F6-4F9B-827E-1B25B05CB9BF}"/>
          </ac:spMkLst>
        </pc:spChg>
        <pc:spChg chg="add mod">
          <ac:chgData name="Stephen Blystone" userId="95d8353bd2503b6a" providerId="LiveId" clId="{5ABA47D2-2B42-4C63-9207-F8E8ADE99DF7}" dt="2018-04-23T21:28:45.647" v="691" actId="1076"/>
          <ac:spMkLst>
            <pc:docMk/>
            <pc:sldMk cId="2454215635" sldId="256"/>
            <ac:spMk id="333" creationId="{9D2F60F7-E7AD-4AEC-B730-22BF5C885834}"/>
          </ac:spMkLst>
        </pc:spChg>
        <pc:spChg chg="add mod">
          <ac:chgData name="Stephen Blystone" userId="95d8353bd2503b6a" providerId="LiveId" clId="{5ABA47D2-2B42-4C63-9207-F8E8ADE99DF7}" dt="2018-04-15T23:40:52.650" v="398" actId="1076"/>
          <ac:spMkLst>
            <pc:docMk/>
            <pc:sldMk cId="2454215635" sldId="256"/>
            <ac:spMk id="351" creationId="{46A2238B-3C02-4610-8BC4-710E71E0D9DC}"/>
          </ac:spMkLst>
        </pc:spChg>
        <pc:spChg chg="add mod">
          <ac:chgData name="Stephen Blystone" userId="95d8353bd2503b6a" providerId="LiveId" clId="{5ABA47D2-2B42-4C63-9207-F8E8ADE99DF7}" dt="2018-04-23T22:42:01.626" v="1127" actId="1076"/>
          <ac:spMkLst>
            <pc:docMk/>
            <pc:sldMk cId="2454215635" sldId="256"/>
            <ac:spMk id="365" creationId="{B60AF268-3676-466C-82B0-1CD69826FBC9}"/>
          </ac:spMkLst>
        </pc:spChg>
        <pc:spChg chg="add mod">
          <ac:chgData name="Stephen Blystone" userId="95d8353bd2503b6a" providerId="LiveId" clId="{5ABA47D2-2B42-4C63-9207-F8E8ADE99DF7}" dt="2018-04-23T22:43:49.892" v="1162" actId="1076"/>
          <ac:spMkLst>
            <pc:docMk/>
            <pc:sldMk cId="2454215635" sldId="256"/>
            <ac:spMk id="366" creationId="{88CE5332-119B-4127-93A6-405D709624C5}"/>
          </ac:spMkLst>
        </pc:spChg>
        <pc:spChg chg="add mod">
          <ac:chgData name="Stephen Blystone" userId="95d8353bd2503b6a" providerId="LiveId" clId="{5ABA47D2-2B42-4C63-9207-F8E8ADE99DF7}" dt="2018-04-23T22:42:07.862" v="1128" actId="1076"/>
          <ac:spMkLst>
            <pc:docMk/>
            <pc:sldMk cId="2454215635" sldId="256"/>
            <ac:spMk id="367" creationId="{5B5086D8-9ABC-4B6F-87F3-D3FEEAB6ACF5}"/>
          </ac:spMkLst>
        </pc:spChg>
        <pc:spChg chg="add mod">
          <ac:chgData name="Stephen Blystone" userId="95d8353bd2503b6a" providerId="LiveId" clId="{5ABA47D2-2B42-4C63-9207-F8E8ADE99DF7}" dt="2018-04-15T23:44:19.364" v="426" actId="1076"/>
          <ac:spMkLst>
            <pc:docMk/>
            <pc:sldMk cId="2454215635" sldId="256"/>
            <ac:spMk id="375" creationId="{B5AC1A66-6BB8-4BBB-AE4E-BFCCAB6065D1}"/>
          </ac:spMkLst>
        </pc:spChg>
        <pc:spChg chg="add mod">
          <ac:chgData name="Stephen Blystone" userId="95d8353bd2503b6a" providerId="LiveId" clId="{5ABA47D2-2B42-4C63-9207-F8E8ADE99DF7}" dt="2018-04-15T23:43:57.761" v="418" actId="20577"/>
          <ac:spMkLst>
            <pc:docMk/>
            <pc:sldMk cId="2454215635" sldId="256"/>
            <ac:spMk id="376" creationId="{B1624C80-03EE-42F5-817B-D03435051416}"/>
          </ac:spMkLst>
        </pc:spChg>
        <pc:spChg chg="add mod">
          <ac:chgData name="Stephen Blystone" userId="95d8353bd2503b6a" providerId="LiveId" clId="{5ABA47D2-2B42-4C63-9207-F8E8ADE99DF7}" dt="2018-04-15T23:44:13.729" v="425" actId="1037"/>
          <ac:spMkLst>
            <pc:docMk/>
            <pc:sldMk cId="2454215635" sldId="256"/>
            <ac:spMk id="377" creationId="{CB6352D7-5E86-48E5-97BE-39FC4EE1E4DF}"/>
          </ac:spMkLst>
        </pc:spChg>
        <pc:spChg chg="add mod">
          <ac:chgData name="Stephen Blystone" userId="95d8353bd2503b6a" providerId="LiveId" clId="{5ABA47D2-2B42-4C63-9207-F8E8ADE99DF7}" dt="2018-04-23T21:12:31.284" v="541" actId="1076"/>
          <ac:spMkLst>
            <pc:docMk/>
            <pc:sldMk cId="2454215635" sldId="256"/>
            <ac:spMk id="378" creationId="{91A97B25-9A25-4973-AA74-B383E9A3C476}"/>
          </ac:spMkLst>
        </pc:spChg>
        <pc:spChg chg="add mod">
          <ac:chgData name="Stephen Blystone" userId="95d8353bd2503b6a" providerId="LiveId" clId="{5ABA47D2-2B42-4C63-9207-F8E8ADE99DF7}" dt="2018-04-23T21:14:23.155" v="564" actId="1076"/>
          <ac:spMkLst>
            <pc:docMk/>
            <pc:sldMk cId="2454215635" sldId="256"/>
            <ac:spMk id="379" creationId="{50C302EF-9F29-4223-B86E-3DCC957F3687}"/>
          </ac:spMkLst>
        </pc:spChg>
        <pc:spChg chg="add del mod">
          <ac:chgData name="Stephen Blystone" userId="95d8353bd2503b6a" providerId="LiveId" clId="{5ABA47D2-2B42-4C63-9207-F8E8ADE99DF7}" dt="2018-04-23T21:06:57.951" v="470" actId="478"/>
          <ac:spMkLst>
            <pc:docMk/>
            <pc:sldMk cId="2454215635" sldId="256"/>
            <ac:spMk id="404" creationId="{581348A7-D5B9-42D0-8EE6-1147C9995538}"/>
          </ac:spMkLst>
        </pc:spChg>
        <pc:spChg chg="add mod topLvl">
          <ac:chgData name="Stephen Blystone" userId="95d8353bd2503b6a" providerId="LiveId" clId="{5ABA47D2-2B42-4C63-9207-F8E8ADE99DF7}" dt="2018-04-23T21:15:49.548" v="573" actId="164"/>
          <ac:spMkLst>
            <pc:docMk/>
            <pc:sldMk cId="2454215635" sldId="256"/>
            <ac:spMk id="414" creationId="{2CD25988-4240-4D78-991B-539379B82A1F}"/>
          </ac:spMkLst>
        </pc:spChg>
        <pc:spChg chg="add mod">
          <ac:chgData name="Stephen Blystone" userId="95d8353bd2503b6a" providerId="LiveId" clId="{5ABA47D2-2B42-4C63-9207-F8E8ADE99DF7}" dt="2018-04-23T21:09:26.768" v="504" actId="20577"/>
          <ac:spMkLst>
            <pc:docMk/>
            <pc:sldMk cId="2454215635" sldId="256"/>
            <ac:spMk id="415" creationId="{309D201A-A696-4E31-B84E-CA7CE87C2DCE}"/>
          </ac:spMkLst>
        </pc:spChg>
        <pc:spChg chg="add mod">
          <ac:chgData name="Stephen Blystone" userId="95d8353bd2503b6a" providerId="LiveId" clId="{5ABA47D2-2B42-4C63-9207-F8E8ADE99DF7}" dt="2018-04-24T05:36:59.601" v="1204" actId="20577"/>
          <ac:spMkLst>
            <pc:docMk/>
            <pc:sldMk cId="2454215635" sldId="256"/>
            <ac:spMk id="489" creationId="{C771CBF0-1799-4081-AB61-D506286975DB}"/>
          </ac:spMkLst>
        </pc:spChg>
        <pc:spChg chg="add mod">
          <ac:chgData name="Stephen Blystone" userId="95d8353bd2503b6a" providerId="LiveId" clId="{5ABA47D2-2B42-4C63-9207-F8E8ADE99DF7}" dt="2018-04-24T05:37:02.585" v="1205" actId="20577"/>
          <ac:spMkLst>
            <pc:docMk/>
            <pc:sldMk cId="2454215635" sldId="256"/>
            <ac:spMk id="490" creationId="{77AE0184-6775-423F-A70D-3D93A5C52083}"/>
          </ac:spMkLst>
        </pc:spChg>
        <pc:grpChg chg="mod">
          <ac:chgData name="Stephen Blystone" userId="95d8353bd2503b6a" providerId="LiveId" clId="{5ABA47D2-2B42-4C63-9207-F8E8ADE99DF7}" dt="2018-04-15T23:40:52.650" v="398" actId="1076"/>
          <ac:grpSpMkLst>
            <pc:docMk/>
            <pc:sldMk cId="2454215635" sldId="256"/>
            <ac:grpSpMk id="91" creationId="{43CFCD53-DF29-4ADE-BAB5-0D390D8DAFE5}"/>
          </ac:grpSpMkLst>
        </pc:grpChg>
        <pc:grpChg chg="mod">
          <ac:chgData name="Stephen Blystone" userId="95d8353bd2503b6a" providerId="LiveId" clId="{5ABA47D2-2B42-4C63-9207-F8E8ADE99DF7}" dt="2018-04-15T23:40:52.650" v="398" actId="1076"/>
          <ac:grpSpMkLst>
            <pc:docMk/>
            <pc:sldMk cId="2454215635" sldId="256"/>
            <ac:grpSpMk id="94" creationId="{AE19F0CB-DB42-42D8-BC00-10BA3DEAD17B}"/>
          </ac:grpSpMkLst>
        </pc:grpChg>
        <pc:grpChg chg="mod">
          <ac:chgData name="Stephen Blystone" userId="95d8353bd2503b6a" providerId="LiveId" clId="{5ABA47D2-2B42-4C63-9207-F8E8ADE99DF7}" dt="2018-04-15T23:40:52.650" v="398" actId="1076"/>
          <ac:grpSpMkLst>
            <pc:docMk/>
            <pc:sldMk cId="2454215635" sldId="256"/>
            <ac:grpSpMk id="97" creationId="{A870BEE2-B829-415F-BF33-EEF0592CD6B4}"/>
          </ac:grpSpMkLst>
        </pc:grpChg>
        <pc:grpChg chg="mod">
          <ac:chgData name="Stephen Blystone" userId="95d8353bd2503b6a" providerId="LiveId" clId="{5ABA47D2-2B42-4C63-9207-F8E8ADE99DF7}" dt="2018-04-15T23:40:52.650" v="398" actId="1076"/>
          <ac:grpSpMkLst>
            <pc:docMk/>
            <pc:sldMk cId="2454215635" sldId="256"/>
            <ac:grpSpMk id="100" creationId="{017B751E-B201-40CA-91AD-C474808E6B76}"/>
          </ac:grpSpMkLst>
        </pc:grpChg>
        <pc:grpChg chg="mod">
          <ac:chgData name="Stephen Blystone" userId="95d8353bd2503b6a" providerId="LiveId" clId="{5ABA47D2-2B42-4C63-9207-F8E8ADE99DF7}" dt="2018-04-15T23:40:52.650" v="398" actId="1076"/>
          <ac:grpSpMkLst>
            <pc:docMk/>
            <pc:sldMk cId="2454215635" sldId="256"/>
            <ac:grpSpMk id="103" creationId="{BFEF8ACE-6872-4E62-B20F-08736D6402E6}"/>
          </ac:grpSpMkLst>
        </pc:grpChg>
        <pc:grpChg chg="mod">
          <ac:chgData name="Stephen Blystone" userId="95d8353bd2503b6a" providerId="LiveId" clId="{5ABA47D2-2B42-4C63-9207-F8E8ADE99DF7}" dt="2018-04-15T23:40:52.650" v="398" actId="1076"/>
          <ac:grpSpMkLst>
            <pc:docMk/>
            <pc:sldMk cId="2454215635" sldId="256"/>
            <ac:grpSpMk id="106" creationId="{7CA7FB6D-782C-495C-925C-263E038C5C82}"/>
          </ac:grpSpMkLst>
        </pc:grpChg>
        <pc:grpChg chg="mod">
          <ac:chgData name="Stephen Blystone" userId="95d8353bd2503b6a" providerId="LiveId" clId="{5ABA47D2-2B42-4C63-9207-F8E8ADE99DF7}" dt="2018-04-15T23:40:52.650" v="398" actId="1076"/>
          <ac:grpSpMkLst>
            <pc:docMk/>
            <pc:sldMk cId="2454215635" sldId="256"/>
            <ac:grpSpMk id="109" creationId="{62F58148-B2AE-4ECF-8624-D28720DE4B63}"/>
          </ac:grpSpMkLst>
        </pc:grpChg>
        <pc:grpChg chg="mod">
          <ac:chgData name="Stephen Blystone" userId="95d8353bd2503b6a" providerId="LiveId" clId="{5ABA47D2-2B42-4C63-9207-F8E8ADE99DF7}" dt="2018-04-15T23:40:52.650" v="398" actId="1076"/>
          <ac:grpSpMkLst>
            <pc:docMk/>
            <pc:sldMk cId="2454215635" sldId="256"/>
            <ac:grpSpMk id="112" creationId="{73897B64-809E-443A-84ED-5B5E553AB772}"/>
          </ac:grpSpMkLst>
        </pc:grpChg>
        <pc:grpChg chg="mod">
          <ac:chgData name="Stephen Blystone" userId="95d8353bd2503b6a" providerId="LiveId" clId="{5ABA47D2-2B42-4C63-9207-F8E8ADE99DF7}" dt="2018-04-15T23:40:52.650" v="398" actId="1076"/>
          <ac:grpSpMkLst>
            <pc:docMk/>
            <pc:sldMk cId="2454215635" sldId="256"/>
            <ac:grpSpMk id="115" creationId="{ECFE1B5C-B932-480F-9698-559F0AFD06A0}"/>
          </ac:grpSpMkLst>
        </pc:grpChg>
        <pc:grpChg chg="mod ord">
          <ac:chgData name="Stephen Blystone" userId="95d8353bd2503b6a" providerId="LiveId" clId="{5ABA47D2-2B42-4C63-9207-F8E8ADE99DF7}" dt="2018-04-15T23:40:52.650" v="398" actId="1076"/>
          <ac:grpSpMkLst>
            <pc:docMk/>
            <pc:sldMk cId="2454215635" sldId="256"/>
            <ac:grpSpMk id="119" creationId="{AE50F2BD-84DB-430E-8D0F-232E6D901280}"/>
          </ac:grpSpMkLst>
        </pc:grpChg>
        <pc:grpChg chg="mod ord">
          <ac:chgData name="Stephen Blystone" userId="95d8353bd2503b6a" providerId="LiveId" clId="{5ABA47D2-2B42-4C63-9207-F8E8ADE99DF7}" dt="2018-04-15T23:40:52.650" v="398" actId="1076"/>
          <ac:grpSpMkLst>
            <pc:docMk/>
            <pc:sldMk cId="2454215635" sldId="256"/>
            <ac:grpSpMk id="149" creationId="{7AD77C6E-AE6B-45DA-AE40-BA19302E694F}"/>
          </ac:grpSpMkLst>
        </pc:grpChg>
        <pc:grpChg chg="mod ord">
          <ac:chgData name="Stephen Blystone" userId="95d8353bd2503b6a" providerId="LiveId" clId="{5ABA47D2-2B42-4C63-9207-F8E8ADE99DF7}" dt="2018-04-15T23:40:52.650" v="398" actId="1076"/>
          <ac:grpSpMkLst>
            <pc:docMk/>
            <pc:sldMk cId="2454215635" sldId="256"/>
            <ac:grpSpMk id="157" creationId="{08EC9E74-5CBF-4836-A4D1-1C30F9106209}"/>
          </ac:grpSpMkLst>
        </pc:grpChg>
        <pc:grpChg chg="mod ord">
          <ac:chgData name="Stephen Blystone" userId="95d8353bd2503b6a" providerId="LiveId" clId="{5ABA47D2-2B42-4C63-9207-F8E8ADE99DF7}" dt="2018-04-15T23:40:52.650" v="398" actId="1076"/>
          <ac:grpSpMkLst>
            <pc:docMk/>
            <pc:sldMk cId="2454215635" sldId="256"/>
            <ac:grpSpMk id="167" creationId="{8F41672D-E073-4B8D-A51E-3A57D462524B}"/>
          </ac:grpSpMkLst>
        </pc:grpChg>
        <pc:grpChg chg="mod ord">
          <ac:chgData name="Stephen Blystone" userId="95d8353bd2503b6a" providerId="LiveId" clId="{5ABA47D2-2B42-4C63-9207-F8E8ADE99DF7}" dt="2018-04-15T23:40:52.650" v="398" actId="1076"/>
          <ac:grpSpMkLst>
            <pc:docMk/>
            <pc:sldMk cId="2454215635" sldId="256"/>
            <ac:grpSpMk id="175" creationId="{78345CDA-3E04-486C-874B-0340508776D2}"/>
          </ac:grpSpMkLst>
        </pc:grpChg>
        <pc:grpChg chg="mod ord">
          <ac:chgData name="Stephen Blystone" userId="95d8353bd2503b6a" providerId="LiveId" clId="{5ABA47D2-2B42-4C63-9207-F8E8ADE99DF7}" dt="2018-04-15T23:40:52.650" v="398" actId="1076"/>
          <ac:grpSpMkLst>
            <pc:docMk/>
            <pc:sldMk cId="2454215635" sldId="256"/>
            <ac:grpSpMk id="193" creationId="{560C02CE-8D1E-4CC5-B545-6DAF32EC874D}"/>
          </ac:grpSpMkLst>
        </pc:grpChg>
        <pc:grpChg chg="mod ord">
          <ac:chgData name="Stephen Blystone" userId="95d8353bd2503b6a" providerId="LiveId" clId="{5ABA47D2-2B42-4C63-9207-F8E8ADE99DF7}" dt="2018-04-15T23:40:52.650" v="398" actId="1076"/>
          <ac:grpSpMkLst>
            <pc:docMk/>
            <pc:sldMk cId="2454215635" sldId="256"/>
            <ac:grpSpMk id="201" creationId="{280A7419-AF90-4861-A0AF-094963F6D21E}"/>
          </ac:grpSpMkLst>
        </pc:grpChg>
        <pc:grpChg chg="mod ord">
          <ac:chgData name="Stephen Blystone" userId="95d8353bd2503b6a" providerId="LiveId" clId="{5ABA47D2-2B42-4C63-9207-F8E8ADE99DF7}" dt="2018-04-15T23:40:52.650" v="398" actId="1076"/>
          <ac:grpSpMkLst>
            <pc:docMk/>
            <pc:sldMk cId="2454215635" sldId="256"/>
            <ac:grpSpMk id="209" creationId="{68E991C6-59C3-476F-9601-5956B133E7F4}"/>
          </ac:grpSpMkLst>
        </pc:grpChg>
        <pc:grpChg chg="mod ord">
          <ac:chgData name="Stephen Blystone" userId="95d8353bd2503b6a" providerId="LiveId" clId="{5ABA47D2-2B42-4C63-9207-F8E8ADE99DF7}" dt="2018-04-15T23:40:52.650" v="398" actId="1076"/>
          <ac:grpSpMkLst>
            <pc:docMk/>
            <pc:sldMk cId="2454215635" sldId="256"/>
            <ac:grpSpMk id="217" creationId="{2A283BFD-FA45-4033-94F6-FA621B35983A}"/>
          </ac:grpSpMkLst>
        </pc:grpChg>
        <pc:grpChg chg="mod ord">
          <ac:chgData name="Stephen Blystone" userId="95d8353bd2503b6a" providerId="LiveId" clId="{5ABA47D2-2B42-4C63-9207-F8E8ADE99DF7}" dt="2018-04-15T23:40:52.650" v="398" actId="1076"/>
          <ac:grpSpMkLst>
            <pc:docMk/>
            <pc:sldMk cId="2454215635" sldId="256"/>
            <ac:grpSpMk id="225" creationId="{6938CF0A-4481-4A62-A5EB-4EB2737334E7}"/>
          </ac:grpSpMkLst>
        </pc:grpChg>
        <pc:grpChg chg="add del mod">
          <ac:chgData name="Stephen Blystone" userId="95d8353bd2503b6a" providerId="LiveId" clId="{5ABA47D2-2B42-4C63-9207-F8E8ADE99DF7}" dt="2018-04-23T21:14:47.714" v="565" actId="165"/>
          <ac:grpSpMkLst>
            <pc:docMk/>
            <pc:sldMk cId="2454215635" sldId="256"/>
            <ac:grpSpMk id="473" creationId="{7B8D3CA4-5FFD-4D0A-A171-965683CEFB2F}"/>
          </ac:grpSpMkLst>
        </pc:grpChg>
        <pc:grpChg chg="add mod">
          <ac:chgData name="Stephen Blystone" userId="95d8353bd2503b6a" providerId="LiveId" clId="{5ABA47D2-2B42-4C63-9207-F8E8ADE99DF7}" dt="2018-04-23T21:15:49.548" v="573" actId="164"/>
          <ac:grpSpMkLst>
            <pc:docMk/>
            <pc:sldMk cId="2454215635" sldId="256"/>
            <ac:grpSpMk id="482" creationId="{DB7EB5A5-CFA9-4D0B-8C41-AE72FAB9CFE0}"/>
          </ac:grpSpMkLst>
        </pc:grpChg>
        <pc:picChg chg="add mod topLvl modCrop">
          <ac:chgData name="Stephen Blystone" userId="95d8353bd2503b6a" providerId="LiveId" clId="{5ABA47D2-2B42-4C63-9207-F8E8ADE99DF7}" dt="2018-04-23T21:15:49.548" v="573" actId="164"/>
          <ac:picMkLst>
            <pc:docMk/>
            <pc:sldMk cId="2454215635" sldId="256"/>
            <ac:picMk id="413" creationId="{72868A3D-56F3-43C7-9F99-CF1F7B29262F}"/>
          </ac:picMkLst>
        </pc:picChg>
        <pc:cxnChg chg="mod">
          <ac:chgData name="Stephen Blystone" userId="95d8353bd2503b6a" providerId="LiveId" clId="{5ABA47D2-2B42-4C63-9207-F8E8ADE99DF7}" dt="2018-04-15T23:40:52.650" v="398" actId="1076"/>
          <ac:cxnSpMkLst>
            <pc:docMk/>
            <pc:sldMk cId="2454215635" sldId="256"/>
            <ac:cxnSpMk id="90" creationId="{0A2C0469-F8C5-43E7-BD8B-16C19EC0CD12}"/>
          </ac:cxnSpMkLst>
        </pc:cxnChg>
        <pc:cxnChg chg="mod">
          <ac:chgData name="Stephen Blystone" userId="95d8353bd2503b6a" providerId="LiveId" clId="{5ABA47D2-2B42-4C63-9207-F8E8ADE99DF7}" dt="2018-04-15T23:40:52.650" v="398" actId="1076"/>
          <ac:cxnSpMkLst>
            <pc:docMk/>
            <pc:sldMk cId="2454215635" sldId="256"/>
            <ac:cxnSpMk id="118" creationId="{F5B33344-D255-416C-904B-0CCF8F806ADA}"/>
          </ac:cxnSpMkLst>
        </pc:cxnChg>
        <pc:cxnChg chg="mod">
          <ac:chgData name="Stephen Blystone" userId="95d8353bd2503b6a" providerId="LiveId" clId="{5ABA47D2-2B42-4C63-9207-F8E8ADE99DF7}" dt="2018-04-15T23:40:52.650" v="398" actId="1076"/>
          <ac:cxnSpMkLst>
            <pc:docMk/>
            <pc:sldMk cId="2454215635" sldId="256"/>
            <ac:cxnSpMk id="128" creationId="{384BF53E-1A30-4681-BF7C-2CC07B9335AD}"/>
          </ac:cxnSpMkLst>
        </pc:cxnChg>
        <pc:cxnChg chg="mod">
          <ac:chgData name="Stephen Blystone" userId="95d8353bd2503b6a" providerId="LiveId" clId="{5ABA47D2-2B42-4C63-9207-F8E8ADE99DF7}" dt="2018-04-15T23:40:52.650" v="398" actId="1076"/>
          <ac:cxnSpMkLst>
            <pc:docMk/>
            <pc:sldMk cId="2454215635" sldId="256"/>
            <ac:cxnSpMk id="129" creationId="{CC45E86A-9F83-4F87-93BF-1E8989390983}"/>
          </ac:cxnSpMkLst>
        </pc:cxnChg>
        <pc:cxnChg chg="mod">
          <ac:chgData name="Stephen Blystone" userId="95d8353bd2503b6a" providerId="LiveId" clId="{5ABA47D2-2B42-4C63-9207-F8E8ADE99DF7}" dt="2018-04-15T23:40:52.650" v="398" actId="1076"/>
          <ac:cxnSpMkLst>
            <pc:docMk/>
            <pc:sldMk cId="2454215635" sldId="256"/>
            <ac:cxnSpMk id="130" creationId="{B660D3C0-D03D-4E12-B10A-38450A507384}"/>
          </ac:cxnSpMkLst>
        </pc:cxnChg>
        <pc:cxnChg chg="mod">
          <ac:chgData name="Stephen Blystone" userId="95d8353bd2503b6a" providerId="LiveId" clId="{5ABA47D2-2B42-4C63-9207-F8E8ADE99DF7}" dt="2018-04-15T23:40:52.650" v="398" actId="1076"/>
          <ac:cxnSpMkLst>
            <pc:docMk/>
            <pc:sldMk cId="2454215635" sldId="256"/>
            <ac:cxnSpMk id="131" creationId="{74867BE5-3C19-4671-BF0D-1AEB70D0137F}"/>
          </ac:cxnSpMkLst>
        </pc:cxnChg>
        <pc:cxnChg chg="mod">
          <ac:chgData name="Stephen Blystone" userId="95d8353bd2503b6a" providerId="LiveId" clId="{5ABA47D2-2B42-4C63-9207-F8E8ADE99DF7}" dt="2018-04-15T23:40:52.650" v="398" actId="1076"/>
          <ac:cxnSpMkLst>
            <pc:docMk/>
            <pc:sldMk cId="2454215635" sldId="256"/>
            <ac:cxnSpMk id="132" creationId="{5E2EFF6A-1ACF-4040-92D9-12B6C03473F9}"/>
          </ac:cxnSpMkLst>
        </pc:cxnChg>
        <pc:cxnChg chg="mod">
          <ac:chgData name="Stephen Blystone" userId="95d8353bd2503b6a" providerId="LiveId" clId="{5ABA47D2-2B42-4C63-9207-F8E8ADE99DF7}" dt="2018-04-15T23:40:52.650" v="398" actId="1076"/>
          <ac:cxnSpMkLst>
            <pc:docMk/>
            <pc:sldMk cId="2454215635" sldId="256"/>
            <ac:cxnSpMk id="133" creationId="{96145A75-852D-4FA5-AEF2-0B7E0314D950}"/>
          </ac:cxnSpMkLst>
        </pc:cxnChg>
        <pc:cxnChg chg="mod">
          <ac:chgData name="Stephen Blystone" userId="95d8353bd2503b6a" providerId="LiveId" clId="{5ABA47D2-2B42-4C63-9207-F8E8ADE99DF7}" dt="2018-04-15T23:40:52.650" v="398" actId="1076"/>
          <ac:cxnSpMkLst>
            <pc:docMk/>
            <pc:sldMk cId="2454215635" sldId="256"/>
            <ac:cxnSpMk id="134" creationId="{00CFD692-B5A3-459D-A731-55031601D880}"/>
          </ac:cxnSpMkLst>
        </pc:cxnChg>
        <pc:cxnChg chg="mod">
          <ac:chgData name="Stephen Blystone" userId="95d8353bd2503b6a" providerId="LiveId" clId="{5ABA47D2-2B42-4C63-9207-F8E8ADE99DF7}" dt="2018-04-15T23:40:52.650" v="398" actId="1076"/>
          <ac:cxnSpMkLst>
            <pc:docMk/>
            <pc:sldMk cId="2454215635" sldId="256"/>
            <ac:cxnSpMk id="135" creationId="{E254EFCB-F1A4-42F4-8AD7-EC912014C775}"/>
          </ac:cxnSpMkLst>
        </pc:cxnChg>
        <pc:cxnChg chg="mod">
          <ac:chgData name="Stephen Blystone" userId="95d8353bd2503b6a" providerId="LiveId" clId="{5ABA47D2-2B42-4C63-9207-F8E8ADE99DF7}" dt="2018-04-15T23:40:52.650" v="398" actId="1076"/>
          <ac:cxnSpMkLst>
            <pc:docMk/>
            <pc:sldMk cId="2454215635" sldId="256"/>
            <ac:cxnSpMk id="136" creationId="{C7FB73F0-78BB-4F6D-80AD-F3BD22A16204}"/>
          </ac:cxnSpMkLst>
        </pc:cxnChg>
        <pc:cxnChg chg="mod">
          <ac:chgData name="Stephen Blystone" userId="95d8353bd2503b6a" providerId="LiveId" clId="{5ABA47D2-2B42-4C63-9207-F8E8ADE99DF7}" dt="2018-04-15T23:40:52.650" v="398" actId="1076"/>
          <ac:cxnSpMkLst>
            <pc:docMk/>
            <pc:sldMk cId="2454215635" sldId="256"/>
            <ac:cxnSpMk id="186" creationId="{515DB702-47DD-499B-9DB1-BEC029E389DC}"/>
          </ac:cxnSpMkLst>
        </pc:cxnChg>
        <pc:cxnChg chg="mod">
          <ac:chgData name="Stephen Blystone" userId="95d8353bd2503b6a" providerId="LiveId" clId="{5ABA47D2-2B42-4C63-9207-F8E8ADE99DF7}" dt="2018-04-15T23:40:52.650" v="398" actId="1076"/>
          <ac:cxnSpMkLst>
            <pc:docMk/>
            <pc:sldMk cId="2454215635" sldId="256"/>
            <ac:cxnSpMk id="188" creationId="{81099C83-6F8D-44C7-9988-8D8D694491AC}"/>
          </ac:cxnSpMkLst>
        </pc:cxnChg>
        <pc:cxnChg chg="mod">
          <ac:chgData name="Stephen Blystone" userId="95d8353bd2503b6a" providerId="LiveId" clId="{5ABA47D2-2B42-4C63-9207-F8E8ADE99DF7}" dt="2018-04-15T23:40:52.650" v="398" actId="1076"/>
          <ac:cxnSpMkLst>
            <pc:docMk/>
            <pc:sldMk cId="2454215635" sldId="256"/>
            <ac:cxnSpMk id="190" creationId="{C86E18A7-E049-4F7F-B0E8-17443C6905CA}"/>
          </ac:cxnSpMkLst>
        </pc:cxnChg>
        <pc:cxnChg chg="mod">
          <ac:chgData name="Stephen Blystone" userId="95d8353bd2503b6a" providerId="LiveId" clId="{5ABA47D2-2B42-4C63-9207-F8E8ADE99DF7}" dt="2018-04-15T23:40:52.650" v="398" actId="1076"/>
          <ac:cxnSpMkLst>
            <pc:docMk/>
            <pc:sldMk cId="2454215635" sldId="256"/>
            <ac:cxnSpMk id="192" creationId="{9F11ECEA-57A9-4363-8E10-3296A229F762}"/>
          </ac:cxnSpMkLst>
        </pc:cxnChg>
        <pc:cxnChg chg="mod">
          <ac:chgData name="Stephen Blystone" userId="95d8353bd2503b6a" providerId="LiveId" clId="{5ABA47D2-2B42-4C63-9207-F8E8ADE99DF7}" dt="2018-04-15T23:40:52.650" v="398" actId="1076"/>
          <ac:cxnSpMkLst>
            <pc:docMk/>
            <pc:sldMk cId="2454215635" sldId="256"/>
            <ac:cxnSpMk id="234" creationId="{32AF21BF-FDFD-4551-B0AE-89A5B7666C89}"/>
          </ac:cxnSpMkLst>
        </pc:cxnChg>
        <pc:cxnChg chg="mod">
          <ac:chgData name="Stephen Blystone" userId="95d8353bd2503b6a" providerId="LiveId" clId="{5ABA47D2-2B42-4C63-9207-F8E8ADE99DF7}" dt="2018-04-15T23:40:52.650" v="398" actId="1076"/>
          <ac:cxnSpMkLst>
            <pc:docMk/>
            <pc:sldMk cId="2454215635" sldId="256"/>
            <ac:cxnSpMk id="236" creationId="{EF5AEA35-FAD2-4A07-B5F5-0EAE7E686736}"/>
          </ac:cxnSpMkLst>
        </pc:cxnChg>
        <pc:cxnChg chg="mod">
          <ac:chgData name="Stephen Blystone" userId="95d8353bd2503b6a" providerId="LiveId" clId="{5ABA47D2-2B42-4C63-9207-F8E8ADE99DF7}" dt="2018-04-15T23:40:52.650" v="398" actId="1076"/>
          <ac:cxnSpMkLst>
            <pc:docMk/>
            <pc:sldMk cId="2454215635" sldId="256"/>
            <ac:cxnSpMk id="238" creationId="{448DA599-87C5-4CBA-AECE-EE2B402BBCF6}"/>
          </ac:cxnSpMkLst>
        </pc:cxnChg>
        <pc:cxnChg chg="mod">
          <ac:chgData name="Stephen Blystone" userId="95d8353bd2503b6a" providerId="LiveId" clId="{5ABA47D2-2B42-4C63-9207-F8E8ADE99DF7}" dt="2018-04-15T23:40:52.650" v="398" actId="1076"/>
          <ac:cxnSpMkLst>
            <pc:docMk/>
            <pc:sldMk cId="2454215635" sldId="256"/>
            <ac:cxnSpMk id="241" creationId="{27F28EEB-12BB-4B90-AD11-BD6C01B58DDE}"/>
          </ac:cxnSpMkLst>
        </pc:cxnChg>
        <pc:cxnChg chg="mod">
          <ac:chgData name="Stephen Blystone" userId="95d8353bd2503b6a" providerId="LiveId" clId="{5ABA47D2-2B42-4C63-9207-F8E8ADE99DF7}" dt="2018-04-15T23:40:52.650" v="398" actId="1076"/>
          <ac:cxnSpMkLst>
            <pc:docMk/>
            <pc:sldMk cId="2454215635" sldId="256"/>
            <ac:cxnSpMk id="243" creationId="{82FB590F-0A0D-403B-BE0E-650A716BC6A9}"/>
          </ac:cxnSpMkLst>
        </pc:cxnChg>
        <pc:cxnChg chg="mod">
          <ac:chgData name="Stephen Blystone" userId="95d8353bd2503b6a" providerId="LiveId" clId="{5ABA47D2-2B42-4C63-9207-F8E8ADE99DF7}" dt="2018-04-15T23:40:52.650" v="398" actId="1076"/>
          <ac:cxnSpMkLst>
            <pc:docMk/>
            <pc:sldMk cId="2454215635" sldId="256"/>
            <ac:cxnSpMk id="245" creationId="{4A9C4DD1-6BE3-4B4A-97E8-20A118546F7F}"/>
          </ac:cxnSpMkLst>
        </pc:cxnChg>
        <pc:cxnChg chg="mod">
          <ac:chgData name="Stephen Blystone" userId="95d8353bd2503b6a" providerId="LiveId" clId="{5ABA47D2-2B42-4C63-9207-F8E8ADE99DF7}" dt="2018-04-15T23:40:52.650" v="398" actId="1076"/>
          <ac:cxnSpMkLst>
            <pc:docMk/>
            <pc:sldMk cId="2454215635" sldId="256"/>
            <ac:cxnSpMk id="248" creationId="{4CFCE8F9-D437-4D07-9662-ECF36762F360}"/>
          </ac:cxnSpMkLst>
        </pc:cxnChg>
        <pc:cxnChg chg="mod">
          <ac:chgData name="Stephen Blystone" userId="95d8353bd2503b6a" providerId="LiveId" clId="{5ABA47D2-2B42-4C63-9207-F8E8ADE99DF7}" dt="2018-04-15T23:40:52.650" v="398" actId="1076"/>
          <ac:cxnSpMkLst>
            <pc:docMk/>
            <pc:sldMk cId="2454215635" sldId="256"/>
            <ac:cxnSpMk id="250" creationId="{D6502E27-1969-4211-B469-58C7F6D8FBF4}"/>
          </ac:cxnSpMkLst>
        </pc:cxnChg>
        <pc:cxnChg chg="mod">
          <ac:chgData name="Stephen Blystone" userId="95d8353bd2503b6a" providerId="LiveId" clId="{5ABA47D2-2B42-4C63-9207-F8E8ADE99DF7}" dt="2018-04-15T23:40:52.650" v="398" actId="1076"/>
          <ac:cxnSpMkLst>
            <pc:docMk/>
            <pc:sldMk cId="2454215635" sldId="256"/>
            <ac:cxnSpMk id="252" creationId="{2D691E20-54CE-4284-8B4D-8985027EAED5}"/>
          </ac:cxnSpMkLst>
        </pc:cxnChg>
        <pc:cxnChg chg="mod">
          <ac:chgData name="Stephen Blystone" userId="95d8353bd2503b6a" providerId="LiveId" clId="{5ABA47D2-2B42-4C63-9207-F8E8ADE99DF7}" dt="2018-04-15T23:40:52.650" v="398" actId="1076"/>
          <ac:cxnSpMkLst>
            <pc:docMk/>
            <pc:sldMk cId="2454215635" sldId="256"/>
            <ac:cxnSpMk id="254" creationId="{9F7E8461-A442-4FC8-959D-AA9F214C2A02}"/>
          </ac:cxnSpMkLst>
        </pc:cxnChg>
        <pc:cxnChg chg="mod">
          <ac:chgData name="Stephen Blystone" userId="95d8353bd2503b6a" providerId="LiveId" clId="{5ABA47D2-2B42-4C63-9207-F8E8ADE99DF7}" dt="2018-04-15T23:40:52.650" v="398" actId="1076"/>
          <ac:cxnSpMkLst>
            <pc:docMk/>
            <pc:sldMk cId="2454215635" sldId="256"/>
            <ac:cxnSpMk id="256" creationId="{49B82ABD-8FDD-4227-A92C-2089FD05E16E}"/>
          </ac:cxnSpMkLst>
        </pc:cxnChg>
        <pc:cxnChg chg="mod">
          <ac:chgData name="Stephen Blystone" userId="95d8353bd2503b6a" providerId="LiveId" clId="{5ABA47D2-2B42-4C63-9207-F8E8ADE99DF7}" dt="2018-04-15T23:40:52.650" v="398" actId="1076"/>
          <ac:cxnSpMkLst>
            <pc:docMk/>
            <pc:sldMk cId="2454215635" sldId="256"/>
            <ac:cxnSpMk id="258" creationId="{80F35C1F-C0EC-4482-883F-C7D363B3D534}"/>
          </ac:cxnSpMkLst>
        </pc:cxnChg>
        <pc:cxnChg chg="mod">
          <ac:chgData name="Stephen Blystone" userId="95d8353bd2503b6a" providerId="LiveId" clId="{5ABA47D2-2B42-4C63-9207-F8E8ADE99DF7}" dt="2018-04-15T23:43:02.958" v="409" actId="1076"/>
          <ac:cxnSpMkLst>
            <pc:docMk/>
            <pc:sldMk cId="2454215635" sldId="256"/>
            <ac:cxnSpMk id="266" creationId="{AD599F6F-384A-4E1F-ABCF-F7706DC086A3}"/>
          </ac:cxnSpMkLst>
        </pc:cxnChg>
        <pc:cxnChg chg="mod">
          <ac:chgData name="Stephen Blystone" userId="95d8353bd2503b6a" providerId="LiveId" clId="{5ABA47D2-2B42-4C63-9207-F8E8ADE99DF7}" dt="2018-04-15T23:42:58.680" v="408" actId="1076"/>
          <ac:cxnSpMkLst>
            <pc:docMk/>
            <pc:sldMk cId="2454215635" sldId="256"/>
            <ac:cxnSpMk id="268" creationId="{0A5C2B3E-2F44-4DC1-89B4-47E707CD9413}"/>
          </ac:cxnSpMkLst>
        </pc:cxnChg>
        <pc:cxnChg chg="mod">
          <ac:chgData name="Stephen Blystone" userId="95d8353bd2503b6a" providerId="LiveId" clId="{5ABA47D2-2B42-4C63-9207-F8E8ADE99DF7}" dt="2018-04-15T23:40:52.650" v="398" actId="1076"/>
          <ac:cxnSpMkLst>
            <pc:docMk/>
            <pc:sldMk cId="2454215635" sldId="256"/>
            <ac:cxnSpMk id="270" creationId="{36606B0B-FFD8-43F8-B6CF-B7E8154CE3C3}"/>
          </ac:cxnSpMkLst>
        </pc:cxnChg>
        <pc:cxnChg chg="add mod">
          <ac:chgData name="Stephen Blystone" userId="95d8353bd2503b6a" providerId="LiveId" clId="{5ABA47D2-2B42-4C63-9207-F8E8ADE99DF7}" dt="2018-04-23T21:28:50.125" v="692" actId="1076"/>
          <ac:cxnSpMkLst>
            <pc:docMk/>
            <pc:sldMk cId="2454215635" sldId="256"/>
            <ac:cxnSpMk id="279" creationId="{7D808287-2734-498F-961A-00D031427747}"/>
          </ac:cxnSpMkLst>
        </pc:cxnChg>
        <pc:cxnChg chg="add mod">
          <ac:chgData name="Stephen Blystone" userId="95d8353bd2503b6a" providerId="LiveId" clId="{5ABA47D2-2B42-4C63-9207-F8E8ADE99DF7}" dt="2018-04-23T21:28:50.125" v="692" actId="1076"/>
          <ac:cxnSpMkLst>
            <pc:docMk/>
            <pc:sldMk cId="2454215635" sldId="256"/>
            <ac:cxnSpMk id="281" creationId="{B4C40C49-834A-4A74-A9DE-AAB465785F52}"/>
          </ac:cxnSpMkLst>
        </pc:cxnChg>
        <pc:cxnChg chg="add mod">
          <ac:chgData name="Stephen Blystone" userId="95d8353bd2503b6a" providerId="LiveId" clId="{5ABA47D2-2B42-4C63-9207-F8E8ADE99DF7}" dt="2018-04-23T21:28:50.125" v="692" actId="1076"/>
          <ac:cxnSpMkLst>
            <pc:docMk/>
            <pc:sldMk cId="2454215635" sldId="256"/>
            <ac:cxnSpMk id="283" creationId="{438A7C9E-FDD3-4EAC-96D7-99C67EF86F1A}"/>
          </ac:cxnSpMkLst>
        </pc:cxnChg>
        <pc:cxnChg chg="add mod">
          <ac:chgData name="Stephen Blystone" userId="95d8353bd2503b6a" providerId="LiveId" clId="{5ABA47D2-2B42-4C63-9207-F8E8ADE99DF7}" dt="2018-04-23T21:28:50.125" v="692" actId="1076"/>
          <ac:cxnSpMkLst>
            <pc:docMk/>
            <pc:sldMk cId="2454215635" sldId="256"/>
            <ac:cxnSpMk id="285" creationId="{11521B3F-F2C4-482D-A408-5112BE9AB722}"/>
          </ac:cxnSpMkLst>
        </pc:cxnChg>
        <pc:cxnChg chg="add mod">
          <ac:chgData name="Stephen Blystone" userId="95d8353bd2503b6a" providerId="LiveId" clId="{5ABA47D2-2B42-4C63-9207-F8E8ADE99DF7}" dt="2018-04-23T21:28:50.125" v="692" actId="1076"/>
          <ac:cxnSpMkLst>
            <pc:docMk/>
            <pc:sldMk cId="2454215635" sldId="256"/>
            <ac:cxnSpMk id="287" creationId="{D5CC9F82-8CCC-4B1E-9B16-E09220F05C6C}"/>
          </ac:cxnSpMkLst>
        </pc:cxnChg>
        <pc:cxnChg chg="add mod">
          <ac:chgData name="Stephen Blystone" userId="95d8353bd2503b6a" providerId="LiveId" clId="{5ABA47D2-2B42-4C63-9207-F8E8ADE99DF7}" dt="2018-04-23T21:28:45.647" v="691" actId="1076"/>
          <ac:cxnSpMkLst>
            <pc:docMk/>
            <pc:sldMk cId="2454215635" sldId="256"/>
            <ac:cxnSpMk id="292" creationId="{5293753A-B92A-4FE5-9142-0D97891C6C9F}"/>
          </ac:cxnSpMkLst>
        </pc:cxnChg>
        <pc:cxnChg chg="add mod">
          <ac:chgData name="Stephen Blystone" userId="95d8353bd2503b6a" providerId="LiveId" clId="{5ABA47D2-2B42-4C63-9207-F8E8ADE99DF7}" dt="2018-04-23T21:28:40.046" v="690" actId="1076"/>
          <ac:cxnSpMkLst>
            <pc:docMk/>
            <pc:sldMk cId="2454215635" sldId="256"/>
            <ac:cxnSpMk id="294" creationId="{8BFE1011-2381-444A-8A76-6B39697A54F2}"/>
          </ac:cxnSpMkLst>
        </pc:cxnChg>
        <pc:cxnChg chg="add mod">
          <ac:chgData name="Stephen Blystone" userId="95d8353bd2503b6a" providerId="LiveId" clId="{5ABA47D2-2B42-4C63-9207-F8E8ADE99DF7}" dt="2018-04-15T23:40:52.650" v="398" actId="1076"/>
          <ac:cxnSpMkLst>
            <pc:docMk/>
            <pc:sldMk cId="2454215635" sldId="256"/>
            <ac:cxnSpMk id="303" creationId="{0B540E6F-9B4E-47DF-AAC1-59E7F499B541}"/>
          </ac:cxnSpMkLst>
        </pc:cxnChg>
        <pc:cxnChg chg="add mod">
          <ac:chgData name="Stephen Blystone" userId="95d8353bd2503b6a" providerId="LiveId" clId="{5ABA47D2-2B42-4C63-9207-F8E8ADE99DF7}" dt="2018-04-15T23:40:52.650" v="398" actId="1076"/>
          <ac:cxnSpMkLst>
            <pc:docMk/>
            <pc:sldMk cId="2454215635" sldId="256"/>
            <ac:cxnSpMk id="305" creationId="{62CFDEA5-7ED0-46CB-A6D0-D11D1402DAF0}"/>
          </ac:cxnSpMkLst>
        </pc:cxnChg>
        <pc:cxnChg chg="add mod">
          <ac:chgData name="Stephen Blystone" userId="95d8353bd2503b6a" providerId="LiveId" clId="{5ABA47D2-2B42-4C63-9207-F8E8ADE99DF7}" dt="2018-04-23T21:28:59.943" v="693" actId="1076"/>
          <ac:cxnSpMkLst>
            <pc:docMk/>
            <pc:sldMk cId="2454215635" sldId="256"/>
            <ac:cxnSpMk id="307" creationId="{354CDB9E-F8DE-4E69-9C1D-34D3F845EAD1}"/>
          </ac:cxnSpMkLst>
        </pc:cxnChg>
        <pc:cxnChg chg="add del mod">
          <ac:chgData name="Stephen Blystone" userId="95d8353bd2503b6a" providerId="LiveId" clId="{5ABA47D2-2B42-4C63-9207-F8E8ADE99DF7}" dt="2018-04-15T21:52:52.919" v="212" actId="478"/>
          <ac:cxnSpMkLst>
            <pc:docMk/>
            <pc:sldMk cId="2454215635" sldId="256"/>
            <ac:cxnSpMk id="318" creationId="{08494A27-9556-4A3D-A6AE-B14D8EB13146}"/>
          </ac:cxnSpMkLst>
        </pc:cxnChg>
        <pc:cxnChg chg="add mod">
          <ac:chgData name="Stephen Blystone" userId="95d8353bd2503b6a" providerId="LiveId" clId="{5ABA47D2-2B42-4C63-9207-F8E8ADE99DF7}" dt="2018-04-24T05:36:57.309" v="1203" actId="20577"/>
          <ac:cxnSpMkLst>
            <pc:docMk/>
            <pc:sldMk cId="2454215635" sldId="256"/>
            <ac:cxnSpMk id="320" creationId="{DD535572-B713-4FA5-B91A-6DB417963C52}"/>
          </ac:cxnSpMkLst>
        </pc:cxnChg>
        <pc:cxnChg chg="add del mod">
          <ac:chgData name="Stephen Blystone" userId="95d8353bd2503b6a" providerId="LiveId" clId="{5ABA47D2-2B42-4C63-9207-F8E8ADE99DF7}" dt="2018-04-15T21:54:16.664" v="265" actId="478"/>
          <ac:cxnSpMkLst>
            <pc:docMk/>
            <pc:sldMk cId="2454215635" sldId="256"/>
            <ac:cxnSpMk id="323" creationId="{41322D82-02F8-47D5-8EB8-761412088BFB}"/>
          </ac:cxnSpMkLst>
        </pc:cxnChg>
        <pc:cxnChg chg="add mod">
          <ac:chgData name="Stephen Blystone" userId="95d8353bd2503b6a" providerId="LiveId" clId="{5ABA47D2-2B42-4C63-9207-F8E8ADE99DF7}" dt="2018-04-23T22:41:47.307" v="1124" actId="14100"/>
          <ac:cxnSpMkLst>
            <pc:docMk/>
            <pc:sldMk cId="2454215635" sldId="256"/>
            <ac:cxnSpMk id="325" creationId="{3B2E47E1-EC27-40D9-BD1F-60961D270F2C}"/>
          </ac:cxnSpMkLst>
        </pc:cxnChg>
        <pc:cxnChg chg="add mod">
          <ac:chgData name="Stephen Blystone" userId="95d8353bd2503b6a" providerId="LiveId" clId="{5ABA47D2-2B42-4C63-9207-F8E8ADE99DF7}" dt="2018-04-23T21:28:45.647" v="691" actId="1076"/>
          <ac:cxnSpMkLst>
            <pc:docMk/>
            <pc:sldMk cId="2454215635" sldId="256"/>
            <ac:cxnSpMk id="355" creationId="{AC77954B-133A-4C62-9C0E-EFA56BCFD15E}"/>
          </ac:cxnSpMkLst>
        </pc:cxnChg>
        <pc:cxnChg chg="add mod">
          <ac:chgData name="Stephen Blystone" userId="95d8353bd2503b6a" providerId="LiveId" clId="{5ABA47D2-2B42-4C63-9207-F8E8ADE99DF7}" dt="2018-04-15T23:38:33.691" v="358" actId="1076"/>
          <ac:cxnSpMkLst>
            <pc:docMk/>
            <pc:sldMk cId="2454215635" sldId="256"/>
            <ac:cxnSpMk id="359" creationId="{3786CD75-0480-4A02-964F-953E11EE5CF3}"/>
          </ac:cxnSpMkLst>
        </pc:cxnChg>
        <pc:cxnChg chg="add mod">
          <ac:chgData name="Stephen Blystone" userId="95d8353bd2503b6a" providerId="LiveId" clId="{5ABA47D2-2B42-4C63-9207-F8E8ADE99DF7}" dt="2018-04-23T22:43:16.009" v="1160" actId="1076"/>
          <ac:cxnSpMkLst>
            <pc:docMk/>
            <pc:sldMk cId="2454215635" sldId="256"/>
            <ac:cxnSpMk id="363" creationId="{8778AD16-A457-48E2-8B54-E2EC949C939B}"/>
          </ac:cxnSpMkLst>
        </pc:cxnChg>
        <pc:cxnChg chg="add mod">
          <ac:chgData name="Stephen Blystone" userId="95d8353bd2503b6a" providerId="LiveId" clId="{5ABA47D2-2B42-4C63-9207-F8E8ADE99DF7}" dt="2018-04-23T21:12:31.284" v="541" actId="1076"/>
          <ac:cxnSpMkLst>
            <pc:docMk/>
            <pc:sldMk cId="2454215635" sldId="256"/>
            <ac:cxnSpMk id="381" creationId="{E4D57B64-496D-4739-B19D-B4EA4BD5353B}"/>
          </ac:cxnSpMkLst>
        </pc:cxnChg>
        <pc:cxnChg chg="add mod">
          <ac:chgData name="Stephen Blystone" userId="95d8353bd2503b6a" providerId="LiveId" clId="{5ABA47D2-2B42-4C63-9207-F8E8ADE99DF7}" dt="2018-04-23T21:12:31.284" v="541" actId="1076"/>
          <ac:cxnSpMkLst>
            <pc:docMk/>
            <pc:sldMk cId="2454215635" sldId="256"/>
            <ac:cxnSpMk id="383" creationId="{258F2D4C-2DE3-4133-B4EE-756859B23409}"/>
          </ac:cxnSpMkLst>
        </pc:cxnChg>
        <pc:cxnChg chg="add mod">
          <ac:chgData name="Stephen Blystone" userId="95d8353bd2503b6a" providerId="LiveId" clId="{5ABA47D2-2B42-4C63-9207-F8E8ADE99DF7}" dt="2018-04-23T21:12:31.284" v="541" actId="1076"/>
          <ac:cxnSpMkLst>
            <pc:docMk/>
            <pc:sldMk cId="2454215635" sldId="256"/>
            <ac:cxnSpMk id="385" creationId="{F28908D0-4A14-481B-8FEC-B2A43BE87F7F}"/>
          </ac:cxnSpMkLst>
        </pc:cxnChg>
        <pc:cxnChg chg="add del mod">
          <ac:chgData name="Stephen Blystone" userId="95d8353bd2503b6a" providerId="LiveId" clId="{5ABA47D2-2B42-4C63-9207-F8E8ADE99DF7}" dt="2018-04-23T21:03:42.058" v="450" actId="478"/>
          <ac:cxnSpMkLst>
            <pc:docMk/>
            <pc:sldMk cId="2454215635" sldId="256"/>
            <ac:cxnSpMk id="389" creationId="{4FD750DB-E7C5-436F-95FC-F321019EF40B}"/>
          </ac:cxnSpMkLst>
        </pc:cxnChg>
        <pc:cxnChg chg="add del mod">
          <ac:chgData name="Stephen Blystone" userId="95d8353bd2503b6a" providerId="LiveId" clId="{5ABA47D2-2B42-4C63-9207-F8E8ADE99DF7}" dt="2018-04-23T21:04:10.807" v="455" actId="478"/>
          <ac:cxnSpMkLst>
            <pc:docMk/>
            <pc:sldMk cId="2454215635" sldId="256"/>
            <ac:cxnSpMk id="391" creationId="{FD32691E-C1BE-4FA6-B0FF-857B922D2F14}"/>
          </ac:cxnSpMkLst>
        </pc:cxnChg>
        <pc:cxnChg chg="add del mod">
          <ac:chgData name="Stephen Blystone" userId="95d8353bd2503b6a" providerId="LiveId" clId="{5ABA47D2-2B42-4C63-9207-F8E8ADE99DF7}" dt="2018-04-23T21:27:35.323" v="687" actId="14100"/>
          <ac:cxnSpMkLst>
            <pc:docMk/>
            <pc:sldMk cId="2454215635" sldId="256"/>
            <ac:cxnSpMk id="396" creationId="{4841CEDE-8483-4453-90D6-15DFB53E9327}"/>
          </ac:cxnSpMkLst>
        </pc:cxnChg>
        <pc:cxnChg chg="add del mod">
          <ac:chgData name="Stephen Blystone" userId="95d8353bd2503b6a" providerId="LiveId" clId="{5ABA47D2-2B42-4C63-9207-F8E8ADE99DF7}" dt="2018-04-23T21:27:23.698" v="686" actId="14100"/>
          <ac:cxnSpMkLst>
            <pc:docMk/>
            <pc:sldMk cId="2454215635" sldId="256"/>
            <ac:cxnSpMk id="401" creationId="{B292180B-20F2-4EB1-BF93-7D6C5E192478}"/>
          </ac:cxnSpMkLst>
        </pc:cxnChg>
        <pc:cxnChg chg="add mod">
          <ac:chgData name="Stephen Blystone" userId="95d8353bd2503b6a" providerId="LiveId" clId="{5ABA47D2-2B42-4C63-9207-F8E8ADE99DF7}" dt="2018-04-23T21:15:10.063" v="568" actId="14100"/>
          <ac:cxnSpMkLst>
            <pc:docMk/>
            <pc:sldMk cId="2454215635" sldId="256"/>
            <ac:cxnSpMk id="409" creationId="{A2341E8E-026B-4560-8D6A-6D9031C1797F}"/>
          </ac:cxnSpMkLst>
        </pc:cxnChg>
        <pc:cxnChg chg="add mod">
          <ac:chgData name="Stephen Blystone" userId="95d8353bd2503b6a" providerId="LiveId" clId="{5ABA47D2-2B42-4C63-9207-F8E8ADE99DF7}" dt="2018-04-23T21:15:38.562" v="571" actId="14100"/>
          <ac:cxnSpMkLst>
            <pc:docMk/>
            <pc:sldMk cId="2454215635" sldId="256"/>
            <ac:cxnSpMk id="417" creationId="{D32FDB85-2182-4449-8BC6-66DB8897369D}"/>
          </ac:cxnSpMkLst>
        </pc:cxnChg>
        <pc:cxnChg chg="add del mod">
          <ac:chgData name="Stephen Blystone" userId="95d8353bd2503b6a" providerId="LiveId" clId="{5ABA47D2-2B42-4C63-9207-F8E8ADE99DF7}" dt="2018-04-23T21:12:03.448" v="536" actId="11529"/>
          <ac:cxnSpMkLst>
            <pc:docMk/>
            <pc:sldMk cId="2454215635" sldId="256"/>
            <ac:cxnSpMk id="456" creationId="{3588051E-1FBF-47DD-B0F4-F1B4DCC58CD9}"/>
          </ac:cxnSpMkLst>
        </pc:cxnChg>
        <pc:cxnChg chg="add mod">
          <ac:chgData name="Stephen Blystone" userId="95d8353bd2503b6a" providerId="LiveId" clId="{5ABA47D2-2B42-4C63-9207-F8E8ADE99DF7}" dt="2018-04-23T21:28:40.046" v="690" actId="1076"/>
          <ac:cxnSpMkLst>
            <pc:docMk/>
            <pc:sldMk cId="2454215635" sldId="256"/>
            <ac:cxnSpMk id="487" creationId="{E91BF99A-5E43-4D58-9BFB-12952DE8BF00}"/>
          </ac:cxnSpMkLst>
        </pc:cxnChg>
      </pc:sldChg>
      <pc:sldChg chg="addSp delSp modSp add">
        <pc:chgData name="Stephen Blystone" userId="95d8353bd2503b6a" providerId="LiveId" clId="{5ABA47D2-2B42-4C63-9207-F8E8ADE99DF7}" dt="2018-04-25T00:04:54.940" v="1220" actId="164"/>
        <pc:sldMkLst>
          <pc:docMk/>
          <pc:sldMk cId="2870905418" sldId="257"/>
        </pc:sldMkLst>
        <pc:spChg chg="del">
          <ac:chgData name="Stephen Blystone" userId="95d8353bd2503b6a" providerId="LiveId" clId="{5ABA47D2-2B42-4C63-9207-F8E8ADE99DF7}" dt="2018-04-23T21:29:49.280" v="698" actId="478"/>
          <ac:spMkLst>
            <pc:docMk/>
            <pc:sldMk cId="2870905418" sldId="257"/>
            <ac:spMk id="2" creationId="{096B86A2-7E53-4BFB-B43A-809AC267AB60}"/>
          </ac:spMkLst>
        </pc:spChg>
        <pc:spChg chg="del">
          <ac:chgData name="Stephen Blystone" userId="95d8353bd2503b6a" providerId="LiveId" clId="{5ABA47D2-2B42-4C63-9207-F8E8ADE99DF7}" dt="2018-04-23T21:29:49.280" v="698" actId="478"/>
          <ac:spMkLst>
            <pc:docMk/>
            <pc:sldMk cId="2870905418" sldId="257"/>
            <ac:spMk id="3" creationId="{A58EBEDA-1148-49EA-B920-B28AD6930BE9}"/>
          </ac:spMkLst>
        </pc:spChg>
        <pc:spChg chg="add del mod">
          <ac:chgData name="Stephen Blystone" userId="95d8353bd2503b6a" providerId="LiveId" clId="{5ABA47D2-2B42-4C63-9207-F8E8ADE99DF7}" dt="2018-04-23T21:35:33.584" v="739" actId="478"/>
          <ac:spMkLst>
            <pc:docMk/>
            <pc:sldMk cId="2870905418" sldId="257"/>
            <ac:spMk id="11" creationId="{4889F18A-3A66-4492-BFB9-0A81E1F423D5}"/>
          </ac:spMkLst>
        </pc:spChg>
        <pc:spChg chg="add del mod">
          <ac:chgData name="Stephen Blystone" userId="95d8353bd2503b6a" providerId="LiveId" clId="{5ABA47D2-2B42-4C63-9207-F8E8ADE99DF7}" dt="2018-04-23T21:35:27.775" v="738" actId="478"/>
          <ac:spMkLst>
            <pc:docMk/>
            <pc:sldMk cId="2870905418" sldId="257"/>
            <ac:spMk id="27" creationId="{CD2BE4F9-FBE7-4C7C-AC55-CBF826CCBC3D}"/>
          </ac:spMkLst>
        </pc:spChg>
        <pc:spChg chg="add mod ord">
          <ac:chgData name="Stephen Blystone" userId="95d8353bd2503b6a" providerId="LiveId" clId="{5ABA47D2-2B42-4C63-9207-F8E8ADE99DF7}" dt="2018-04-25T00:04:49.517" v="1219" actId="164"/>
          <ac:spMkLst>
            <pc:docMk/>
            <pc:sldMk cId="2870905418" sldId="257"/>
            <ac:spMk id="28" creationId="{A5C1D4DC-80B3-4350-9A7C-3A4226149716}"/>
          </ac:spMkLst>
        </pc:spChg>
        <pc:spChg chg="add mod ord">
          <ac:chgData name="Stephen Blystone" userId="95d8353bd2503b6a" providerId="LiveId" clId="{5ABA47D2-2B42-4C63-9207-F8E8ADE99DF7}" dt="2018-04-25T00:04:49.517" v="1219" actId="164"/>
          <ac:spMkLst>
            <pc:docMk/>
            <pc:sldMk cId="2870905418" sldId="257"/>
            <ac:spMk id="34" creationId="{BA221DAE-5484-4FE2-87D2-1D4622680548}"/>
          </ac:spMkLst>
        </pc:spChg>
        <pc:spChg chg="add mod">
          <ac:chgData name="Stephen Blystone" userId="95d8353bd2503b6a" providerId="LiveId" clId="{5ABA47D2-2B42-4C63-9207-F8E8ADE99DF7}" dt="2018-04-25T00:04:49.517" v="1219" actId="164"/>
          <ac:spMkLst>
            <pc:docMk/>
            <pc:sldMk cId="2870905418" sldId="257"/>
            <ac:spMk id="35" creationId="{89974949-18A4-4203-BDB9-C925DD6EE012}"/>
          </ac:spMkLst>
        </pc:spChg>
        <pc:spChg chg="add del mod">
          <ac:chgData name="Stephen Blystone" userId="95d8353bd2503b6a" providerId="LiveId" clId="{5ABA47D2-2B42-4C63-9207-F8E8ADE99DF7}" dt="2018-04-23T21:52:37.208" v="806" actId="478"/>
          <ac:spMkLst>
            <pc:docMk/>
            <pc:sldMk cId="2870905418" sldId="257"/>
            <ac:spMk id="37" creationId="{DB60ADB4-613F-4E22-8725-EA46F98D9BDD}"/>
          </ac:spMkLst>
        </pc:spChg>
        <pc:spChg chg="add mod">
          <ac:chgData name="Stephen Blystone" userId="95d8353bd2503b6a" providerId="LiveId" clId="{5ABA47D2-2B42-4C63-9207-F8E8ADE99DF7}" dt="2018-04-25T00:04:49.517" v="1219" actId="164"/>
          <ac:spMkLst>
            <pc:docMk/>
            <pc:sldMk cId="2870905418" sldId="257"/>
            <ac:spMk id="38" creationId="{BE3EB5DF-23F2-45A0-AC5C-23C4B626BDE7}"/>
          </ac:spMkLst>
        </pc:spChg>
        <pc:spChg chg="add mod">
          <ac:chgData name="Stephen Blystone" userId="95d8353bd2503b6a" providerId="LiveId" clId="{5ABA47D2-2B42-4C63-9207-F8E8ADE99DF7}" dt="2018-04-25T00:04:49.517" v="1219" actId="164"/>
          <ac:spMkLst>
            <pc:docMk/>
            <pc:sldMk cId="2870905418" sldId="257"/>
            <ac:spMk id="39" creationId="{79316C1A-40BD-4E64-AD0D-AA17A2399AA0}"/>
          </ac:spMkLst>
        </pc:spChg>
        <pc:spChg chg="add mod">
          <ac:chgData name="Stephen Blystone" userId="95d8353bd2503b6a" providerId="LiveId" clId="{5ABA47D2-2B42-4C63-9207-F8E8ADE99DF7}" dt="2018-04-25T00:04:49.517" v="1219" actId="164"/>
          <ac:spMkLst>
            <pc:docMk/>
            <pc:sldMk cId="2870905418" sldId="257"/>
            <ac:spMk id="40" creationId="{D870F6E8-31DB-49F9-AFDD-54BE557EC1AF}"/>
          </ac:spMkLst>
        </pc:spChg>
        <pc:spChg chg="add mod">
          <ac:chgData name="Stephen Blystone" userId="95d8353bd2503b6a" providerId="LiveId" clId="{5ABA47D2-2B42-4C63-9207-F8E8ADE99DF7}" dt="2018-04-25T00:04:54.940" v="1220" actId="164"/>
          <ac:spMkLst>
            <pc:docMk/>
            <pc:sldMk cId="2870905418" sldId="257"/>
            <ac:spMk id="50" creationId="{2EA65C18-54D9-46AB-8DFB-D7CBD8CD40E7}"/>
          </ac:spMkLst>
        </pc:spChg>
        <pc:spChg chg="add mod">
          <ac:chgData name="Stephen Blystone" userId="95d8353bd2503b6a" providerId="LiveId" clId="{5ABA47D2-2B42-4C63-9207-F8E8ADE99DF7}" dt="2018-04-25T00:04:54.940" v="1220" actId="164"/>
          <ac:spMkLst>
            <pc:docMk/>
            <pc:sldMk cId="2870905418" sldId="257"/>
            <ac:spMk id="51" creationId="{15FBF110-9FBE-439D-830F-20663EAF4FDD}"/>
          </ac:spMkLst>
        </pc:spChg>
        <pc:spChg chg="add mod ord">
          <ac:chgData name="Stephen Blystone" userId="95d8353bd2503b6a" providerId="LiveId" clId="{5ABA47D2-2B42-4C63-9207-F8E8ADE99DF7}" dt="2018-04-25T00:04:54.940" v="1220" actId="164"/>
          <ac:spMkLst>
            <pc:docMk/>
            <pc:sldMk cId="2870905418" sldId="257"/>
            <ac:spMk id="52" creationId="{F70AFA0B-1310-4FB1-975B-20A16BE0A2E7}"/>
          </ac:spMkLst>
        </pc:spChg>
        <pc:spChg chg="add mod">
          <ac:chgData name="Stephen Blystone" userId="95d8353bd2503b6a" providerId="LiveId" clId="{5ABA47D2-2B42-4C63-9207-F8E8ADE99DF7}" dt="2018-04-25T00:04:54.940" v="1220" actId="164"/>
          <ac:spMkLst>
            <pc:docMk/>
            <pc:sldMk cId="2870905418" sldId="257"/>
            <ac:spMk id="53" creationId="{332B35E3-77A4-417C-875C-F2D710016274}"/>
          </ac:spMkLst>
        </pc:spChg>
        <pc:spChg chg="add mod">
          <ac:chgData name="Stephen Blystone" userId="95d8353bd2503b6a" providerId="LiveId" clId="{5ABA47D2-2B42-4C63-9207-F8E8ADE99DF7}" dt="2018-04-25T00:04:54.940" v="1220" actId="164"/>
          <ac:spMkLst>
            <pc:docMk/>
            <pc:sldMk cId="2870905418" sldId="257"/>
            <ac:spMk id="56" creationId="{BEC87B53-850E-44CF-8F16-28927D2F6938}"/>
          </ac:spMkLst>
        </pc:spChg>
        <pc:spChg chg="add mod">
          <ac:chgData name="Stephen Blystone" userId="95d8353bd2503b6a" providerId="LiveId" clId="{5ABA47D2-2B42-4C63-9207-F8E8ADE99DF7}" dt="2018-04-25T00:04:54.940" v="1220" actId="164"/>
          <ac:spMkLst>
            <pc:docMk/>
            <pc:sldMk cId="2870905418" sldId="257"/>
            <ac:spMk id="57" creationId="{4127AAA1-67DC-46C8-BCFB-E2654FA121FD}"/>
          </ac:spMkLst>
        </pc:spChg>
        <pc:spChg chg="add mod">
          <ac:chgData name="Stephen Blystone" userId="95d8353bd2503b6a" providerId="LiveId" clId="{5ABA47D2-2B42-4C63-9207-F8E8ADE99DF7}" dt="2018-04-25T00:04:54.940" v="1220" actId="164"/>
          <ac:spMkLst>
            <pc:docMk/>
            <pc:sldMk cId="2870905418" sldId="257"/>
            <ac:spMk id="59" creationId="{01E37995-54BE-4318-BC76-F560EF0906E4}"/>
          </ac:spMkLst>
        </pc:spChg>
        <pc:spChg chg="add mod">
          <ac:chgData name="Stephen Blystone" userId="95d8353bd2503b6a" providerId="LiveId" clId="{5ABA47D2-2B42-4C63-9207-F8E8ADE99DF7}" dt="2018-04-25T00:04:54.940" v="1220" actId="164"/>
          <ac:spMkLst>
            <pc:docMk/>
            <pc:sldMk cId="2870905418" sldId="257"/>
            <ac:spMk id="60" creationId="{20E0CDC5-F149-41F1-9647-2EF812DF1B30}"/>
          </ac:spMkLst>
        </pc:spChg>
        <pc:spChg chg="add mod">
          <ac:chgData name="Stephen Blystone" userId="95d8353bd2503b6a" providerId="LiveId" clId="{5ABA47D2-2B42-4C63-9207-F8E8ADE99DF7}" dt="2018-04-25T00:04:54.940" v="1220" actId="164"/>
          <ac:spMkLst>
            <pc:docMk/>
            <pc:sldMk cId="2870905418" sldId="257"/>
            <ac:spMk id="61" creationId="{A616117B-8A82-47B2-B3C9-951C7023CF7A}"/>
          </ac:spMkLst>
        </pc:spChg>
        <pc:spChg chg="add mod">
          <ac:chgData name="Stephen Blystone" userId="95d8353bd2503b6a" providerId="LiveId" clId="{5ABA47D2-2B42-4C63-9207-F8E8ADE99DF7}" dt="2018-04-25T00:04:54.940" v="1220" actId="164"/>
          <ac:spMkLst>
            <pc:docMk/>
            <pc:sldMk cId="2870905418" sldId="257"/>
            <ac:spMk id="62" creationId="{A95E91DE-AE33-489A-9AC5-0DF80957F4BA}"/>
          </ac:spMkLst>
        </pc:spChg>
        <pc:spChg chg="add mod">
          <ac:chgData name="Stephen Blystone" userId="95d8353bd2503b6a" providerId="LiveId" clId="{5ABA47D2-2B42-4C63-9207-F8E8ADE99DF7}" dt="2018-04-25T00:04:54.940" v="1220" actId="164"/>
          <ac:spMkLst>
            <pc:docMk/>
            <pc:sldMk cId="2870905418" sldId="257"/>
            <ac:spMk id="63" creationId="{8CD04B4E-8174-4CB2-8B6A-50E49660C23D}"/>
          </ac:spMkLst>
        </pc:spChg>
        <pc:spChg chg="add mod">
          <ac:chgData name="Stephen Blystone" userId="95d8353bd2503b6a" providerId="LiveId" clId="{5ABA47D2-2B42-4C63-9207-F8E8ADE99DF7}" dt="2018-04-25T00:04:54.940" v="1220" actId="164"/>
          <ac:spMkLst>
            <pc:docMk/>
            <pc:sldMk cId="2870905418" sldId="257"/>
            <ac:spMk id="64" creationId="{BA7A7E2A-8223-444A-948B-5C614088E0E6}"/>
          </ac:spMkLst>
        </pc:spChg>
        <pc:spChg chg="add mod">
          <ac:chgData name="Stephen Blystone" userId="95d8353bd2503b6a" providerId="LiveId" clId="{5ABA47D2-2B42-4C63-9207-F8E8ADE99DF7}" dt="2018-04-25T00:04:54.940" v="1220" actId="164"/>
          <ac:spMkLst>
            <pc:docMk/>
            <pc:sldMk cId="2870905418" sldId="257"/>
            <ac:spMk id="65" creationId="{3219FDCF-535C-4DAF-9D15-B331DB0E5C83}"/>
          </ac:spMkLst>
        </pc:spChg>
        <pc:spChg chg="add mod">
          <ac:chgData name="Stephen Blystone" userId="95d8353bd2503b6a" providerId="LiveId" clId="{5ABA47D2-2B42-4C63-9207-F8E8ADE99DF7}" dt="2018-04-25T00:04:54.940" v="1220" actId="164"/>
          <ac:spMkLst>
            <pc:docMk/>
            <pc:sldMk cId="2870905418" sldId="257"/>
            <ac:spMk id="66" creationId="{3130C65A-01E0-4F71-B688-24468106FF41}"/>
          </ac:spMkLst>
        </pc:spChg>
        <pc:spChg chg="add mod">
          <ac:chgData name="Stephen Blystone" userId="95d8353bd2503b6a" providerId="LiveId" clId="{5ABA47D2-2B42-4C63-9207-F8E8ADE99DF7}" dt="2018-04-25T00:04:54.940" v="1220" actId="164"/>
          <ac:spMkLst>
            <pc:docMk/>
            <pc:sldMk cId="2870905418" sldId="257"/>
            <ac:spMk id="67" creationId="{420C8F9E-3242-4DF0-8E62-A9670430E658}"/>
          </ac:spMkLst>
        </pc:spChg>
        <pc:spChg chg="add mod">
          <ac:chgData name="Stephen Blystone" userId="95d8353bd2503b6a" providerId="LiveId" clId="{5ABA47D2-2B42-4C63-9207-F8E8ADE99DF7}" dt="2018-04-25T00:04:54.940" v="1220" actId="164"/>
          <ac:spMkLst>
            <pc:docMk/>
            <pc:sldMk cId="2870905418" sldId="257"/>
            <ac:spMk id="68" creationId="{D0BBEB4E-4B41-4360-9C5E-53436FB8E640}"/>
          </ac:spMkLst>
        </pc:spChg>
        <pc:spChg chg="add mod">
          <ac:chgData name="Stephen Blystone" userId="95d8353bd2503b6a" providerId="LiveId" clId="{5ABA47D2-2B42-4C63-9207-F8E8ADE99DF7}" dt="2018-04-25T00:04:54.940" v="1220" actId="164"/>
          <ac:spMkLst>
            <pc:docMk/>
            <pc:sldMk cId="2870905418" sldId="257"/>
            <ac:spMk id="70" creationId="{8F806521-AE7D-45C8-AFF9-621C43CDCF64}"/>
          </ac:spMkLst>
        </pc:spChg>
        <pc:spChg chg="add mod">
          <ac:chgData name="Stephen Blystone" userId="95d8353bd2503b6a" providerId="LiveId" clId="{5ABA47D2-2B42-4C63-9207-F8E8ADE99DF7}" dt="2018-04-25T00:04:54.940" v="1220" actId="164"/>
          <ac:spMkLst>
            <pc:docMk/>
            <pc:sldMk cId="2870905418" sldId="257"/>
            <ac:spMk id="71" creationId="{F2CF9AD4-0CED-4692-90EA-2E9765C1D302}"/>
          </ac:spMkLst>
        </pc:spChg>
        <pc:spChg chg="add mod">
          <ac:chgData name="Stephen Blystone" userId="95d8353bd2503b6a" providerId="LiveId" clId="{5ABA47D2-2B42-4C63-9207-F8E8ADE99DF7}" dt="2018-04-25T00:04:54.940" v="1220" actId="164"/>
          <ac:spMkLst>
            <pc:docMk/>
            <pc:sldMk cId="2870905418" sldId="257"/>
            <ac:spMk id="73" creationId="{F58F9922-3584-4EE6-BAAE-FD80A16F1AC4}"/>
          </ac:spMkLst>
        </pc:spChg>
        <pc:spChg chg="add mod">
          <ac:chgData name="Stephen Blystone" userId="95d8353bd2503b6a" providerId="LiveId" clId="{5ABA47D2-2B42-4C63-9207-F8E8ADE99DF7}" dt="2018-04-25T00:04:54.940" v="1220" actId="164"/>
          <ac:spMkLst>
            <pc:docMk/>
            <pc:sldMk cId="2870905418" sldId="257"/>
            <ac:spMk id="74" creationId="{39028FF1-F9BB-445A-B96B-A184D22F5CCF}"/>
          </ac:spMkLst>
        </pc:spChg>
        <pc:spChg chg="add mod">
          <ac:chgData name="Stephen Blystone" userId="95d8353bd2503b6a" providerId="LiveId" clId="{5ABA47D2-2B42-4C63-9207-F8E8ADE99DF7}" dt="2018-04-25T00:04:54.940" v="1220" actId="164"/>
          <ac:spMkLst>
            <pc:docMk/>
            <pc:sldMk cId="2870905418" sldId="257"/>
            <ac:spMk id="75" creationId="{69B1AAC3-AC2C-42E8-AD9F-3211831F3C3A}"/>
          </ac:spMkLst>
        </pc:spChg>
        <pc:spChg chg="add mod">
          <ac:chgData name="Stephen Blystone" userId="95d8353bd2503b6a" providerId="LiveId" clId="{5ABA47D2-2B42-4C63-9207-F8E8ADE99DF7}" dt="2018-04-25T00:04:49.517" v="1219" actId="164"/>
          <ac:spMkLst>
            <pc:docMk/>
            <pc:sldMk cId="2870905418" sldId="257"/>
            <ac:spMk id="76" creationId="{6120D4A5-4500-48D7-AD1A-A1F5F1542A99}"/>
          </ac:spMkLst>
        </pc:spChg>
        <pc:spChg chg="add mod">
          <ac:chgData name="Stephen Blystone" userId="95d8353bd2503b6a" providerId="LiveId" clId="{5ABA47D2-2B42-4C63-9207-F8E8ADE99DF7}" dt="2018-04-25T00:04:49.517" v="1219" actId="164"/>
          <ac:spMkLst>
            <pc:docMk/>
            <pc:sldMk cId="2870905418" sldId="257"/>
            <ac:spMk id="77" creationId="{101D2946-55D7-4F0E-8909-36133814CE2E}"/>
          </ac:spMkLst>
        </pc:spChg>
        <pc:spChg chg="add mod">
          <ac:chgData name="Stephen Blystone" userId="95d8353bd2503b6a" providerId="LiveId" clId="{5ABA47D2-2B42-4C63-9207-F8E8ADE99DF7}" dt="2018-04-25T00:04:49.517" v="1219" actId="164"/>
          <ac:spMkLst>
            <pc:docMk/>
            <pc:sldMk cId="2870905418" sldId="257"/>
            <ac:spMk id="79" creationId="{7909D323-B8AE-4B71-9AFD-8431F989401B}"/>
          </ac:spMkLst>
        </pc:spChg>
        <pc:spChg chg="add mod ord">
          <ac:chgData name="Stephen Blystone" userId="95d8353bd2503b6a" providerId="LiveId" clId="{5ABA47D2-2B42-4C63-9207-F8E8ADE99DF7}" dt="2018-04-25T00:04:49.517" v="1219" actId="164"/>
          <ac:spMkLst>
            <pc:docMk/>
            <pc:sldMk cId="2870905418" sldId="257"/>
            <ac:spMk id="81" creationId="{7231FCDF-4983-4729-A3A5-BE4216873B73}"/>
          </ac:spMkLst>
        </pc:spChg>
        <pc:spChg chg="add mod ord">
          <ac:chgData name="Stephen Blystone" userId="95d8353bd2503b6a" providerId="LiveId" clId="{5ABA47D2-2B42-4C63-9207-F8E8ADE99DF7}" dt="2018-04-25T00:04:54.940" v="1220" actId="164"/>
          <ac:spMkLst>
            <pc:docMk/>
            <pc:sldMk cId="2870905418" sldId="257"/>
            <ac:spMk id="82" creationId="{CE0EA4ED-D883-4D50-A83C-14C893BC4F59}"/>
          </ac:spMkLst>
        </pc:spChg>
        <pc:grpChg chg="add mod">
          <ac:chgData name="Stephen Blystone" userId="95d8353bd2503b6a" providerId="LiveId" clId="{5ABA47D2-2B42-4C63-9207-F8E8ADE99DF7}" dt="2018-04-25T00:04:49.517" v="1219" actId="164"/>
          <ac:grpSpMkLst>
            <pc:docMk/>
            <pc:sldMk cId="2870905418" sldId="257"/>
            <ac:grpSpMk id="83" creationId="{64CD5D50-A964-441F-8FA4-ACA596693C4B}"/>
          </ac:grpSpMkLst>
        </pc:grpChg>
        <pc:grpChg chg="add mod">
          <ac:chgData name="Stephen Blystone" userId="95d8353bd2503b6a" providerId="LiveId" clId="{5ABA47D2-2B42-4C63-9207-F8E8ADE99DF7}" dt="2018-04-25T00:04:54.940" v="1220" actId="164"/>
          <ac:grpSpMkLst>
            <pc:docMk/>
            <pc:sldMk cId="2870905418" sldId="257"/>
            <ac:grpSpMk id="84" creationId="{E18A6246-C879-46FD-A58E-2A6A76A1D3B5}"/>
          </ac:grpSpMkLst>
        </pc:grpChg>
        <pc:cxnChg chg="add mod">
          <ac:chgData name="Stephen Blystone" userId="95d8353bd2503b6a" providerId="LiveId" clId="{5ABA47D2-2B42-4C63-9207-F8E8ADE99DF7}" dt="2018-04-25T00:04:49.517" v="1219" actId="164"/>
          <ac:cxnSpMkLst>
            <pc:docMk/>
            <pc:sldMk cId="2870905418" sldId="257"/>
            <ac:cxnSpMk id="5" creationId="{1F0FC081-2BE6-4DC0-AB82-6F6D1284E6F3}"/>
          </ac:cxnSpMkLst>
        </pc:cxnChg>
        <pc:cxnChg chg="add mod">
          <ac:chgData name="Stephen Blystone" userId="95d8353bd2503b6a" providerId="LiveId" clId="{5ABA47D2-2B42-4C63-9207-F8E8ADE99DF7}" dt="2018-04-25T00:04:49.517" v="1219" actId="164"/>
          <ac:cxnSpMkLst>
            <pc:docMk/>
            <pc:sldMk cId="2870905418" sldId="257"/>
            <ac:cxnSpMk id="7" creationId="{34A6700D-2FE6-4ACD-B351-616A537FE79C}"/>
          </ac:cxnSpMkLst>
        </pc:cxnChg>
        <pc:cxnChg chg="add mod">
          <ac:chgData name="Stephen Blystone" userId="95d8353bd2503b6a" providerId="LiveId" clId="{5ABA47D2-2B42-4C63-9207-F8E8ADE99DF7}" dt="2018-04-25T00:04:49.517" v="1219" actId="164"/>
          <ac:cxnSpMkLst>
            <pc:docMk/>
            <pc:sldMk cId="2870905418" sldId="257"/>
            <ac:cxnSpMk id="9" creationId="{93CFD78C-DF77-42E9-BCF0-9736610150E3}"/>
          </ac:cxnSpMkLst>
        </pc:cxnChg>
        <pc:cxnChg chg="add del mod">
          <ac:chgData name="Stephen Blystone" userId="95d8353bd2503b6a" providerId="LiveId" clId="{5ABA47D2-2B42-4C63-9207-F8E8ADE99DF7}" dt="2018-04-23T21:36:09.063" v="744" actId="478"/>
          <ac:cxnSpMkLst>
            <pc:docMk/>
            <pc:sldMk cId="2870905418" sldId="257"/>
            <ac:cxnSpMk id="17" creationId="{D963C93A-0797-420E-A44D-97F51301E931}"/>
          </ac:cxnSpMkLst>
        </pc:cxnChg>
        <pc:cxnChg chg="add del mod">
          <ac:chgData name="Stephen Blystone" userId="95d8353bd2503b6a" providerId="LiveId" clId="{5ABA47D2-2B42-4C63-9207-F8E8ADE99DF7}" dt="2018-04-23T21:36:04.001" v="742" actId="478"/>
          <ac:cxnSpMkLst>
            <pc:docMk/>
            <pc:sldMk cId="2870905418" sldId="257"/>
            <ac:cxnSpMk id="21" creationId="{194070E4-2A62-4A5D-A5BD-C905D91285C8}"/>
          </ac:cxnSpMkLst>
        </pc:cxnChg>
        <pc:cxnChg chg="add mod ord">
          <ac:chgData name="Stephen Blystone" userId="95d8353bd2503b6a" providerId="LiveId" clId="{5ABA47D2-2B42-4C63-9207-F8E8ADE99DF7}" dt="2018-04-25T00:04:54.940" v="1220" actId="164"/>
          <ac:cxnSpMkLst>
            <pc:docMk/>
            <pc:sldMk cId="2870905418" sldId="257"/>
            <ac:cxnSpMk id="45" creationId="{C7761292-F27A-400C-BFA0-8711C7537D2C}"/>
          </ac:cxnSpMkLst>
        </pc:cxnChg>
        <pc:cxnChg chg="add mod ord">
          <ac:chgData name="Stephen Blystone" userId="95d8353bd2503b6a" providerId="LiveId" clId="{5ABA47D2-2B42-4C63-9207-F8E8ADE99DF7}" dt="2018-04-25T00:04:54.940" v="1220" actId="164"/>
          <ac:cxnSpMkLst>
            <pc:docMk/>
            <pc:sldMk cId="2870905418" sldId="257"/>
            <ac:cxnSpMk id="47" creationId="{6BC47140-D1DA-4ABB-BB17-46E009F7658B}"/>
          </ac:cxnSpMkLst>
        </pc:cxnChg>
      </pc:sldChg>
      <pc:sldChg chg="addSp delSp modSp add">
        <pc:chgData name="Stephen Blystone" userId="95d8353bd2503b6a" providerId="LiveId" clId="{5ABA47D2-2B42-4C63-9207-F8E8ADE99DF7}" dt="2018-04-26T03:46:28.515" v="1337" actId="20577"/>
        <pc:sldMkLst>
          <pc:docMk/>
          <pc:sldMk cId="1116018925" sldId="258"/>
        </pc:sldMkLst>
        <pc:spChg chg="add del">
          <ac:chgData name="Stephen Blystone" userId="95d8353bd2503b6a" providerId="LiveId" clId="{5ABA47D2-2B42-4C63-9207-F8E8ADE99DF7}" dt="2018-04-26T03:46:21.293" v="1325" actId="478"/>
          <ac:spMkLst>
            <pc:docMk/>
            <pc:sldMk cId="1116018925" sldId="258"/>
            <ac:spMk id="233" creationId="{8382E1F1-386A-421E-ADC5-72C7909C847F}"/>
          </ac:spMkLst>
        </pc:spChg>
        <pc:spChg chg="add mod">
          <ac:chgData name="Stephen Blystone" userId="95d8353bd2503b6a" providerId="LiveId" clId="{5ABA47D2-2B42-4C63-9207-F8E8ADE99DF7}" dt="2018-04-26T03:46:28.515" v="1337" actId="20577"/>
          <ac:spMkLst>
            <pc:docMk/>
            <pc:sldMk cId="1116018925" sldId="258"/>
            <ac:spMk id="235" creationId="{4A51F5ED-6AF4-4573-9D9D-AE1997B647A9}"/>
          </ac:spMkLst>
        </pc:spChg>
        <pc:spChg chg="mod">
          <ac:chgData name="Stephen Blystone" userId="95d8353bd2503b6a" providerId="LiveId" clId="{5ABA47D2-2B42-4C63-9207-F8E8ADE99DF7}" dt="2018-04-24T04:42:57.282" v="1179" actId="20577"/>
          <ac:spMkLst>
            <pc:docMk/>
            <pc:sldMk cId="1116018925" sldId="258"/>
            <ac:spMk id="297" creationId="{3EB199D9-D1D3-485D-8F67-655AE1055E2E}"/>
          </ac:spMkLst>
        </pc:spChg>
        <pc:spChg chg="mod">
          <ac:chgData name="Stephen Blystone" userId="95d8353bd2503b6a" providerId="LiveId" clId="{5ABA47D2-2B42-4C63-9207-F8E8ADE99DF7}" dt="2018-04-24T05:36:49.283" v="1201" actId="164"/>
          <ac:spMkLst>
            <pc:docMk/>
            <pc:sldMk cId="1116018925" sldId="258"/>
            <ac:spMk id="316" creationId="{D9001275-F854-4610-872F-349D832C70DB}"/>
          </ac:spMkLst>
        </pc:spChg>
        <pc:spChg chg="del">
          <ac:chgData name="Stephen Blystone" userId="95d8353bd2503b6a" providerId="LiveId" clId="{5ABA47D2-2B42-4C63-9207-F8E8ADE99DF7}" dt="2018-04-24T04:09:32.009" v="1177" actId="478"/>
          <ac:spMkLst>
            <pc:docMk/>
            <pc:sldMk cId="1116018925" sldId="258"/>
            <ac:spMk id="489" creationId="{C771CBF0-1799-4081-AB61-D506286975DB}"/>
          </ac:spMkLst>
        </pc:spChg>
        <pc:spChg chg="del">
          <ac:chgData name="Stephen Blystone" userId="95d8353bd2503b6a" providerId="LiveId" clId="{5ABA47D2-2B42-4C63-9207-F8E8ADE99DF7}" dt="2018-04-24T04:04:36.938" v="1176" actId="478"/>
          <ac:spMkLst>
            <pc:docMk/>
            <pc:sldMk cId="1116018925" sldId="258"/>
            <ac:spMk id="490" creationId="{77AE0184-6775-423F-A70D-3D93A5C52083}"/>
          </ac:spMkLst>
        </pc:spChg>
        <pc:cxnChg chg="del">
          <ac:chgData name="Stephen Blystone" userId="95d8353bd2503b6a" providerId="LiveId" clId="{5ABA47D2-2B42-4C63-9207-F8E8ADE99DF7}" dt="2018-04-24T04:04:14.584" v="1166" actId="478"/>
          <ac:cxnSpMkLst>
            <pc:docMk/>
            <pc:sldMk cId="1116018925" sldId="258"/>
            <ac:cxnSpMk id="279" creationId="{7D808287-2734-498F-961A-00D031427747}"/>
          </ac:cxnSpMkLst>
        </pc:cxnChg>
        <pc:cxnChg chg="del">
          <ac:chgData name="Stephen Blystone" userId="95d8353bd2503b6a" providerId="LiveId" clId="{5ABA47D2-2B42-4C63-9207-F8E8ADE99DF7}" dt="2018-04-24T04:04:13.865" v="1165" actId="478"/>
          <ac:cxnSpMkLst>
            <pc:docMk/>
            <pc:sldMk cId="1116018925" sldId="258"/>
            <ac:cxnSpMk id="281" creationId="{B4C40C49-834A-4A74-A9DE-AAB465785F52}"/>
          </ac:cxnSpMkLst>
        </pc:cxnChg>
        <pc:cxnChg chg="del">
          <ac:chgData name="Stephen Blystone" userId="95d8353bd2503b6a" providerId="LiveId" clId="{5ABA47D2-2B42-4C63-9207-F8E8ADE99DF7}" dt="2018-04-24T04:04:17.175" v="1169" actId="478"/>
          <ac:cxnSpMkLst>
            <pc:docMk/>
            <pc:sldMk cId="1116018925" sldId="258"/>
            <ac:cxnSpMk id="283" creationId="{438A7C9E-FDD3-4EAC-96D7-99C67EF86F1A}"/>
          </ac:cxnSpMkLst>
        </pc:cxnChg>
        <pc:cxnChg chg="del">
          <ac:chgData name="Stephen Blystone" userId="95d8353bd2503b6a" providerId="LiveId" clId="{5ABA47D2-2B42-4C63-9207-F8E8ADE99DF7}" dt="2018-04-24T04:04:17.977" v="1170" actId="478"/>
          <ac:cxnSpMkLst>
            <pc:docMk/>
            <pc:sldMk cId="1116018925" sldId="258"/>
            <ac:cxnSpMk id="285" creationId="{11521B3F-F2C4-482D-A408-5112BE9AB722}"/>
          </ac:cxnSpMkLst>
        </pc:cxnChg>
        <pc:cxnChg chg="del">
          <ac:chgData name="Stephen Blystone" userId="95d8353bd2503b6a" providerId="LiveId" clId="{5ABA47D2-2B42-4C63-9207-F8E8ADE99DF7}" dt="2018-04-24T04:04:20.168" v="1173" actId="478"/>
          <ac:cxnSpMkLst>
            <pc:docMk/>
            <pc:sldMk cId="1116018925" sldId="258"/>
            <ac:cxnSpMk id="287" creationId="{D5CC9F82-8CCC-4B1E-9B16-E09220F05C6C}"/>
          </ac:cxnSpMkLst>
        </pc:cxnChg>
        <pc:cxnChg chg="mod">
          <ac:chgData name="Stephen Blystone" userId="95d8353bd2503b6a" providerId="LiveId" clId="{5ABA47D2-2B42-4C63-9207-F8E8ADE99DF7}" dt="2018-04-24T05:36:49.283" v="1201" actId="164"/>
          <ac:cxnSpMkLst>
            <pc:docMk/>
            <pc:sldMk cId="1116018925" sldId="258"/>
            <ac:cxnSpMk id="320" creationId="{DD535572-B713-4FA5-B91A-6DB417963C52}"/>
          </ac:cxnSpMkLst>
        </pc:cxnChg>
        <pc:cxnChg chg="del">
          <ac:chgData name="Stephen Blystone" userId="95d8353bd2503b6a" providerId="LiveId" clId="{5ABA47D2-2B42-4C63-9207-F8E8ADE99DF7}" dt="2018-04-24T04:04:33.353" v="1175" actId="478"/>
          <ac:cxnSpMkLst>
            <pc:docMk/>
            <pc:sldMk cId="1116018925" sldId="258"/>
            <ac:cxnSpMk id="325" creationId="{3B2E47E1-EC27-40D9-BD1F-60961D270F2C}"/>
          </ac:cxnSpMkLst>
        </pc:cxnChg>
        <pc:cxnChg chg="del">
          <ac:chgData name="Stephen Blystone" userId="95d8353bd2503b6a" providerId="LiveId" clId="{5ABA47D2-2B42-4C63-9207-F8E8ADE99DF7}" dt="2018-04-24T04:04:18.955" v="1171" actId="478"/>
          <ac:cxnSpMkLst>
            <pc:docMk/>
            <pc:sldMk cId="1116018925" sldId="258"/>
            <ac:cxnSpMk id="381" creationId="{E4D57B64-496D-4739-B19D-B4EA4BD5353B}"/>
          </ac:cxnSpMkLst>
        </pc:cxnChg>
        <pc:cxnChg chg="del">
          <ac:chgData name="Stephen Blystone" userId="95d8353bd2503b6a" providerId="LiveId" clId="{5ABA47D2-2B42-4C63-9207-F8E8ADE99DF7}" dt="2018-04-24T04:04:19.608" v="1172" actId="478"/>
          <ac:cxnSpMkLst>
            <pc:docMk/>
            <pc:sldMk cId="1116018925" sldId="258"/>
            <ac:cxnSpMk id="383" creationId="{258F2D4C-2DE3-4133-B4EE-756859B23409}"/>
          </ac:cxnSpMkLst>
        </pc:cxnChg>
        <pc:cxnChg chg="del">
          <ac:chgData name="Stephen Blystone" userId="95d8353bd2503b6a" providerId="LiveId" clId="{5ABA47D2-2B42-4C63-9207-F8E8ADE99DF7}" dt="2018-04-24T04:04:20.782" v="1174" actId="478"/>
          <ac:cxnSpMkLst>
            <pc:docMk/>
            <pc:sldMk cId="1116018925" sldId="258"/>
            <ac:cxnSpMk id="385" creationId="{F28908D0-4A14-481B-8FEC-B2A43BE87F7F}"/>
          </ac:cxnSpMkLst>
        </pc:cxnChg>
        <pc:cxnChg chg="del">
          <ac:chgData name="Stephen Blystone" userId="95d8353bd2503b6a" providerId="LiveId" clId="{5ABA47D2-2B42-4C63-9207-F8E8ADE99DF7}" dt="2018-04-24T04:04:15.081" v="1167" actId="478"/>
          <ac:cxnSpMkLst>
            <pc:docMk/>
            <pc:sldMk cId="1116018925" sldId="258"/>
            <ac:cxnSpMk id="396" creationId="{4841CEDE-8483-4453-90D6-15DFB53E9327}"/>
          </ac:cxnSpMkLst>
        </pc:cxnChg>
        <pc:cxnChg chg="del">
          <ac:chgData name="Stephen Blystone" userId="95d8353bd2503b6a" providerId="LiveId" clId="{5ABA47D2-2B42-4C63-9207-F8E8ADE99DF7}" dt="2018-04-24T04:04:16.086" v="1168" actId="478"/>
          <ac:cxnSpMkLst>
            <pc:docMk/>
            <pc:sldMk cId="1116018925" sldId="258"/>
            <ac:cxnSpMk id="401" creationId="{B292180B-20F2-4EB1-BF93-7D6C5E192478}"/>
          </ac:cxnSpMkLst>
        </pc:cxnChg>
      </pc:sldChg>
      <pc:sldChg chg="addSp modSp add">
        <pc:chgData name="Stephen Blystone" userId="95d8353bd2503b6a" providerId="LiveId" clId="{5ABA47D2-2B42-4C63-9207-F8E8ADE99DF7}" dt="2018-04-26T03:46:13.870" v="1323" actId="20577"/>
        <pc:sldMkLst>
          <pc:docMk/>
          <pc:sldMk cId="4200653900" sldId="259"/>
        </pc:sldMkLst>
        <pc:spChg chg="add mod">
          <ac:chgData name="Stephen Blystone" userId="95d8353bd2503b6a" providerId="LiveId" clId="{5ABA47D2-2B42-4C63-9207-F8E8ADE99DF7}" dt="2018-04-26T03:46:13.870" v="1323" actId="20577"/>
          <ac:spMkLst>
            <pc:docMk/>
            <pc:sldMk cId="4200653900" sldId="259"/>
            <ac:spMk id="233" creationId="{C5E765B3-E8E4-4E6C-88E1-DA20539912DA}"/>
          </ac:spMkLst>
        </pc:spChg>
        <pc:spChg chg="mod">
          <ac:chgData name="Stephen Blystone" userId="95d8353bd2503b6a" providerId="LiveId" clId="{5ABA47D2-2B42-4C63-9207-F8E8ADE99DF7}" dt="2018-04-24T05:36:53.339" v="1202" actId="164"/>
          <ac:spMkLst>
            <pc:docMk/>
            <pc:sldMk cId="4200653900" sldId="259"/>
            <ac:spMk id="316" creationId="{D9001275-F854-4610-872F-349D832C70DB}"/>
          </ac:spMkLst>
        </pc:spChg>
        <pc:spChg chg="mod">
          <ac:chgData name="Stephen Blystone" userId="95d8353bd2503b6a" providerId="LiveId" clId="{5ABA47D2-2B42-4C63-9207-F8E8ADE99DF7}" dt="2018-04-24T05:36:40.960" v="1199" actId="20577"/>
          <ac:spMkLst>
            <pc:docMk/>
            <pc:sldMk cId="4200653900" sldId="259"/>
            <ac:spMk id="489" creationId="{C771CBF0-1799-4081-AB61-D506286975DB}"/>
          </ac:spMkLst>
        </pc:spChg>
        <pc:spChg chg="mod">
          <ac:chgData name="Stephen Blystone" userId="95d8353bd2503b6a" providerId="LiveId" clId="{5ABA47D2-2B42-4C63-9207-F8E8ADE99DF7}" dt="2018-04-24T05:36:44.312" v="1200" actId="20577"/>
          <ac:spMkLst>
            <pc:docMk/>
            <pc:sldMk cId="4200653900" sldId="259"/>
            <ac:spMk id="490" creationId="{77AE0184-6775-423F-A70D-3D93A5C52083}"/>
          </ac:spMkLst>
        </pc:spChg>
        <pc:cxnChg chg="mod">
          <ac:chgData name="Stephen Blystone" userId="95d8353bd2503b6a" providerId="LiveId" clId="{5ABA47D2-2B42-4C63-9207-F8E8ADE99DF7}" dt="2018-04-24T05:36:36.683" v="1198" actId="20577"/>
          <ac:cxnSpMkLst>
            <pc:docMk/>
            <pc:sldMk cId="4200653900" sldId="259"/>
            <ac:cxnSpMk id="320" creationId="{DD535572-B713-4FA5-B91A-6DB417963C52}"/>
          </ac:cxnSpMkLst>
        </pc:cxnChg>
      </pc:sldChg>
      <pc:sldChg chg="delSp add del">
        <pc:chgData name="Stephen Blystone" userId="95d8353bd2503b6a" providerId="LiveId" clId="{5ABA47D2-2B42-4C63-9207-F8E8ADE99DF7}" dt="2018-04-25T00:02:12.725" v="1209" actId="2696"/>
        <pc:sldMkLst>
          <pc:docMk/>
          <pc:sldMk cId="203002228" sldId="260"/>
        </pc:sldMkLst>
        <pc:spChg chg="del">
          <ac:chgData name="Stephen Blystone" userId="95d8353bd2503b6a" providerId="LiveId" clId="{5ABA47D2-2B42-4C63-9207-F8E8ADE99DF7}" dt="2018-04-24T23:20:06.780" v="1208" actId="478"/>
          <ac:spMkLst>
            <pc:docMk/>
            <pc:sldMk cId="203002228" sldId="260"/>
            <ac:spMk id="2" creationId="{E29AD068-75C5-4809-8A8F-32DE512F8306}"/>
          </ac:spMkLst>
        </pc:spChg>
        <pc:spChg chg="del">
          <ac:chgData name="Stephen Blystone" userId="95d8353bd2503b6a" providerId="LiveId" clId="{5ABA47D2-2B42-4C63-9207-F8E8ADE99DF7}" dt="2018-04-24T23:20:04.461" v="1207" actId="478"/>
          <ac:spMkLst>
            <pc:docMk/>
            <pc:sldMk cId="203002228" sldId="260"/>
            <ac:spMk id="3" creationId="{B94E69E0-45D2-4777-889C-B0B8D626E1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489452"/>
            <a:ext cx="233172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2"/>
            <a:ext cx="20574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1699-19AB-42C3-AB0D-AEF994B9A86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2B4E-B134-4AEB-B000-7C7A4C8B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6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1699-19AB-42C3-AB0D-AEF994B9A86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2B4E-B134-4AEB-B000-7C7A4C8B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2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1699-19AB-42C3-AB0D-AEF994B9A86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2B4E-B134-4AEB-B000-7C7A4C8B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1699-19AB-42C3-AB0D-AEF994B9A86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2B4E-B134-4AEB-B000-7C7A4C8B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7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1699-19AB-42C3-AB0D-AEF994B9A86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2B4E-B134-4AEB-B000-7C7A4C8B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6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1699-19AB-42C3-AB0D-AEF994B9A86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2B4E-B134-4AEB-B000-7C7A4C8B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9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1699-19AB-42C3-AB0D-AEF994B9A86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2B4E-B134-4AEB-B000-7C7A4C8B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8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1699-19AB-42C3-AB0D-AEF994B9A86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2B4E-B134-4AEB-B000-7C7A4C8B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9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1699-19AB-42C3-AB0D-AEF994B9A86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2B4E-B134-4AEB-B000-7C7A4C8B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1699-19AB-42C3-AB0D-AEF994B9A86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2B4E-B134-4AEB-B000-7C7A4C8B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0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1699-19AB-42C3-AB0D-AEF994B9A86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2B4E-B134-4AEB-B000-7C7A4C8B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9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41699-19AB-42C3-AB0D-AEF994B9A86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72B4E-B134-4AEB-B000-7C7A4C8B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ylinder 312">
            <a:extLst>
              <a:ext uri="{FF2B5EF4-FFF2-40B4-BE49-F238E27FC236}">
                <a16:creationId xmlns:a16="http://schemas.microsoft.com/office/drawing/2014/main" id="{22B8DE86-EF17-4446-A43E-EEB1D945C5E5}"/>
              </a:ext>
            </a:extLst>
          </p:cNvPr>
          <p:cNvSpPr/>
          <p:nvPr/>
        </p:nvSpPr>
        <p:spPr>
          <a:xfrm>
            <a:off x="3869288" y="10259635"/>
            <a:ext cx="14282213" cy="1259417"/>
          </a:xfrm>
          <a:prstGeom prst="can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A2C0469-F8C5-43E7-BD8B-16C19EC0CD12}"/>
              </a:ext>
            </a:extLst>
          </p:cNvPr>
          <p:cNvCxnSpPr>
            <a:cxnSpLocks/>
            <a:stCxn id="168" idx="3"/>
            <a:endCxn id="150" idx="0"/>
          </p:cNvCxnSpPr>
          <p:nvPr/>
        </p:nvCxnSpPr>
        <p:spPr>
          <a:xfrm flipH="1">
            <a:off x="1776391" y="22973876"/>
            <a:ext cx="1442817" cy="18211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3CFCD53-DF29-4ADE-BAB5-0D390D8DAFE5}"/>
              </a:ext>
            </a:extLst>
          </p:cNvPr>
          <p:cNvGrpSpPr/>
          <p:nvPr/>
        </p:nvGrpSpPr>
        <p:grpSpPr>
          <a:xfrm>
            <a:off x="576241" y="25884717"/>
            <a:ext cx="560070" cy="605790"/>
            <a:chOff x="2068830" y="2228850"/>
            <a:chExt cx="560070" cy="60579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7E1150-FF9D-479A-8789-3984F9C0DEDB}"/>
                </a:ext>
              </a:extLst>
            </p:cNvPr>
            <p:cNvSpPr/>
            <p:nvPr/>
          </p:nvSpPr>
          <p:spPr>
            <a:xfrm>
              <a:off x="2205038" y="2228850"/>
              <a:ext cx="423862" cy="342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Parallelogram 92">
              <a:extLst>
                <a:ext uri="{FF2B5EF4-FFF2-40B4-BE49-F238E27FC236}">
                  <a16:creationId xmlns:a16="http://schemas.microsoft.com/office/drawing/2014/main" id="{0E92E980-A5E8-40F0-930D-CD7836E6906A}"/>
                </a:ext>
              </a:extLst>
            </p:cNvPr>
            <p:cNvSpPr/>
            <p:nvPr/>
          </p:nvSpPr>
          <p:spPr>
            <a:xfrm>
              <a:off x="2068830" y="2571750"/>
              <a:ext cx="560070" cy="262890"/>
            </a:xfrm>
            <a:prstGeom prst="parallelogram">
              <a:avLst>
                <a:gd name="adj" fmla="val 5217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E19F0CB-DB42-42D8-BC00-10BA3DEAD17B}"/>
              </a:ext>
            </a:extLst>
          </p:cNvPr>
          <p:cNvGrpSpPr/>
          <p:nvPr/>
        </p:nvGrpSpPr>
        <p:grpSpPr>
          <a:xfrm>
            <a:off x="1272519" y="25884717"/>
            <a:ext cx="560070" cy="605790"/>
            <a:chOff x="2068830" y="2228850"/>
            <a:chExt cx="560070" cy="6057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EBA2087-0570-4ED6-A4A0-13C779CF5F40}"/>
                </a:ext>
              </a:extLst>
            </p:cNvPr>
            <p:cNvSpPr/>
            <p:nvPr/>
          </p:nvSpPr>
          <p:spPr>
            <a:xfrm>
              <a:off x="2205038" y="2228850"/>
              <a:ext cx="423862" cy="342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Parallelogram 95">
              <a:extLst>
                <a:ext uri="{FF2B5EF4-FFF2-40B4-BE49-F238E27FC236}">
                  <a16:creationId xmlns:a16="http://schemas.microsoft.com/office/drawing/2014/main" id="{EF1465C0-2A9F-418D-A9D6-2C258C02E5E5}"/>
                </a:ext>
              </a:extLst>
            </p:cNvPr>
            <p:cNvSpPr/>
            <p:nvPr/>
          </p:nvSpPr>
          <p:spPr>
            <a:xfrm>
              <a:off x="2068830" y="2571750"/>
              <a:ext cx="560070" cy="262890"/>
            </a:xfrm>
            <a:prstGeom prst="parallelogram">
              <a:avLst>
                <a:gd name="adj" fmla="val 5217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870BEE2-B829-415F-BF33-EEF0592CD6B4}"/>
              </a:ext>
            </a:extLst>
          </p:cNvPr>
          <p:cNvGrpSpPr/>
          <p:nvPr/>
        </p:nvGrpSpPr>
        <p:grpSpPr>
          <a:xfrm>
            <a:off x="1948794" y="25884717"/>
            <a:ext cx="560070" cy="605790"/>
            <a:chOff x="2068830" y="2228850"/>
            <a:chExt cx="560070" cy="60579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9384A94-CC6A-4DAF-B800-FAAA75B21591}"/>
                </a:ext>
              </a:extLst>
            </p:cNvPr>
            <p:cNvSpPr/>
            <p:nvPr/>
          </p:nvSpPr>
          <p:spPr>
            <a:xfrm>
              <a:off x="2205038" y="2228850"/>
              <a:ext cx="423862" cy="342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Parallelogram 98">
              <a:extLst>
                <a:ext uri="{FF2B5EF4-FFF2-40B4-BE49-F238E27FC236}">
                  <a16:creationId xmlns:a16="http://schemas.microsoft.com/office/drawing/2014/main" id="{F3A1B01C-04C5-4078-B296-75EA571F70E4}"/>
                </a:ext>
              </a:extLst>
            </p:cNvPr>
            <p:cNvSpPr/>
            <p:nvPr/>
          </p:nvSpPr>
          <p:spPr>
            <a:xfrm>
              <a:off x="2068830" y="2571750"/>
              <a:ext cx="560070" cy="262890"/>
            </a:xfrm>
            <a:prstGeom prst="parallelogram">
              <a:avLst>
                <a:gd name="adj" fmla="val 5217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17B751E-B201-40CA-91AD-C474808E6B76}"/>
              </a:ext>
            </a:extLst>
          </p:cNvPr>
          <p:cNvGrpSpPr/>
          <p:nvPr/>
        </p:nvGrpSpPr>
        <p:grpSpPr>
          <a:xfrm>
            <a:off x="3638528" y="25875192"/>
            <a:ext cx="560070" cy="605790"/>
            <a:chOff x="2068830" y="2228850"/>
            <a:chExt cx="560070" cy="60579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7C99799-493A-43D8-8877-717E7615A2FB}"/>
                </a:ext>
              </a:extLst>
            </p:cNvPr>
            <p:cNvSpPr/>
            <p:nvPr/>
          </p:nvSpPr>
          <p:spPr>
            <a:xfrm>
              <a:off x="2205038" y="2228850"/>
              <a:ext cx="423862" cy="342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Parallelogram 101">
              <a:extLst>
                <a:ext uri="{FF2B5EF4-FFF2-40B4-BE49-F238E27FC236}">
                  <a16:creationId xmlns:a16="http://schemas.microsoft.com/office/drawing/2014/main" id="{60991D45-B915-483F-95CC-20BE03970586}"/>
                </a:ext>
              </a:extLst>
            </p:cNvPr>
            <p:cNvSpPr/>
            <p:nvPr/>
          </p:nvSpPr>
          <p:spPr>
            <a:xfrm>
              <a:off x="2068830" y="2571750"/>
              <a:ext cx="560070" cy="262890"/>
            </a:xfrm>
            <a:prstGeom prst="parallelogram">
              <a:avLst>
                <a:gd name="adj" fmla="val 5217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FEF8ACE-6872-4E62-B20F-08736D6402E6}"/>
              </a:ext>
            </a:extLst>
          </p:cNvPr>
          <p:cNvGrpSpPr/>
          <p:nvPr/>
        </p:nvGrpSpPr>
        <p:grpSpPr>
          <a:xfrm>
            <a:off x="4334806" y="25875192"/>
            <a:ext cx="560070" cy="605790"/>
            <a:chOff x="2068830" y="2228850"/>
            <a:chExt cx="560070" cy="60579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41B8330-BCA6-4459-8A09-1BD9AD111235}"/>
                </a:ext>
              </a:extLst>
            </p:cNvPr>
            <p:cNvSpPr/>
            <p:nvPr/>
          </p:nvSpPr>
          <p:spPr>
            <a:xfrm>
              <a:off x="2205038" y="2228850"/>
              <a:ext cx="423862" cy="342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Parallelogram 104">
              <a:extLst>
                <a:ext uri="{FF2B5EF4-FFF2-40B4-BE49-F238E27FC236}">
                  <a16:creationId xmlns:a16="http://schemas.microsoft.com/office/drawing/2014/main" id="{B12DA088-68B8-4ACC-854D-A47ECFF9BDC5}"/>
                </a:ext>
              </a:extLst>
            </p:cNvPr>
            <p:cNvSpPr/>
            <p:nvPr/>
          </p:nvSpPr>
          <p:spPr>
            <a:xfrm>
              <a:off x="2068830" y="2571750"/>
              <a:ext cx="560070" cy="262890"/>
            </a:xfrm>
            <a:prstGeom prst="parallelogram">
              <a:avLst>
                <a:gd name="adj" fmla="val 5217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CA7FB6D-782C-495C-925C-263E038C5C82}"/>
              </a:ext>
            </a:extLst>
          </p:cNvPr>
          <p:cNvGrpSpPr/>
          <p:nvPr/>
        </p:nvGrpSpPr>
        <p:grpSpPr>
          <a:xfrm>
            <a:off x="5011081" y="25875192"/>
            <a:ext cx="560070" cy="605790"/>
            <a:chOff x="2068830" y="2228850"/>
            <a:chExt cx="560070" cy="6057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A36CEEC-9D8B-4679-AE1C-E4E116A85338}"/>
                </a:ext>
              </a:extLst>
            </p:cNvPr>
            <p:cNvSpPr/>
            <p:nvPr/>
          </p:nvSpPr>
          <p:spPr>
            <a:xfrm>
              <a:off x="2205038" y="2228850"/>
              <a:ext cx="423862" cy="342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Parallelogram 107">
              <a:extLst>
                <a:ext uri="{FF2B5EF4-FFF2-40B4-BE49-F238E27FC236}">
                  <a16:creationId xmlns:a16="http://schemas.microsoft.com/office/drawing/2014/main" id="{17E33B6E-FAAC-4443-9083-C1104010F06D}"/>
                </a:ext>
              </a:extLst>
            </p:cNvPr>
            <p:cNvSpPr/>
            <p:nvPr/>
          </p:nvSpPr>
          <p:spPr>
            <a:xfrm>
              <a:off x="2068830" y="2571750"/>
              <a:ext cx="560070" cy="262890"/>
            </a:xfrm>
            <a:prstGeom prst="parallelogram">
              <a:avLst>
                <a:gd name="adj" fmla="val 5217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2F58148-B2AE-4ECF-8624-D28720DE4B63}"/>
              </a:ext>
            </a:extLst>
          </p:cNvPr>
          <p:cNvGrpSpPr/>
          <p:nvPr/>
        </p:nvGrpSpPr>
        <p:grpSpPr>
          <a:xfrm>
            <a:off x="6741484" y="25875192"/>
            <a:ext cx="560070" cy="605790"/>
            <a:chOff x="2068830" y="2228850"/>
            <a:chExt cx="560070" cy="60579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526E5D4-D569-4A5D-B2DB-9ACE2AAEB6F8}"/>
                </a:ext>
              </a:extLst>
            </p:cNvPr>
            <p:cNvSpPr/>
            <p:nvPr/>
          </p:nvSpPr>
          <p:spPr>
            <a:xfrm>
              <a:off x="2205038" y="2228850"/>
              <a:ext cx="423862" cy="342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Parallelogram 110">
              <a:extLst>
                <a:ext uri="{FF2B5EF4-FFF2-40B4-BE49-F238E27FC236}">
                  <a16:creationId xmlns:a16="http://schemas.microsoft.com/office/drawing/2014/main" id="{AE25854A-3E87-4A37-BACF-D180338B0EAB}"/>
                </a:ext>
              </a:extLst>
            </p:cNvPr>
            <p:cNvSpPr/>
            <p:nvPr/>
          </p:nvSpPr>
          <p:spPr>
            <a:xfrm>
              <a:off x="2068830" y="2571750"/>
              <a:ext cx="560070" cy="262890"/>
            </a:xfrm>
            <a:prstGeom prst="parallelogram">
              <a:avLst>
                <a:gd name="adj" fmla="val 5217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3897B64-809E-443A-84ED-5B5E553AB772}"/>
              </a:ext>
            </a:extLst>
          </p:cNvPr>
          <p:cNvGrpSpPr/>
          <p:nvPr/>
        </p:nvGrpSpPr>
        <p:grpSpPr>
          <a:xfrm>
            <a:off x="7437762" y="25875192"/>
            <a:ext cx="560070" cy="605790"/>
            <a:chOff x="2068830" y="2228850"/>
            <a:chExt cx="560070" cy="60579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1A8AD58-8D92-4DC7-91D1-591A169AF870}"/>
                </a:ext>
              </a:extLst>
            </p:cNvPr>
            <p:cNvSpPr/>
            <p:nvPr/>
          </p:nvSpPr>
          <p:spPr>
            <a:xfrm>
              <a:off x="2205038" y="2228850"/>
              <a:ext cx="423862" cy="342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Parallelogram 113">
              <a:extLst>
                <a:ext uri="{FF2B5EF4-FFF2-40B4-BE49-F238E27FC236}">
                  <a16:creationId xmlns:a16="http://schemas.microsoft.com/office/drawing/2014/main" id="{8AECD963-6923-4FAE-AB8C-769E32B9577E}"/>
                </a:ext>
              </a:extLst>
            </p:cNvPr>
            <p:cNvSpPr/>
            <p:nvPr/>
          </p:nvSpPr>
          <p:spPr>
            <a:xfrm>
              <a:off x="2068830" y="2571750"/>
              <a:ext cx="560070" cy="262890"/>
            </a:xfrm>
            <a:prstGeom prst="parallelogram">
              <a:avLst>
                <a:gd name="adj" fmla="val 5217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CFE1B5C-B932-480F-9698-559F0AFD06A0}"/>
              </a:ext>
            </a:extLst>
          </p:cNvPr>
          <p:cNvGrpSpPr/>
          <p:nvPr/>
        </p:nvGrpSpPr>
        <p:grpSpPr>
          <a:xfrm>
            <a:off x="8114037" y="25875192"/>
            <a:ext cx="560070" cy="605790"/>
            <a:chOff x="2068830" y="2228850"/>
            <a:chExt cx="560070" cy="60579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487C7FD-3F1C-45A1-8A99-98096E490D92}"/>
                </a:ext>
              </a:extLst>
            </p:cNvPr>
            <p:cNvSpPr/>
            <p:nvPr/>
          </p:nvSpPr>
          <p:spPr>
            <a:xfrm>
              <a:off x="2205038" y="2228850"/>
              <a:ext cx="423862" cy="342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Parallelogram 116">
              <a:extLst>
                <a:ext uri="{FF2B5EF4-FFF2-40B4-BE49-F238E27FC236}">
                  <a16:creationId xmlns:a16="http://schemas.microsoft.com/office/drawing/2014/main" id="{800761EE-B793-44E5-8495-41F2787B9603}"/>
                </a:ext>
              </a:extLst>
            </p:cNvPr>
            <p:cNvSpPr/>
            <p:nvPr/>
          </p:nvSpPr>
          <p:spPr>
            <a:xfrm>
              <a:off x="2068830" y="2571750"/>
              <a:ext cx="560070" cy="262890"/>
            </a:xfrm>
            <a:prstGeom prst="parallelogram">
              <a:avLst>
                <a:gd name="adj" fmla="val 5217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5B33344-D255-416C-904B-0CCF8F806ADA}"/>
              </a:ext>
            </a:extLst>
          </p:cNvPr>
          <p:cNvCxnSpPr>
            <a:cxnSpLocks/>
            <a:stCxn id="120" idx="0"/>
            <a:endCxn id="176" idx="3"/>
          </p:cNvCxnSpPr>
          <p:nvPr/>
        </p:nvCxnSpPr>
        <p:spPr>
          <a:xfrm flipH="1" flipV="1">
            <a:off x="5447546" y="22971008"/>
            <a:ext cx="2400269" cy="17992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84BF53E-1A30-4681-BF7C-2CC07B9335AD}"/>
              </a:ext>
            </a:extLst>
          </p:cNvPr>
          <p:cNvCxnSpPr>
            <a:stCxn id="150" idx="3"/>
            <a:endCxn id="92" idx="0"/>
          </p:cNvCxnSpPr>
          <p:nvPr/>
        </p:nvCxnSpPr>
        <p:spPr>
          <a:xfrm flipH="1">
            <a:off x="924380" y="25252257"/>
            <a:ext cx="537686" cy="6324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C45E86A-9F83-4F87-93BF-1E8989390983}"/>
              </a:ext>
            </a:extLst>
          </p:cNvPr>
          <p:cNvCxnSpPr>
            <a:stCxn id="150" idx="3"/>
            <a:endCxn id="95" idx="0"/>
          </p:cNvCxnSpPr>
          <p:nvPr/>
        </p:nvCxnSpPr>
        <p:spPr>
          <a:xfrm>
            <a:off x="1462066" y="25252257"/>
            <a:ext cx="158592" cy="6324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660D3C0-D03D-4E12-B10A-38450A507384}"/>
              </a:ext>
            </a:extLst>
          </p:cNvPr>
          <p:cNvCxnSpPr>
            <a:stCxn id="150" idx="3"/>
            <a:endCxn id="98" idx="0"/>
          </p:cNvCxnSpPr>
          <p:nvPr/>
        </p:nvCxnSpPr>
        <p:spPr>
          <a:xfrm>
            <a:off x="1462066" y="25252257"/>
            <a:ext cx="834867" cy="6324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4867BE5-3C19-4671-BF0D-1AEB70D0137F}"/>
              </a:ext>
            </a:extLst>
          </p:cNvPr>
          <p:cNvCxnSpPr>
            <a:stCxn id="158" idx="3"/>
            <a:endCxn id="101" idx="0"/>
          </p:cNvCxnSpPr>
          <p:nvPr/>
        </p:nvCxnSpPr>
        <p:spPr>
          <a:xfrm flipH="1">
            <a:off x="3986667" y="25252257"/>
            <a:ext cx="386239" cy="6229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2EFF6A-1ACF-4040-92D9-12B6C03473F9}"/>
              </a:ext>
            </a:extLst>
          </p:cNvPr>
          <p:cNvCxnSpPr>
            <a:stCxn id="158" idx="3"/>
            <a:endCxn id="104" idx="0"/>
          </p:cNvCxnSpPr>
          <p:nvPr/>
        </p:nvCxnSpPr>
        <p:spPr>
          <a:xfrm>
            <a:off x="4372906" y="25252257"/>
            <a:ext cx="310039" cy="6229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6145A75-852D-4FA5-AEF2-0B7E0314D950}"/>
              </a:ext>
            </a:extLst>
          </p:cNvPr>
          <p:cNvCxnSpPr>
            <a:stCxn id="158" idx="3"/>
            <a:endCxn id="107" idx="0"/>
          </p:cNvCxnSpPr>
          <p:nvPr/>
        </p:nvCxnSpPr>
        <p:spPr>
          <a:xfrm>
            <a:off x="4372906" y="25252257"/>
            <a:ext cx="986314" cy="6229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0CFD692-B5A3-459D-A731-55031601D880}"/>
              </a:ext>
            </a:extLst>
          </p:cNvPr>
          <p:cNvCxnSpPr>
            <a:cxnSpLocks/>
            <a:stCxn id="120" idx="3"/>
            <a:endCxn id="142" idx="0"/>
          </p:cNvCxnSpPr>
          <p:nvPr/>
        </p:nvCxnSpPr>
        <p:spPr>
          <a:xfrm>
            <a:off x="7533490" y="25227488"/>
            <a:ext cx="932204" cy="62496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254EFCB-F1A4-42F4-8AD7-EC912014C775}"/>
              </a:ext>
            </a:extLst>
          </p:cNvPr>
          <p:cNvCxnSpPr>
            <a:cxnSpLocks/>
            <a:stCxn id="120" idx="3"/>
            <a:endCxn id="141" idx="0"/>
          </p:cNvCxnSpPr>
          <p:nvPr/>
        </p:nvCxnSpPr>
        <p:spPr>
          <a:xfrm>
            <a:off x="7533490" y="25227488"/>
            <a:ext cx="255929" cy="62496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7FB73F0-78BB-4F6D-80AD-F3BD22A16204}"/>
              </a:ext>
            </a:extLst>
          </p:cNvPr>
          <p:cNvCxnSpPr>
            <a:cxnSpLocks/>
            <a:stCxn id="120" idx="3"/>
            <a:endCxn id="140" idx="0"/>
          </p:cNvCxnSpPr>
          <p:nvPr/>
        </p:nvCxnSpPr>
        <p:spPr>
          <a:xfrm flipH="1">
            <a:off x="7088961" y="25227488"/>
            <a:ext cx="444529" cy="6212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C7721D4A-DC75-45A0-A063-F7024FBDDB61}"/>
              </a:ext>
            </a:extLst>
          </p:cNvPr>
          <p:cNvSpPr txBox="1"/>
          <p:nvPr/>
        </p:nvSpPr>
        <p:spPr>
          <a:xfrm>
            <a:off x="8268313" y="24753266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5CF967A-818C-48F4-9BDB-43BBA0753FE3}"/>
              </a:ext>
            </a:extLst>
          </p:cNvPr>
          <p:cNvSpPr txBox="1"/>
          <p:nvPr/>
        </p:nvSpPr>
        <p:spPr>
          <a:xfrm>
            <a:off x="5123895" y="2476681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445F4D-F1F3-42D3-AE6E-0CCAC184AF84}"/>
              </a:ext>
            </a:extLst>
          </p:cNvPr>
          <p:cNvSpPr txBox="1"/>
          <p:nvPr/>
        </p:nvSpPr>
        <p:spPr>
          <a:xfrm>
            <a:off x="2182156" y="2477480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4689DA2-91BE-4CA4-BA2C-CBDBA2FF6005}"/>
              </a:ext>
            </a:extLst>
          </p:cNvPr>
          <p:cNvSpPr txBox="1"/>
          <p:nvPr/>
        </p:nvSpPr>
        <p:spPr>
          <a:xfrm>
            <a:off x="6856365" y="2584876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31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4E25942-B767-4E1A-A356-781327B7F643}"/>
              </a:ext>
            </a:extLst>
          </p:cNvPr>
          <p:cNvSpPr txBox="1"/>
          <p:nvPr/>
        </p:nvSpPr>
        <p:spPr>
          <a:xfrm>
            <a:off x="7556823" y="2585245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32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E9D6010-0AB4-4E3A-91BE-6FDE0842396E}"/>
              </a:ext>
            </a:extLst>
          </p:cNvPr>
          <p:cNvSpPr txBox="1"/>
          <p:nvPr/>
        </p:nvSpPr>
        <p:spPr>
          <a:xfrm>
            <a:off x="8233098" y="2585245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33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E180289-1E66-4E24-B13C-3E4DA4727599}"/>
              </a:ext>
            </a:extLst>
          </p:cNvPr>
          <p:cNvSpPr txBox="1"/>
          <p:nvPr/>
        </p:nvSpPr>
        <p:spPr>
          <a:xfrm>
            <a:off x="687604" y="2585382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11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5FC0FDC-3894-4CD1-8ACB-BF76088AF954}"/>
              </a:ext>
            </a:extLst>
          </p:cNvPr>
          <p:cNvSpPr txBox="1"/>
          <p:nvPr/>
        </p:nvSpPr>
        <p:spPr>
          <a:xfrm>
            <a:off x="1388062" y="2585751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12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8D5FFD6-AD85-4720-9F01-EFA751189A19}"/>
              </a:ext>
            </a:extLst>
          </p:cNvPr>
          <p:cNvSpPr txBox="1"/>
          <p:nvPr/>
        </p:nvSpPr>
        <p:spPr>
          <a:xfrm>
            <a:off x="2064337" y="2585751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13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F4C40CE-C874-45DB-AE70-F6DF6D4A77C3}"/>
              </a:ext>
            </a:extLst>
          </p:cNvPr>
          <p:cNvSpPr txBox="1"/>
          <p:nvPr/>
        </p:nvSpPr>
        <p:spPr>
          <a:xfrm>
            <a:off x="3753515" y="25850129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21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81EE143-291E-4310-96C6-7F3E9082C976}"/>
              </a:ext>
            </a:extLst>
          </p:cNvPr>
          <p:cNvSpPr txBox="1"/>
          <p:nvPr/>
        </p:nvSpPr>
        <p:spPr>
          <a:xfrm>
            <a:off x="4453973" y="2585382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22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A4016A5-5FE3-4CD2-889C-469EE58BCE22}"/>
              </a:ext>
            </a:extLst>
          </p:cNvPr>
          <p:cNvSpPr txBox="1"/>
          <p:nvPr/>
        </p:nvSpPr>
        <p:spPr>
          <a:xfrm>
            <a:off x="5130248" y="2585382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23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15DB702-47DD-499B-9DB1-BEC029E389DC}"/>
              </a:ext>
            </a:extLst>
          </p:cNvPr>
          <p:cNvCxnSpPr>
            <a:stCxn id="150" idx="0"/>
            <a:endCxn id="176" idx="3"/>
          </p:cNvCxnSpPr>
          <p:nvPr/>
        </p:nvCxnSpPr>
        <p:spPr>
          <a:xfrm flipV="1">
            <a:off x="1776391" y="22971008"/>
            <a:ext cx="3671155" cy="18240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1099C83-6F8D-44C7-9988-8D8D694491AC}"/>
              </a:ext>
            </a:extLst>
          </p:cNvPr>
          <p:cNvCxnSpPr>
            <a:stCxn id="120" idx="0"/>
            <a:endCxn id="168" idx="3"/>
          </p:cNvCxnSpPr>
          <p:nvPr/>
        </p:nvCxnSpPr>
        <p:spPr>
          <a:xfrm flipH="1" flipV="1">
            <a:off x="3219208" y="22973876"/>
            <a:ext cx="4628607" cy="179641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86E18A7-E049-4F7F-B0E8-17443C6905CA}"/>
              </a:ext>
            </a:extLst>
          </p:cNvPr>
          <p:cNvCxnSpPr>
            <a:stCxn id="158" idx="0"/>
            <a:endCxn id="168" idx="3"/>
          </p:cNvCxnSpPr>
          <p:nvPr/>
        </p:nvCxnSpPr>
        <p:spPr>
          <a:xfrm flipH="1" flipV="1">
            <a:off x="3219208" y="22973876"/>
            <a:ext cx="1468023" cy="18211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9F11ECEA-57A9-4363-8E10-3296A229F762}"/>
              </a:ext>
            </a:extLst>
          </p:cNvPr>
          <p:cNvCxnSpPr>
            <a:stCxn id="158" idx="0"/>
            <a:endCxn id="176" idx="3"/>
          </p:cNvCxnSpPr>
          <p:nvPr/>
        </p:nvCxnSpPr>
        <p:spPr>
          <a:xfrm flipV="1">
            <a:off x="4687231" y="22971008"/>
            <a:ext cx="760315" cy="18240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32AF21BF-FDFD-4551-B0AE-89A5B7666C89}"/>
              </a:ext>
            </a:extLst>
          </p:cNvPr>
          <p:cNvCxnSpPr>
            <a:stCxn id="168" idx="0"/>
            <a:endCxn id="194" idx="3"/>
          </p:cNvCxnSpPr>
          <p:nvPr/>
        </p:nvCxnSpPr>
        <p:spPr>
          <a:xfrm flipV="1">
            <a:off x="3533533" y="21523204"/>
            <a:ext cx="922955" cy="9934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EF5AEA35-FAD2-4A07-B5F5-0EAE7E686736}"/>
              </a:ext>
            </a:extLst>
          </p:cNvPr>
          <p:cNvCxnSpPr>
            <a:stCxn id="194" idx="3"/>
            <a:endCxn id="176" idx="0"/>
          </p:cNvCxnSpPr>
          <p:nvPr/>
        </p:nvCxnSpPr>
        <p:spPr>
          <a:xfrm>
            <a:off x="4456488" y="21523204"/>
            <a:ext cx="1305383" cy="9906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448DA599-87C5-4CBA-AECE-EE2B402BBCF6}"/>
              </a:ext>
            </a:extLst>
          </p:cNvPr>
          <p:cNvCxnSpPr>
            <a:cxnSpLocks/>
            <a:stCxn id="168" idx="4"/>
            <a:endCxn id="176" idx="2"/>
          </p:cNvCxnSpPr>
          <p:nvPr/>
        </p:nvCxnSpPr>
        <p:spPr>
          <a:xfrm flipV="1">
            <a:off x="3599255" y="22899571"/>
            <a:ext cx="1468243" cy="28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27F28EEB-12BB-4B90-AD11-BD6C01B58DDE}"/>
              </a:ext>
            </a:extLst>
          </p:cNvPr>
          <p:cNvCxnSpPr>
            <a:stCxn id="168" idx="0"/>
            <a:endCxn id="202" idx="3"/>
          </p:cNvCxnSpPr>
          <p:nvPr/>
        </p:nvCxnSpPr>
        <p:spPr>
          <a:xfrm flipH="1" flipV="1">
            <a:off x="3292295" y="20138905"/>
            <a:ext cx="241238" cy="23777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82FB590F-0A0D-403B-BE0E-650A716BC6A9}"/>
              </a:ext>
            </a:extLst>
          </p:cNvPr>
          <p:cNvCxnSpPr>
            <a:stCxn id="176" idx="0"/>
            <a:endCxn id="210" idx="3"/>
          </p:cNvCxnSpPr>
          <p:nvPr/>
        </p:nvCxnSpPr>
        <p:spPr>
          <a:xfrm flipH="1" flipV="1">
            <a:off x="5520633" y="20136037"/>
            <a:ext cx="241238" cy="23777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4A9C4DD1-6BE3-4B4A-97E8-20A118546F7F}"/>
              </a:ext>
            </a:extLst>
          </p:cNvPr>
          <p:cNvCxnSpPr>
            <a:cxnSpLocks/>
            <a:stCxn id="194" idx="0"/>
            <a:endCxn id="210" idx="3"/>
          </p:cNvCxnSpPr>
          <p:nvPr/>
        </p:nvCxnSpPr>
        <p:spPr>
          <a:xfrm flipV="1">
            <a:off x="4770813" y="20136037"/>
            <a:ext cx="749820" cy="92996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4CFCE8F9-D437-4D07-9662-ECF36762F360}"/>
              </a:ext>
            </a:extLst>
          </p:cNvPr>
          <p:cNvCxnSpPr>
            <a:stCxn id="194" idx="0"/>
            <a:endCxn id="202" idx="3"/>
          </p:cNvCxnSpPr>
          <p:nvPr/>
        </p:nvCxnSpPr>
        <p:spPr>
          <a:xfrm flipH="1" flipV="1">
            <a:off x="3292295" y="20138905"/>
            <a:ext cx="1478518" cy="92709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D6502E27-1969-4211-B469-58C7F6D8FBF4}"/>
              </a:ext>
            </a:extLst>
          </p:cNvPr>
          <p:cNvCxnSpPr>
            <a:stCxn id="218" idx="3"/>
            <a:endCxn id="202" idx="0"/>
          </p:cNvCxnSpPr>
          <p:nvPr/>
        </p:nvCxnSpPr>
        <p:spPr>
          <a:xfrm>
            <a:off x="3292295" y="18400016"/>
            <a:ext cx="314325" cy="12816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2D691E20-54CE-4284-8B4D-8985027EAED5}"/>
              </a:ext>
            </a:extLst>
          </p:cNvPr>
          <p:cNvCxnSpPr>
            <a:stCxn id="218" idx="3"/>
            <a:endCxn id="210" idx="0"/>
          </p:cNvCxnSpPr>
          <p:nvPr/>
        </p:nvCxnSpPr>
        <p:spPr>
          <a:xfrm>
            <a:off x="3292295" y="18400016"/>
            <a:ext cx="2542663" cy="127882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F7E8461-A442-4FC8-959D-AA9F214C2A02}"/>
              </a:ext>
            </a:extLst>
          </p:cNvPr>
          <p:cNvCxnSpPr>
            <a:stCxn id="226" idx="3"/>
            <a:endCxn id="210" idx="0"/>
          </p:cNvCxnSpPr>
          <p:nvPr/>
        </p:nvCxnSpPr>
        <p:spPr>
          <a:xfrm>
            <a:off x="5520633" y="18397148"/>
            <a:ext cx="314325" cy="12816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49B82ABD-8FDD-4227-A92C-2089FD05E16E}"/>
              </a:ext>
            </a:extLst>
          </p:cNvPr>
          <p:cNvCxnSpPr>
            <a:stCxn id="226" idx="3"/>
            <a:endCxn id="202" idx="0"/>
          </p:cNvCxnSpPr>
          <p:nvPr/>
        </p:nvCxnSpPr>
        <p:spPr>
          <a:xfrm flipH="1">
            <a:off x="3606620" y="18397148"/>
            <a:ext cx="1914013" cy="12845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80F35C1F-C0EC-4482-883F-C7D363B3D534}"/>
              </a:ext>
            </a:extLst>
          </p:cNvPr>
          <p:cNvCxnSpPr>
            <a:stCxn id="202" idx="4"/>
            <a:endCxn id="210" idx="2"/>
          </p:cNvCxnSpPr>
          <p:nvPr/>
        </p:nvCxnSpPr>
        <p:spPr>
          <a:xfrm flipV="1">
            <a:off x="3672342" y="20064600"/>
            <a:ext cx="1468243" cy="28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Cube 258">
            <a:extLst>
              <a:ext uri="{FF2B5EF4-FFF2-40B4-BE49-F238E27FC236}">
                <a16:creationId xmlns:a16="http://schemas.microsoft.com/office/drawing/2014/main" id="{2CC59767-3BC4-4809-88D5-788531BA260F}"/>
              </a:ext>
            </a:extLst>
          </p:cNvPr>
          <p:cNvSpPr/>
          <p:nvPr/>
        </p:nvSpPr>
        <p:spPr>
          <a:xfrm>
            <a:off x="1659999" y="15554710"/>
            <a:ext cx="1074420" cy="1574800"/>
          </a:xfrm>
          <a:prstGeom prst="cube">
            <a:avLst>
              <a:gd name="adj" fmla="val 4062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0" name="Cube 259">
            <a:extLst>
              <a:ext uri="{FF2B5EF4-FFF2-40B4-BE49-F238E27FC236}">
                <a16:creationId xmlns:a16="http://schemas.microsoft.com/office/drawing/2014/main" id="{BC671170-991D-4382-88B1-896028FFD44D}"/>
              </a:ext>
            </a:extLst>
          </p:cNvPr>
          <p:cNvSpPr/>
          <p:nvPr/>
        </p:nvSpPr>
        <p:spPr>
          <a:xfrm>
            <a:off x="3412914" y="15557517"/>
            <a:ext cx="1074420" cy="1574800"/>
          </a:xfrm>
          <a:prstGeom prst="cube">
            <a:avLst>
              <a:gd name="adj" fmla="val 4062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Cube 260">
            <a:extLst>
              <a:ext uri="{FF2B5EF4-FFF2-40B4-BE49-F238E27FC236}">
                <a16:creationId xmlns:a16="http://schemas.microsoft.com/office/drawing/2014/main" id="{48416D5E-1809-4D93-BEA2-9E5D7AC5C0D0}"/>
              </a:ext>
            </a:extLst>
          </p:cNvPr>
          <p:cNvSpPr/>
          <p:nvPr/>
        </p:nvSpPr>
        <p:spPr>
          <a:xfrm>
            <a:off x="6227134" y="15562177"/>
            <a:ext cx="1074420" cy="1574800"/>
          </a:xfrm>
          <a:prstGeom prst="cube">
            <a:avLst>
              <a:gd name="adj" fmla="val 4062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54A3F7C-08F6-4940-BA56-70728B5B1B69}"/>
              </a:ext>
            </a:extLst>
          </p:cNvPr>
          <p:cNvSpPr txBox="1"/>
          <p:nvPr/>
        </p:nvSpPr>
        <p:spPr>
          <a:xfrm>
            <a:off x="1005813" y="16164911"/>
            <a:ext cx="62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Web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23DB1A5E-1B1D-4CB4-96B1-81FB81A1EDDB}"/>
              </a:ext>
            </a:extLst>
          </p:cNvPr>
          <p:cNvSpPr txBox="1"/>
          <p:nvPr/>
        </p:nvSpPr>
        <p:spPr>
          <a:xfrm>
            <a:off x="4471346" y="1616491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DB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75978683-9755-4AB5-9E49-E34D4DF328B2}"/>
              </a:ext>
            </a:extLst>
          </p:cNvPr>
          <p:cNvSpPr txBox="1"/>
          <p:nvPr/>
        </p:nvSpPr>
        <p:spPr>
          <a:xfrm>
            <a:off x="7311225" y="16160251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App</a:t>
            </a:r>
          </a:p>
        </p:txBody>
      </p: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AD599F6F-384A-4E1F-ABCF-F7706DC086A3}"/>
              </a:ext>
            </a:extLst>
          </p:cNvPr>
          <p:cNvCxnSpPr>
            <a:stCxn id="259" idx="3"/>
            <a:endCxn id="218" idx="0"/>
          </p:cNvCxnSpPr>
          <p:nvPr/>
        </p:nvCxnSpPr>
        <p:spPr>
          <a:xfrm>
            <a:off x="1978994" y="17129510"/>
            <a:ext cx="1627626" cy="8133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A5C2B3E-2F44-4DC1-89B4-47E707CD9413}"/>
              </a:ext>
            </a:extLst>
          </p:cNvPr>
          <p:cNvCxnSpPr>
            <a:stCxn id="260" idx="3"/>
            <a:endCxn id="218" idx="0"/>
          </p:cNvCxnSpPr>
          <p:nvPr/>
        </p:nvCxnSpPr>
        <p:spPr>
          <a:xfrm flipH="1">
            <a:off x="3606620" y="17132317"/>
            <a:ext cx="125289" cy="81049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36606B0B-FFD8-43F8-B6CF-B7E8154CE3C3}"/>
              </a:ext>
            </a:extLst>
          </p:cNvPr>
          <p:cNvCxnSpPr>
            <a:stCxn id="226" idx="0"/>
            <a:endCxn id="261" idx="3"/>
          </p:cNvCxnSpPr>
          <p:nvPr/>
        </p:nvCxnSpPr>
        <p:spPr>
          <a:xfrm flipV="1">
            <a:off x="5834958" y="17136977"/>
            <a:ext cx="711171" cy="8029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be 273">
            <a:extLst>
              <a:ext uri="{FF2B5EF4-FFF2-40B4-BE49-F238E27FC236}">
                <a16:creationId xmlns:a16="http://schemas.microsoft.com/office/drawing/2014/main" id="{9732F4E8-3E83-40AB-A923-4920491C7386}"/>
              </a:ext>
            </a:extLst>
          </p:cNvPr>
          <p:cNvSpPr/>
          <p:nvPr/>
        </p:nvSpPr>
        <p:spPr>
          <a:xfrm>
            <a:off x="16143045" y="15339302"/>
            <a:ext cx="1074420" cy="1574800"/>
          </a:xfrm>
          <a:prstGeom prst="cube">
            <a:avLst>
              <a:gd name="adj" fmla="val 4062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789BF1F-D5C8-4DEB-A7E6-EF0F005CB939}"/>
              </a:ext>
            </a:extLst>
          </p:cNvPr>
          <p:cNvSpPr txBox="1"/>
          <p:nvPr/>
        </p:nvSpPr>
        <p:spPr>
          <a:xfrm>
            <a:off x="10631925" y="993188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ONOS</a:t>
            </a:r>
          </a:p>
        </p:txBody>
      </p:sp>
      <p:sp>
        <p:nvSpPr>
          <p:cNvPr id="276" name="Cube 275">
            <a:extLst>
              <a:ext uri="{FF2B5EF4-FFF2-40B4-BE49-F238E27FC236}">
                <a16:creationId xmlns:a16="http://schemas.microsoft.com/office/drawing/2014/main" id="{EDF224F6-B785-4EBF-A294-387EE5981114}"/>
              </a:ext>
            </a:extLst>
          </p:cNvPr>
          <p:cNvSpPr/>
          <p:nvPr/>
        </p:nvSpPr>
        <p:spPr>
          <a:xfrm>
            <a:off x="12421548" y="18805719"/>
            <a:ext cx="1074420" cy="1574800"/>
          </a:xfrm>
          <a:prstGeom prst="cube">
            <a:avLst>
              <a:gd name="adj" fmla="val 4062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2221885E-9409-4824-85AC-3FD96D360146}"/>
              </a:ext>
            </a:extLst>
          </p:cNvPr>
          <p:cNvSpPr txBox="1"/>
          <p:nvPr/>
        </p:nvSpPr>
        <p:spPr>
          <a:xfrm>
            <a:off x="14300835" y="20379521"/>
            <a:ext cx="71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Kafka</a:t>
            </a: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7D808287-2734-498F-961A-00D031427747}"/>
              </a:ext>
            </a:extLst>
          </p:cNvPr>
          <p:cNvCxnSpPr>
            <a:stCxn id="218" idx="5"/>
            <a:endCxn id="276" idx="2"/>
          </p:cNvCxnSpPr>
          <p:nvPr/>
        </p:nvCxnSpPr>
        <p:spPr>
          <a:xfrm>
            <a:off x="3986667" y="18014254"/>
            <a:ext cx="8434881" cy="179708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B4C40C49-834A-4A74-A9DE-AAB465785F52}"/>
              </a:ext>
            </a:extLst>
          </p:cNvPr>
          <p:cNvCxnSpPr>
            <a:stCxn id="226" idx="5"/>
            <a:endCxn id="276" idx="2"/>
          </p:cNvCxnSpPr>
          <p:nvPr/>
        </p:nvCxnSpPr>
        <p:spPr>
          <a:xfrm>
            <a:off x="6215005" y="18011386"/>
            <a:ext cx="6206543" cy="179994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438A7C9E-FDD3-4EAC-96D7-99C67EF86F1A}"/>
              </a:ext>
            </a:extLst>
          </p:cNvPr>
          <p:cNvCxnSpPr>
            <a:stCxn id="150" idx="5"/>
            <a:endCxn id="276" idx="2"/>
          </p:cNvCxnSpPr>
          <p:nvPr/>
        </p:nvCxnSpPr>
        <p:spPr>
          <a:xfrm flipV="1">
            <a:off x="2156438" y="19811334"/>
            <a:ext cx="10265110" cy="505516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11521B3F-F2C4-482D-A408-5112BE9AB722}"/>
              </a:ext>
            </a:extLst>
          </p:cNvPr>
          <p:cNvCxnSpPr>
            <a:cxnSpLocks/>
            <a:stCxn id="158" idx="5"/>
            <a:endCxn id="276" idx="2"/>
          </p:cNvCxnSpPr>
          <p:nvPr/>
        </p:nvCxnSpPr>
        <p:spPr>
          <a:xfrm flipV="1">
            <a:off x="5067278" y="19811334"/>
            <a:ext cx="7354270" cy="505516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D5CC9F82-8CCC-4B1E-9B16-E09220F05C6C}"/>
              </a:ext>
            </a:extLst>
          </p:cNvPr>
          <p:cNvCxnSpPr>
            <a:cxnSpLocks/>
            <a:stCxn id="120" idx="5"/>
            <a:endCxn id="276" idx="2"/>
          </p:cNvCxnSpPr>
          <p:nvPr/>
        </p:nvCxnSpPr>
        <p:spPr>
          <a:xfrm flipV="1">
            <a:off x="8227862" y="19811334"/>
            <a:ext cx="4193686" cy="503039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Cube 288">
            <a:extLst>
              <a:ext uri="{FF2B5EF4-FFF2-40B4-BE49-F238E27FC236}">
                <a16:creationId xmlns:a16="http://schemas.microsoft.com/office/drawing/2014/main" id="{697FF715-EC38-421A-96E6-8247AEE41276}"/>
              </a:ext>
            </a:extLst>
          </p:cNvPr>
          <p:cNvSpPr/>
          <p:nvPr/>
        </p:nvSpPr>
        <p:spPr>
          <a:xfrm>
            <a:off x="17893269" y="18812726"/>
            <a:ext cx="1074420" cy="1574800"/>
          </a:xfrm>
          <a:prstGeom prst="cube">
            <a:avLst>
              <a:gd name="adj" fmla="val 4062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AA2CE66C-88A0-4C47-96D9-27EAF39E2E34}"/>
              </a:ext>
            </a:extLst>
          </p:cNvPr>
          <p:cNvSpPr txBox="1"/>
          <p:nvPr/>
        </p:nvSpPr>
        <p:spPr>
          <a:xfrm>
            <a:off x="17835551" y="2037952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Spark</a:t>
            </a:r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5293753A-B92A-4FE5-9142-0D97891C6C9F}"/>
              </a:ext>
            </a:extLst>
          </p:cNvPr>
          <p:cNvCxnSpPr>
            <a:cxnSpLocks/>
            <a:stCxn id="333" idx="0"/>
            <a:endCxn id="274" idx="3"/>
          </p:cNvCxnSpPr>
          <p:nvPr/>
        </p:nvCxnSpPr>
        <p:spPr>
          <a:xfrm flipV="1">
            <a:off x="15006729" y="16914102"/>
            <a:ext cx="1455311" cy="189196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8BFE1011-2381-444A-8A76-6B39697A54F2}"/>
              </a:ext>
            </a:extLst>
          </p:cNvPr>
          <p:cNvCxnSpPr>
            <a:stCxn id="274" idx="3"/>
            <a:endCxn id="289" idx="0"/>
          </p:cNvCxnSpPr>
          <p:nvPr/>
        </p:nvCxnSpPr>
        <p:spPr>
          <a:xfrm>
            <a:off x="16462040" y="16914102"/>
            <a:ext cx="2186654" cy="1898624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67992131-BF90-48A1-B9A2-A5B7F355D140}"/>
              </a:ext>
            </a:extLst>
          </p:cNvPr>
          <p:cNvSpPr txBox="1"/>
          <p:nvPr/>
        </p:nvSpPr>
        <p:spPr>
          <a:xfrm>
            <a:off x="13418349" y="17856280"/>
            <a:ext cx="117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StreamSet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84BC803E-623A-4E7E-B599-FD74E68F9C5C}"/>
              </a:ext>
            </a:extLst>
          </p:cNvPr>
          <p:cNvSpPr/>
          <p:nvPr/>
        </p:nvSpPr>
        <p:spPr>
          <a:xfrm>
            <a:off x="471596" y="15339302"/>
            <a:ext cx="8412846" cy="11429999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3EB199D9-D1D3-485D-8F67-655AE1055E2E}"/>
              </a:ext>
            </a:extLst>
          </p:cNvPr>
          <p:cNvSpPr txBox="1"/>
          <p:nvPr/>
        </p:nvSpPr>
        <p:spPr>
          <a:xfrm>
            <a:off x="463302" y="14937834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Mininet</a:t>
            </a:r>
          </a:p>
        </p:txBody>
      </p:sp>
      <p:sp>
        <p:nvSpPr>
          <p:cNvPr id="298" name="Cube 297">
            <a:extLst>
              <a:ext uri="{FF2B5EF4-FFF2-40B4-BE49-F238E27FC236}">
                <a16:creationId xmlns:a16="http://schemas.microsoft.com/office/drawing/2014/main" id="{8FAEC0F3-6B92-42F5-A28E-91FE14CD04E5}"/>
              </a:ext>
            </a:extLst>
          </p:cNvPr>
          <p:cNvSpPr/>
          <p:nvPr/>
        </p:nvSpPr>
        <p:spPr>
          <a:xfrm>
            <a:off x="19887270" y="18817614"/>
            <a:ext cx="1074420" cy="1574800"/>
          </a:xfrm>
          <a:prstGeom prst="cube">
            <a:avLst>
              <a:gd name="adj" fmla="val 4062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8F9BF9D9-7BB1-41A7-AC28-90E1A21C18BC}"/>
              </a:ext>
            </a:extLst>
          </p:cNvPr>
          <p:cNvSpPr txBox="1"/>
          <p:nvPr/>
        </p:nvSpPr>
        <p:spPr>
          <a:xfrm>
            <a:off x="19694829" y="20390444"/>
            <a:ext cx="142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ElasticSearch</a:t>
            </a:r>
          </a:p>
        </p:txBody>
      </p:sp>
      <p:sp>
        <p:nvSpPr>
          <p:cNvPr id="300" name="Cube 299">
            <a:extLst>
              <a:ext uri="{FF2B5EF4-FFF2-40B4-BE49-F238E27FC236}">
                <a16:creationId xmlns:a16="http://schemas.microsoft.com/office/drawing/2014/main" id="{A7E131D6-0544-40DB-87F9-1E1DD070BAE1}"/>
              </a:ext>
            </a:extLst>
          </p:cNvPr>
          <p:cNvSpPr/>
          <p:nvPr/>
        </p:nvSpPr>
        <p:spPr>
          <a:xfrm>
            <a:off x="22287425" y="18814895"/>
            <a:ext cx="1074420" cy="1574800"/>
          </a:xfrm>
          <a:prstGeom prst="cube">
            <a:avLst>
              <a:gd name="adj" fmla="val 4062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79C42DF-B641-4E57-B667-716BF4797D3A}"/>
              </a:ext>
            </a:extLst>
          </p:cNvPr>
          <p:cNvSpPr txBox="1"/>
          <p:nvPr/>
        </p:nvSpPr>
        <p:spPr>
          <a:xfrm>
            <a:off x="22169817" y="20386451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Kibana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384529B-A88A-4AB0-BF98-53E635C1068A}"/>
              </a:ext>
            </a:extLst>
          </p:cNvPr>
          <p:cNvSpPr/>
          <p:nvPr/>
        </p:nvSpPr>
        <p:spPr>
          <a:xfrm>
            <a:off x="11897529" y="18230254"/>
            <a:ext cx="4245513" cy="279400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0B540E6F-9B4E-47DF-AAC1-59E7F499B541}"/>
              </a:ext>
            </a:extLst>
          </p:cNvPr>
          <p:cNvCxnSpPr>
            <a:cxnSpLocks/>
          </p:cNvCxnSpPr>
          <p:nvPr/>
        </p:nvCxnSpPr>
        <p:spPr>
          <a:xfrm>
            <a:off x="15325695" y="19811218"/>
            <a:ext cx="2580355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62CFDEA5-7ED0-46CB-A6D0-D11D1402DAF0}"/>
              </a:ext>
            </a:extLst>
          </p:cNvPr>
          <p:cNvCxnSpPr>
            <a:cxnSpLocks/>
            <a:endCxn id="298" idx="2"/>
          </p:cNvCxnSpPr>
          <p:nvPr/>
        </p:nvCxnSpPr>
        <p:spPr>
          <a:xfrm>
            <a:off x="18980470" y="19811218"/>
            <a:ext cx="906800" cy="120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354CDB9E-F8DE-4E69-9C1D-34D3F845EAD1}"/>
              </a:ext>
            </a:extLst>
          </p:cNvPr>
          <p:cNvCxnSpPr>
            <a:cxnSpLocks/>
            <a:endCxn id="300" idx="2"/>
          </p:cNvCxnSpPr>
          <p:nvPr/>
        </p:nvCxnSpPr>
        <p:spPr>
          <a:xfrm>
            <a:off x="20961690" y="19820510"/>
            <a:ext cx="13257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6B5082DE-F03B-4745-B009-D603EF1023A6}"/>
              </a:ext>
            </a:extLst>
          </p:cNvPr>
          <p:cNvSpPr txBox="1"/>
          <p:nvPr/>
        </p:nvSpPr>
        <p:spPr>
          <a:xfrm>
            <a:off x="16305092" y="14957662"/>
            <a:ext cx="119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Zookeeper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8BA7E13A-C0C0-49FF-AEEC-3388E2B94120}"/>
              </a:ext>
            </a:extLst>
          </p:cNvPr>
          <p:cNvSpPr/>
          <p:nvPr/>
        </p:nvSpPr>
        <p:spPr>
          <a:xfrm>
            <a:off x="17464012" y="18028455"/>
            <a:ext cx="3837965" cy="279400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9001275-F854-4610-872F-349D832C70DB}"/>
              </a:ext>
            </a:extLst>
          </p:cNvPr>
          <p:cNvSpPr txBox="1"/>
          <p:nvPr/>
        </p:nvSpPr>
        <p:spPr>
          <a:xfrm>
            <a:off x="18072825" y="17382124"/>
            <a:ext cx="2592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Data Feature Engineering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 &amp; Machine Learning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DD535572-B713-4FA5-B91A-6DB417963C52}"/>
              </a:ext>
            </a:extLst>
          </p:cNvPr>
          <p:cNvCxnSpPr>
            <a:cxnSpLocks/>
            <a:stCxn id="316" idx="0"/>
          </p:cNvCxnSpPr>
          <p:nvPr/>
        </p:nvCxnSpPr>
        <p:spPr>
          <a:xfrm flipH="1" flipV="1">
            <a:off x="15724560" y="11511668"/>
            <a:ext cx="3644646" cy="58704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ED569E55-6CF2-4DFC-86E4-A93F5F959337}"/>
              </a:ext>
            </a:extLst>
          </p:cNvPr>
          <p:cNvSpPr txBox="1"/>
          <p:nvPr/>
        </p:nvSpPr>
        <p:spPr>
          <a:xfrm>
            <a:off x="18048366" y="14465474"/>
            <a:ext cx="2255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ANOMALY DETECTED.</a:t>
            </a:r>
            <a:br>
              <a:rPr lang="en-US" b="1" u="sng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Send Source IP to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ONOS via REST API.</a:t>
            </a:r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3B2E47E1-EC27-40D9-BD1F-60961D270F2C}"/>
              </a:ext>
            </a:extLst>
          </p:cNvPr>
          <p:cNvCxnSpPr>
            <a:cxnSpLocks/>
            <a:endCxn id="296" idx="0"/>
          </p:cNvCxnSpPr>
          <p:nvPr/>
        </p:nvCxnSpPr>
        <p:spPr>
          <a:xfrm flipH="1">
            <a:off x="4678019" y="11511668"/>
            <a:ext cx="1637367" cy="38276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6682E5A1-C44A-462F-ADC2-675E7F7462B1}"/>
              </a:ext>
            </a:extLst>
          </p:cNvPr>
          <p:cNvSpPr txBox="1"/>
          <p:nvPr/>
        </p:nvSpPr>
        <p:spPr>
          <a:xfrm>
            <a:off x="2449261" y="2244734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61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D8A4668D-BCC3-44A8-82E6-E443B7FF3BD8}"/>
              </a:ext>
            </a:extLst>
          </p:cNvPr>
          <p:cNvSpPr txBox="1"/>
          <p:nvPr/>
        </p:nvSpPr>
        <p:spPr>
          <a:xfrm>
            <a:off x="4620152" y="224488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62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AB27D76E-44F4-4D78-8584-D793F0675550}"/>
              </a:ext>
            </a:extLst>
          </p:cNvPr>
          <p:cNvSpPr txBox="1"/>
          <p:nvPr/>
        </p:nvSpPr>
        <p:spPr>
          <a:xfrm>
            <a:off x="3618860" y="2117864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71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3E07DA4C-0838-4679-A235-BB32578912BA}"/>
              </a:ext>
            </a:extLst>
          </p:cNvPr>
          <p:cNvSpPr txBox="1"/>
          <p:nvPr/>
        </p:nvSpPr>
        <p:spPr>
          <a:xfrm>
            <a:off x="2412469" y="1960065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72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C3647340-FC99-48C3-9D2E-FEA5022A6E63}"/>
              </a:ext>
            </a:extLst>
          </p:cNvPr>
          <p:cNvSpPr txBox="1"/>
          <p:nvPr/>
        </p:nvSpPr>
        <p:spPr>
          <a:xfrm>
            <a:off x="4787826" y="1960362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73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60A748AB-F3E9-49C1-A2A6-BE4215C988D0}"/>
              </a:ext>
            </a:extLst>
          </p:cNvPr>
          <p:cNvSpPr txBox="1"/>
          <p:nvPr/>
        </p:nvSpPr>
        <p:spPr>
          <a:xfrm>
            <a:off x="2516247" y="1790111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F2906965-06F6-4F9B-827E-1B25B05CB9BF}"/>
              </a:ext>
            </a:extLst>
          </p:cNvPr>
          <p:cNvSpPr txBox="1"/>
          <p:nvPr/>
        </p:nvSpPr>
        <p:spPr>
          <a:xfrm>
            <a:off x="4850631" y="17914950"/>
            <a:ext cx="36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E50F2BD-84DB-430E-8D0F-232E6D901280}"/>
              </a:ext>
            </a:extLst>
          </p:cNvPr>
          <p:cNvGrpSpPr/>
          <p:nvPr/>
        </p:nvGrpSpPr>
        <p:grpSpPr>
          <a:xfrm>
            <a:off x="7153442" y="24770288"/>
            <a:ext cx="1074420" cy="457200"/>
            <a:chOff x="2137410" y="2811780"/>
            <a:chExt cx="1074420" cy="457200"/>
          </a:xfrm>
          <a:solidFill>
            <a:srgbClr val="FF0000"/>
          </a:solidFill>
        </p:grpSpPr>
        <p:sp>
          <p:nvSpPr>
            <p:cNvPr id="120" name="Cube 119">
              <a:extLst>
                <a:ext uri="{FF2B5EF4-FFF2-40B4-BE49-F238E27FC236}">
                  <a16:creationId xmlns:a16="http://schemas.microsoft.com/office/drawing/2014/main" id="{AAE89674-8E35-450E-8D2A-3B61D1AB1AF7}"/>
                </a:ext>
              </a:extLst>
            </p:cNvPr>
            <p:cNvSpPr/>
            <p:nvPr/>
          </p:nvSpPr>
          <p:spPr>
            <a:xfrm>
              <a:off x="2137410" y="2811780"/>
              <a:ext cx="1074420" cy="457200"/>
            </a:xfrm>
            <a:prstGeom prst="cube">
              <a:avLst>
                <a:gd name="adj" fmla="val 6875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C6014F7-8156-4837-BBD4-201C9EEA2F2B}"/>
                </a:ext>
              </a:extLst>
            </p:cNvPr>
            <p:cNvCxnSpPr>
              <a:cxnSpLocks/>
            </p:cNvCxnSpPr>
            <p:nvPr/>
          </p:nvCxnSpPr>
          <p:spPr>
            <a:xfrm>
              <a:off x="2423160" y="2868930"/>
              <a:ext cx="14859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DDF2384-AF63-44DB-8E6C-6B821804844D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50" y="2868930"/>
              <a:ext cx="102870" cy="1714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2292510-2BFE-460C-BFEC-C7CF44DFF1D5}"/>
                </a:ext>
              </a:extLst>
            </p:cNvPr>
            <p:cNvCxnSpPr/>
            <p:nvPr/>
          </p:nvCxnSpPr>
          <p:spPr>
            <a:xfrm>
              <a:off x="2674620" y="3040380"/>
              <a:ext cx="18288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9BF3432-CB63-4618-A864-83D5A552E5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2868930"/>
              <a:ext cx="377191" cy="1714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DB5E209-404C-447E-9998-B3507089E8BB}"/>
                </a:ext>
              </a:extLst>
            </p:cNvPr>
            <p:cNvCxnSpPr/>
            <p:nvPr/>
          </p:nvCxnSpPr>
          <p:spPr>
            <a:xfrm flipH="1">
              <a:off x="2857500" y="2868930"/>
              <a:ext cx="14859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3C627AB-AD58-41FF-9F1B-D87DAD926F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150" y="3040380"/>
              <a:ext cx="148592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AD77C6E-AE6B-45DA-AE40-BA19302E694F}"/>
              </a:ext>
            </a:extLst>
          </p:cNvPr>
          <p:cNvGrpSpPr/>
          <p:nvPr/>
        </p:nvGrpSpPr>
        <p:grpSpPr>
          <a:xfrm>
            <a:off x="1082018" y="24795057"/>
            <a:ext cx="1074420" cy="457200"/>
            <a:chOff x="2137410" y="2811780"/>
            <a:chExt cx="1074420" cy="457200"/>
          </a:xfrm>
          <a:solidFill>
            <a:srgbClr val="FF0000"/>
          </a:solidFill>
        </p:grpSpPr>
        <p:sp>
          <p:nvSpPr>
            <p:cNvPr id="150" name="Cube 149">
              <a:extLst>
                <a:ext uri="{FF2B5EF4-FFF2-40B4-BE49-F238E27FC236}">
                  <a16:creationId xmlns:a16="http://schemas.microsoft.com/office/drawing/2014/main" id="{7DC8C896-4089-4C0E-B7C5-8184F5B8A50C}"/>
                </a:ext>
              </a:extLst>
            </p:cNvPr>
            <p:cNvSpPr/>
            <p:nvPr/>
          </p:nvSpPr>
          <p:spPr>
            <a:xfrm>
              <a:off x="2137410" y="2811780"/>
              <a:ext cx="1074420" cy="457200"/>
            </a:xfrm>
            <a:prstGeom prst="cube">
              <a:avLst>
                <a:gd name="adj" fmla="val 6875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8A5D2F2-17F2-4874-831D-64BA2DEEF65B}"/>
                </a:ext>
              </a:extLst>
            </p:cNvPr>
            <p:cNvCxnSpPr>
              <a:cxnSpLocks/>
            </p:cNvCxnSpPr>
            <p:nvPr/>
          </p:nvCxnSpPr>
          <p:spPr>
            <a:xfrm>
              <a:off x="2423160" y="2868930"/>
              <a:ext cx="14859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E046037-B633-40B7-B7D4-59C8C0DF27FA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50" y="2868930"/>
              <a:ext cx="102870" cy="1714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E7340BF-F2D7-4125-AE91-04812CE3856D}"/>
                </a:ext>
              </a:extLst>
            </p:cNvPr>
            <p:cNvCxnSpPr/>
            <p:nvPr/>
          </p:nvCxnSpPr>
          <p:spPr>
            <a:xfrm>
              <a:off x="2674620" y="3040380"/>
              <a:ext cx="18288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71E7933C-CA2F-44CB-8196-9969EFE673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2868930"/>
              <a:ext cx="377191" cy="1714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FF9EDFA-C956-477F-9631-5A99FB068530}"/>
                </a:ext>
              </a:extLst>
            </p:cNvPr>
            <p:cNvCxnSpPr/>
            <p:nvPr/>
          </p:nvCxnSpPr>
          <p:spPr>
            <a:xfrm flipH="1">
              <a:off x="2857500" y="2868930"/>
              <a:ext cx="14859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7D20CE9-3B2F-4332-8D93-AEB4FB7F2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150" y="3040380"/>
              <a:ext cx="148592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8EC9E74-5CBF-4836-A4D1-1C30F9106209}"/>
              </a:ext>
            </a:extLst>
          </p:cNvPr>
          <p:cNvGrpSpPr/>
          <p:nvPr/>
        </p:nvGrpSpPr>
        <p:grpSpPr>
          <a:xfrm>
            <a:off x="3992858" y="24795057"/>
            <a:ext cx="1074420" cy="457200"/>
            <a:chOff x="2137410" y="2811780"/>
            <a:chExt cx="1074420" cy="457200"/>
          </a:xfrm>
          <a:solidFill>
            <a:srgbClr val="FF0000"/>
          </a:solidFill>
        </p:grpSpPr>
        <p:sp>
          <p:nvSpPr>
            <p:cNvPr id="158" name="Cube 157">
              <a:extLst>
                <a:ext uri="{FF2B5EF4-FFF2-40B4-BE49-F238E27FC236}">
                  <a16:creationId xmlns:a16="http://schemas.microsoft.com/office/drawing/2014/main" id="{C4150C5F-4058-4FDD-B6EE-2B857341306E}"/>
                </a:ext>
              </a:extLst>
            </p:cNvPr>
            <p:cNvSpPr/>
            <p:nvPr/>
          </p:nvSpPr>
          <p:spPr>
            <a:xfrm>
              <a:off x="2137410" y="2811780"/>
              <a:ext cx="1074420" cy="457200"/>
            </a:xfrm>
            <a:prstGeom prst="cube">
              <a:avLst>
                <a:gd name="adj" fmla="val 6875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FAEEDDF-CCC5-4D5D-BB89-18301976D260}"/>
                </a:ext>
              </a:extLst>
            </p:cNvPr>
            <p:cNvCxnSpPr>
              <a:cxnSpLocks/>
            </p:cNvCxnSpPr>
            <p:nvPr/>
          </p:nvCxnSpPr>
          <p:spPr>
            <a:xfrm>
              <a:off x="2423160" y="2868930"/>
              <a:ext cx="14859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B4EAC6A-4E81-48B3-B9E4-74E046FB7F7A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50" y="2868930"/>
              <a:ext cx="102870" cy="1714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530862B-D50C-4023-94AA-2B682497F6DF}"/>
                </a:ext>
              </a:extLst>
            </p:cNvPr>
            <p:cNvCxnSpPr/>
            <p:nvPr/>
          </p:nvCxnSpPr>
          <p:spPr>
            <a:xfrm>
              <a:off x="2674620" y="3040380"/>
              <a:ext cx="18288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7E84D87-F0B3-4A53-ACBC-1B79077F44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2868930"/>
              <a:ext cx="377191" cy="1714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74A8BC6-7924-4218-8A1E-5EF6CF5C7D56}"/>
                </a:ext>
              </a:extLst>
            </p:cNvPr>
            <p:cNvCxnSpPr/>
            <p:nvPr/>
          </p:nvCxnSpPr>
          <p:spPr>
            <a:xfrm flipH="1">
              <a:off x="2857500" y="2868930"/>
              <a:ext cx="14859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1993399-2BD5-4F01-B673-4C9F59A13A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150" y="3040380"/>
              <a:ext cx="148592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F41672D-E073-4B8D-A51E-3A57D462524B}"/>
              </a:ext>
            </a:extLst>
          </p:cNvPr>
          <p:cNvGrpSpPr/>
          <p:nvPr/>
        </p:nvGrpSpPr>
        <p:grpSpPr>
          <a:xfrm>
            <a:off x="2839160" y="22516676"/>
            <a:ext cx="1074420" cy="457200"/>
            <a:chOff x="2137410" y="2811780"/>
            <a:chExt cx="1074420" cy="457200"/>
          </a:xfrm>
        </p:grpSpPr>
        <p:sp>
          <p:nvSpPr>
            <p:cNvPr id="168" name="Cube 167">
              <a:extLst>
                <a:ext uri="{FF2B5EF4-FFF2-40B4-BE49-F238E27FC236}">
                  <a16:creationId xmlns:a16="http://schemas.microsoft.com/office/drawing/2014/main" id="{B95D5182-68F2-42A6-917D-88F265DD851E}"/>
                </a:ext>
              </a:extLst>
            </p:cNvPr>
            <p:cNvSpPr/>
            <p:nvPr/>
          </p:nvSpPr>
          <p:spPr>
            <a:xfrm>
              <a:off x="2137410" y="2811780"/>
              <a:ext cx="1074420" cy="457200"/>
            </a:xfrm>
            <a:prstGeom prst="cube">
              <a:avLst>
                <a:gd name="adj" fmla="val 6875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45C24AD-D244-44A4-8854-BD2093565757}"/>
                </a:ext>
              </a:extLst>
            </p:cNvPr>
            <p:cNvCxnSpPr>
              <a:cxnSpLocks/>
            </p:cNvCxnSpPr>
            <p:nvPr/>
          </p:nvCxnSpPr>
          <p:spPr>
            <a:xfrm>
              <a:off x="2423160" y="2868930"/>
              <a:ext cx="148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9EB999C-9366-48B0-A2E5-04F7F6C1424A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50" y="2868930"/>
              <a:ext cx="102870" cy="17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9FBE9B7-E3C5-4C67-847A-2BCD72FB499D}"/>
                </a:ext>
              </a:extLst>
            </p:cNvPr>
            <p:cNvCxnSpPr/>
            <p:nvPr/>
          </p:nvCxnSpPr>
          <p:spPr>
            <a:xfrm>
              <a:off x="2674620" y="3040380"/>
              <a:ext cx="1828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B592BE7-813B-4734-B075-FD8C2FA9D8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2868930"/>
              <a:ext cx="377191" cy="17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8BB3D51-DB0E-4D65-9922-7BBBAFAC61AB}"/>
                </a:ext>
              </a:extLst>
            </p:cNvPr>
            <p:cNvCxnSpPr/>
            <p:nvPr/>
          </p:nvCxnSpPr>
          <p:spPr>
            <a:xfrm flipH="1">
              <a:off x="2857500" y="2868930"/>
              <a:ext cx="148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ED93D19-C668-4CE4-9BDE-CC07520EB4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150" y="3040380"/>
              <a:ext cx="1485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78345CDA-3E04-486C-874B-0340508776D2}"/>
              </a:ext>
            </a:extLst>
          </p:cNvPr>
          <p:cNvGrpSpPr/>
          <p:nvPr/>
        </p:nvGrpSpPr>
        <p:grpSpPr>
          <a:xfrm>
            <a:off x="5067498" y="22513808"/>
            <a:ext cx="1074420" cy="457200"/>
            <a:chOff x="2137410" y="2811780"/>
            <a:chExt cx="1074420" cy="457200"/>
          </a:xfrm>
        </p:grpSpPr>
        <p:sp>
          <p:nvSpPr>
            <p:cNvPr id="176" name="Cube 175">
              <a:extLst>
                <a:ext uri="{FF2B5EF4-FFF2-40B4-BE49-F238E27FC236}">
                  <a16:creationId xmlns:a16="http://schemas.microsoft.com/office/drawing/2014/main" id="{17869C84-9A25-4E00-9E33-5ECECC2C95AC}"/>
                </a:ext>
              </a:extLst>
            </p:cNvPr>
            <p:cNvSpPr/>
            <p:nvPr/>
          </p:nvSpPr>
          <p:spPr>
            <a:xfrm>
              <a:off x="2137410" y="2811780"/>
              <a:ext cx="1074420" cy="457200"/>
            </a:xfrm>
            <a:prstGeom prst="cube">
              <a:avLst>
                <a:gd name="adj" fmla="val 6875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29384BD9-BFCF-4E3F-96A4-ACCF589DD618}"/>
                </a:ext>
              </a:extLst>
            </p:cNvPr>
            <p:cNvCxnSpPr>
              <a:cxnSpLocks/>
            </p:cNvCxnSpPr>
            <p:nvPr/>
          </p:nvCxnSpPr>
          <p:spPr>
            <a:xfrm>
              <a:off x="2423160" y="2868930"/>
              <a:ext cx="148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E681E3F-1924-4A2C-969D-F4ADB7C4B0DB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50" y="2868930"/>
              <a:ext cx="102870" cy="17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ADB3961-CEEB-4D01-BAC1-20358C543677}"/>
                </a:ext>
              </a:extLst>
            </p:cNvPr>
            <p:cNvCxnSpPr/>
            <p:nvPr/>
          </p:nvCxnSpPr>
          <p:spPr>
            <a:xfrm>
              <a:off x="2674620" y="3040380"/>
              <a:ext cx="1828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85E2E626-4F5F-423B-A443-753A807C73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2868930"/>
              <a:ext cx="377191" cy="17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E2EAD29-577B-47D5-BFA0-A5B4901CD77C}"/>
                </a:ext>
              </a:extLst>
            </p:cNvPr>
            <p:cNvCxnSpPr/>
            <p:nvPr/>
          </p:nvCxnSpPr>
          <p:spPr>
            <a:xfrm flipH="1">
              <a:off x="2857500" y="2868930"/>
              <a:ext cx="148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64F2DE4-6FF3-4374-939F-5CCDE618AD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150" y="3040380"/>
              <a:ext cx="1485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60C02CE-8D1E-4CC5-B545-6DAF32EC874D}"/>
              </a:ext>
            </a:extLst>
          </p:cNvPr>
          <p:cNvGrpSpPr/>
          <p:nvPr/>
        </p:nvGrpSpPr>
        <p:grpSpPr>
          <a:xfrm>
            <a:off x="4076440" y="21066004"/>
            <a:ext cx="1074420" cy="457200"/>
            <a:chOff x="2137410" y="2811780"/>
            <a:chExt cx="1074420" cy="457200"/>
          </a:xfrm>
        </p:grpSpPr>
        <p:sp>
          <p:nvSpPr>
            <p:cNvPr id="194" name="Cube 193">
              <a:extLst>
                <a:ext uri="{FF2B5EF4-FFF2-40B4-BE49-F238E27FC236}">
                  <a16:creationId xmlns:a16="http://schemas.microsoft.com/office/drawing/2014/main" id="{C717C841-9B81-403E-AF7D-94F179A2FA80}"/>
                </a:ext>
              </a:extLst>
            </p:cNvPr>
            <p:cNvSpPr/>
            <p:nvPr/>
          </p:nvSpPr>
          <p:spPr>
            <a:xfrm>
              <a:off x="2137410" y="2811780"/>
              <a:ext cx="1074420" cy="457200"/>
            </a:xfrm>
            <a:prstGeom prst="cube">
              <a:avLst>
                <a:gd name="adj" fmla="val 6875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95595F2-540B-4FFA-9A88-5EDDB7F92F9C}"/>
                </a:ext>
              </a:extLst>
            </p:cNvPr>
            <p:cNvCxnSpPr>
              <a:cxnSpLocks/>
            </p:cNvCxnSpPr>
            <p:nvPr/>
          </p:nvCxnSpPr>
          <p:spPr>
            <a:xfrm>
              <a:off x="2423160" y="2868930"/>
              <a:ext cx="148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BD03CE77-B078-4842-90A5-20568FADEB6F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50" y="2868930"/>
              <a:ext cx="102870" cy="17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A082C5A7-3462-4E86-A211-179A42A42E4A}"/>
                </a:ext>
              </a:extLst>
            </p:cNvPr>
            <p:cNvCxnSpPr/>
            <p:nvPr/>
          </p:nvCxnSpPr>
          <p:spPr>
            <a:xfrm>
              <a:off x="2674620" y="3040380"/>
              <a:ext cx="1828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75F78FF-8B4F-470F-A04D-40EEE7CD8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2868930"/>
              <a:ext cx="377191" cy="17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5F07B0E-256F-4FD5-AA9A-0F25D12E372B}"/>
                </a:ext>
              </a:extLst>
            </p:cNvPr>
            <p:cNvCxnSpPr/>
            <p:nvPr/>
          </p:nvCxnSpPr>
          <p:spPr>
            <a:xfrm flipH="1">
              <a:off x="2857500" y="2868930"/>
              <a:ext cx="148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3B07D57-FCA8-4C0F-8A5B-5CA672B94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150" y="3040380"/>
              <a:ext cx="1485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80A7419-AF90-4861-A0AF-094963F6D21E}"/>
              </a:ext>
            </a:extLst>
          </p:cNvPr>
          <p:cNvGrpSpPr/>
          <p:nvPr/>
        </p:nvGrpSpPr>
        <p:grpSpPr>
          <a:xfrm>
            <a:off x="2912247" y="19681705"/>
            <a:ext cx="1074420" cy="457200"/>
            <a:chOff x="2137410" y="2811780"/>
            <a:chExt cx="1074420" cy="457200"/>
          </a:xfrm>
        </p:grpSpPr>
        <p:sp>
          <p:nvSpPr>
            <p:cNvPr id="202" name="Cube 201">
              <a:extLst>
                <a:ext uri="{FF2B5EF4-FFF2-40B4-BE49-F238E27FC236}">
                  <a16:creationId xmlns:a16="http://schemas.microsoft.com/office/drawing/2014/main" id="{9009A458-38CC-489E-8D90-89F229090316}"/>
                </a:ext>
              </a:extLst>
            </p:cNvPr>
            <p:cNvSpPr/>
            <p:nvPr/>
          </p:nvSpPr>
          <p:spPr>
            <a:xfrm>
              <a:off x="2137410" y="2811780"/>
              <a:ext cx="1074420" cy="457200"/>
            </a:xfrm>
            <a:prstGeom prst="cube">
              <a:avLst>
                <a:gd name="adj" fmla="val 6875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6EA5796A-EC0C-4EE0-8360-C69035D68050}"/>
                </a:ext>
              </a:extLst>
            </p:cNvPr>
            <p:cNvCxnSpPr>
              <a:cxnSpLocks/>
            </p:cNvCxnSpPr>
            <p:nvPr/>
          </p:nvCxnSpPr>
          <p:spPr>
            <a:xfrm>
              <a:off x="2423160" y="2868930"/>
              <a:ext cx="148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40D837E-D756-4C29-89E7-6350FE87F871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50" y="2868930"/>
              <a:ext cx="102870" cy="17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5C1E6B3-4DDE-447F-A001-B3BA2499F815}"/>
                </a:ext>
              </a:extLst>
            </p:cNvPr>
            <p:cNvCxnSpPr/>
            <p:nvPr/>
          </p:nvCxnSpPr>
          <p:spPr>
            <a:xfrm>
              <a:off x="2674620" y="3040380"/>
              <a:ext cx="1828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FC0CC9-4572-41BF-8412-C06479367E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2868930"/>
              <a:ext cx="377191" cy="17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83B967A-5CBB-46BA-801C-E8674A0A1B0C}"/>
                </a:ext>
              </a:extLst>
            </p:cNvPr>
            <p:cNvCxnSpPr/>
            <p:nvPr/>
          </p:nvCxnSpPr>
          <p:spPr>
            <a:xfrm flipH="1">
              <a:off x="2857500" y="2868930"/>
              <a:ext cx="148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50F2C2E-0717-4CB3-9A3C-9855F4A755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150" y="3040380"/>
              <a:ext cx="1485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8E991C6-59C3-476F-9601-5956B133E7F4}"/>
              </a:ext>
            </a:extLst>
          </p:cNvPr>
          <p:cNvGrpSpPr/>
          <p:nvPr/>
        </p:nvGrpSpPr>
        <p:grpSpPr>
          <a:xfrm>
            <a:off x="5140585" y="19678837"/>
            <a:ext cx="1074420" cy="457200"/>
            <a:chOff x="2137410" y="2811780"/>
            <a:chExt cx="1074420" cy="457200"/>
          </a:xfrm>
        </p:grpSpPr>
        <p:sp>
          <p:nvSpPr>
            <p:cNvPr id="210" name="Cube 209">
              <a:extLst>
                <a:ext uri="{FF2B5EF4-FFF2-40B4-BE49-F238E27FC236}">
                  <a16:creationId xmlns:a16="http://schemas.microsoft.com/office/drawing/2014/main" id="{DF60E406-A0C9-4726-8869-4674281A22C1}"/>
                </a:ext>
              </a:extLst>
            </p:cNvPr>
            <p:cNvSpPr/>
            <p:nvPr/>
          </p:nvSpPr>
          <p:spPr>
            <a:xfrm>
              <a:off x="2137410" y="2811780"/>
              <a:ext cx="1074420" cy="457200"/>
            </a:xfrm>
            <a:prstGeom prst="cube">
              <a:avLst>
                <a:gd name="adj" fmla="val 6875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4BD86F0-C071-42C1-B885-3F4FB0C7F070}"/>
                </a:ext>
              </a:extLst>
            </p:cNvPr>
            <p:cNvCxnSpPr>
              <a:cxnSpLocks/>
            </p:cNvCxnSpPr>
            <p:nvPr/>
          </p:nvCxnSpPr>
          <p:spPr>
            <a:xfrm>
              <a:off x="2423160" y="2868930"/>
              <a:ext cx="148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03F29E26-0C47-41CF-8318-CCEBEDF9E550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50" y="2868930"/>
              <a:ext cx="102870" cy="17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35CB4AE-BBF3-46D6-965C-DFBA38AACACB}"/>
                </a:ext>
              </a:extLst>
            </p:cNvPr>
            <p:cNvCxnSpPr/>
            <p:nvPr/>
          </p:nvCxnSpPr>
          <p:spPr>
            <a:xfrm>
              <a:off x="2674620" y="3040380"/>
              <a:ext cx="1828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E5690E8-5CD3-49C1-9458-A9DCA7EF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2868930"/>
              <a:ext cx="377191" cy="17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5C80FBE-D630-44EF-AB48-E6C6EAB344D4}"/>
                </a:ext>
              </a:extLst>
            </p:cNvPr>
            <p:cNvCxnSpPr/>
            <p:nvPr/>
          </p:nvCxnSpPr>
          <p:spPr>
            <a:xfrm flipH="1">
              <a:off x="2857500" y="2868930"/>
              <a:ext cx="148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2099A9BE-ACB6-4D1E-8239-52F7A03F1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150" y="3040380"/>
              <a:ext cx="1485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A283BFD-FA45-4033-94F6-FA621B35983A}"/>
              </a:ext>
            </a:extLst>
          </p:cNvPr>
          <p:cNvGrpSpPr/>
          <p:nvPr/>
        </p:nvGrpSpPr>
        <p:grpSpPr>
          <a:xfrm>
            <a:off x="2912247" y="17942816"/>
            <a:ext cx="1074420" cy="457200"/>
            <a:chOff x="2137410" y="2811780"/>
            <a:chExt cx="1074420" cy="457200"/>
          </a:xfrm>
          <a:solidFill>
            <a:srgbClr val="FF0000"/>
          </a:solidFill>
        </p:grpSpPr>
        <p:sp>
          <p:nvSpPr>
            <p:cNvPr id="218" name="Cube 217">
              <a:extLst>
                <a:ext uri="{FF2B5EF4-FFF2-40B4-BE49-F238E27FC236}">
                  <a16:creationId xmlns:a16="http://schemas.microsoft.com/office/drawing/2014/main" id="{6626647D-3967-4480-96F7-4292C337C4E3}"/>
                </a:ext>
              </a:extLst>
            </p:cNvPr>
            <p:cNvSpPr/>
            <p:nvPr/>
          </p:nvSpPr>
          <p:spPr>
            <a:xfrm>
              <a:off x="2137410" y="2811780"/>
              <a:ext cx="1074420" cy="457200"/>
            </a:xfrm>
            <a:prstGeom prst="cube">
              <a:avLst>
                <a:gd name="adj" fmla="val 6875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6F3B7FD-6589-40BC-804A-632ED0CF002C}"/>
                </a:ext>
              </a:extLst>
            </p:cNvPr>
            <p:cNvCxnSpPr>
              <a:cxnSpLocks/>
            </p:cNvCxnSpPr>
            <p:nvPr/>
          </p:nvCxnSpPr>
          <p:spPr>
            <a:xfrm>
              <a:off x="2423160" y="2868930"/>
              <a:ext cx="14859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F749A1AB-5405-471E-85FF-C80B3855158A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50" y="2868930"/>
              <a:ext cx="102870" cy="1714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2388460D-C42E-4AEB-89B3-121626413512}"/>
                </a:ext>
              </a:extLst>
            </p:cNvPr>
            <p:cNvCxnSpPr/>
            <p:nvPr/>
          </p:nvCxnSpPr>
          <p:spPr>
            <a:xfrm>
              <a:off x="2674620" y="3040380"/>
              <a:ext cx="18288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3A75DDC-92E9-4EEE-AA61-5E62C7090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2868930"/>
              <a:ext cx="377191" cy="1714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FA09F97F-2486-4E23-82C3-35155BD7BC02}"/>
                </a:ext>
              </a:extLst>
            </p:cNvPr>
            <p:cNvCxnSpPr/>
            <p:nvPr/>
          </p:nvCxnSpPr>
          <p:spPr>
            <a:xfrm flipH="1">
              <a:off x="2857500" y="2868930"/>
              <a:ext cx="14859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269282D3-2F05-4D91-B726-A19C28B7D0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150" y="3040380"/>
              <a:ext cx="148592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938CF0A-4481-4A62-A5EB-4EB2737334E7}"/>
              </a:ext>
            </a:extLst>
          </p:cNvPr>
          <p:cNvGrpSpPr/>
          <p:nvPr/>
        </p:nvGrpSpPr>
        <p:grpSpPr>
          <a:xfrm>
            <a:off x="5140585" y="17939948"/>
            <a:ext cx="1074420" cy="457200"/>
            <a:chOff x="2137410" y="2811780"/>
            <a:chExt cx="1074420" cy="457200"/>
          </a:xfrm>
          <a:solidFill>
            <a:srgbClr val="FF0000"/>
          </a:solidFill>
        </p:grpSpPr>
        <p:sp>
          <p:nvSpPr>
            <p:cNvPr id="226" name="Cube 225">
              <a:extLst>
                <a:ext uri="{FF2B5EF4-FFF2-40B4-BE49-F238E27FC236}">
                  <a16:creationId xmlns:a16="http://schemas.microsoft.com/office/drawing/2014/main" id="{5B8FF98B-CD88-4B03-88EE-AD3D9C3130FC}"/>
                </a:ext>
              </a:extLst>
            </p:cNvPr>
            <p:cNvSpPr/>
            <p:nvPr/>
          </p:nvSpPr>
          <p:spPr>
            <a:xfrm>
              <a:off x="2137410" y="2811780"/>
              <a:ext cx="1074420" cy="457200"/>
            </a:xfrm>
            <a:prstGeom prst="cube">
              <a:avLst>
                <a:gd name="adj" fmla="val 6875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096E4742-9A85-4081-AD81-B88F64730DEE}"/>
                </a:ext>
              </a:extLst>
            </p:cNvPr>
            <p:cNvCxnSpPr>
              <a:cxnSpLocks/>
            </p:cNvCxnSpPr>
            <p:nvPr/>
          </p:nvCxnSpPr>
          <p:spPr>
            <a:xfrm>
              <a:off x="2423160" y="2868930"/>
              <a:ext cx="14859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CF8AC2CC-7E4E-461C-BDD2-4B5F40BEC4C2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50" y="2868930"/>
              <a:ext cx="102870" cy="1714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B3B68EFC-BD7F-4E85-89F7-218A26E345C0}"/>
                </a:ext>
              </a:extLst>
            </p:cNvPr>
            <p:cNvCxnSpPr/>
            <p:nvPr/>
          </p:nvCxnSpPr>
          <p:spPr>
            <a:xfrm>
              <a:off x="2674620" y="3040380"/>
              <a:ext cx="18288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90CC054C-371F-471A-92AC-E04E205FD4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2868930"/>
              <a:ext cx="377191" cy="1714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1F49CD7-4A35-4883-A831-1D8E27D28139}"/>
                </a:ext>
              </a:extLst>
            </p:cNvPr>
            <p:cNvCxnSpPr/>
            <p:nvPr/>
          </p:nvCxnSpPr>
          <p:spPr>
            <a:xfrm flipH="1">
              <a:off x="2857500" y="2868930"/>
              <a:ext cx="14859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14001CFA-59D3-48CD-8FE8-7FC85E5F8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150" y="3040380"/>
              <a:ext cx="148592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3" name="Cube 332">
            <a:extLst>
              <a:ext uri="{FF2B5EF4-FFF2-40B4-BE49-F238E27FC236}">
                <a16:creationId xmlns:a16="http://schemas.microsoft.com/office/drawing/2014/main" id="{9D2F60F7-E7AD-4AEC-B730-22BF5C885834}"/>
              </a:ext>
            </a:extLst>
          </p:cNvPr>
          <p:cNvSpPr/>
          <p:nvPr/>
        </p:nvSpPr>
        <p:spPr>
          <a:xfrm>
            <a:off x="14251304" y="18806068"/>
            <a:ext cx="1074420" cy="1574800"/>
          </a:xfrm>
          <a:prstGeom prst="cube">
            <a:avLst>
              <a:gd name="adj" fmla="val 4062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46A2238B-3C02-4610-8BC4-710E71E0D9DC}"/>
              </a:ext>
            </a:extLst>
          </p:cNvPr>
          <p:cNvSpPr txBox="1"/>
          <p:nvPr/>
        </p:nvSpPr>
        <p:spPr>
          <a:xfrm>
            <a:off x="12395803" y="20348353"/>
            <a:ext cx="830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UDP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Source</a:t>
            </a:r>
          </a:p>
        </p:txBody>
      </p: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AC77954B-133A-4C62-9C0E-EFA56BCFD15E}"/>
              </a:ext>
            </a:extLst>
          </p:cNvPr>
          <p:cNvCxnSpPr>
            <a:cxnSpLocks/>
            <a:endCxn id="333" idx="2"/>
          </p:cNvCxnSpPr>
          <p:nvPr/>
        </p:nvCxnSpPr>
        <p:spPr>
          <a:xfrm>
            <a:off x="13495968" y="19811682"/>
            <a:ext cx="75533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3786CD75-0480-4A02-964F-953E11EE5CF3}"/>
              </a:ext>
            </a:extLst>
          </p:cNvPr>
          <p:cNvCxnSpPr>
            <a:cxnSpLocks/>
          </p:cNvCxnSpPr>
          <p:nvPr/>
        </p:nvCxnSpPr>
        <p:spPr>
          <a:xfrm>
            <a:off x="-32215" y="13657006"/>
            <a:ext cx="274320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8778AD16-A457-48E2-8B54-E2EC949C939B}"/>
              </a:ext>
            </a:extLst>
          </p:cNvPr>
          <p:cNvCxnSpPr>
            <a:cxnSpLocks/>
          </p:cNvCxnSpPr>
          <p:nvPr/>
        </p:nvCxnSpPr>
        <p:spPr>
          <a:xfrm>
            <a:off x="9760266" y="13778683"/>
            <a:ext cx="0" cy="13679589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B60AF268-3676-466C-82B0-1CD69826FBC9}"/>
              </a:ext>
            </a:extLst>
          </p:cNvPr>
          <p:cNvSpPr txBox="1"/>
          <p:nvPr/>
        </p:nvSpPr>
        <p:spPr>
          <a:xfrm>
            <a:off x="9760266" y="11615673"/>
            <a:ext cx="1898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ONOS VM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88CE5332-119B-4127-93A6-405D709624C5}"/>
              </a:ext>
            </a:extLst>
          </p:cNvPr>
          <p:cNvSpPr txBox="1"/>
          <p:nvPr/>
        </p:nvSpPr>
        <p:spPr>
          <a:xfrm>
            <a:off x="23227321" y="13710964"/>
            <a:ext cx="2820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Application VM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5B5086D8-9ABC-4B6F-87F3-D3FEEAB6ACF5}"/>
              </a:ext>
            </a:extLst>
          </p:cNvPr>
          <p:cNvSpPr txBox="1"/>
          <p:nvPr/>
        </p:nvSpPr>
        <p:spPr>
          <a:xfrm>
            <a:off x="23474" y="13717999"/>
            <a:ext cx="2225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Mininet VM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B5AC1A66-6BB8-4BBB-AE4E-BFCCAB6065D1}"/>
              </a:ext>
            </a:extLst>
          </p:cNvPr>
          <p:cNvSpPr txBox="1"/>
          <p:nvPr/>
        </p:nvSpPr>
        <p:spPr>
          <a:xfrm>
            <a:off x="1724768" y="1636500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41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B1624C80-03EE-42F5-817B-D03435051416}"/>
              </a:ext>
            </a:extLst>
          </p:cNvPr>
          <p:cNvSpPr txBox="1"/>
          <p:nvPr/>
        </p:nvSpPr>
        <p:spPr>
          <a:xfrm>
            <a:off x="3499313" y="16362529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42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CB6352D7-5E86-48E5-97BE-39FC4EE1E4DF}"/>
              </a:ext>
            </a:extLst>
          </p:cNvPr>
          <p:cNvSpPr txBox="1"/>
          <p:nvPr/>
        </p:nvSpPr>
        <p:spPr>
          <a:xfrm>
            <a:off x="6315386" y="16362529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51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78" name="Cube 377">
            <a:extLst>
              <a:ext uri="{FF2B5EF4-FFF2-40B4-BE49-F238E27FC236}">
                <a16:creationId xmlns:a16="http://schemas.microsoft.com/office/drawing/2014/main" id="{91A97B25-9A25-4973-AA74-B383E9A3C476}"/>
              </a:ext>
            </a:extLst>
          </p:cNvPr>
          <p:cNvSpPr/>
          <p:nvPr/>
        </p:nvSpPr>
        <p:spPr>
          <a:xfrm>
            <a:off x="22301746" y="21363308"/>
            <a:ext cx="1074420" cy="1574800"/>
          </a:xfrm>
          <a:prstGeom prst="cube">
            <a:avLst>
              <a:gd name="adj" fmla="val 4062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50C302EF-9F29-4223-B86E-3DCC957F3687}"/>
              </a:ext>
            </a:extLst>
          </p:cNvPr>
          <p:cNvSpPr txBox="1"/>
          <p:nvPr/>
        </p:nvSpPr>
        <p:spPr>
          <a:xfrm>
            <a:off x="22217108" y="2288826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Logstash</a:t>
            </a:r>
          </a:p>
        </p:txBody>
      </p: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E4D57B64-496D-4739-B19D-B4EA4BD5353B}"/>
              </a:ext>
            </a:extLst>
          </p:cNvPr>
          <p:cNvCxnSpPr>
            <a:cxnSpLocks/>
            <a:stCxn id="150" idx="5"/>
            <a:endCxn id="378" idx="2"/>
          </p:cNvCxnSpPr>
          <p:nvPr/>
        </p:nvCxnSpPr>
        <p:spPr>
          <a:xfrm flipV="1">
            <a:off x="2156438" y="22368923"/>
            <a:ext cx="20145308" cy="2497572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258F2D4C-2DE3-4133-B4EE-756859B23409}"/>
              </a:ext>
            </a:extLst>
          </p:cNvPr>
          <p:cNvCxnSpPr>
            <a:cxnSpLocks/>
            <a:stCxn id="158" idx="5"/>
            <a:endCxn id="378" idx="2"/>
          </p:cNvCxnSpPr>
          <p:nvPr/>
        </p:nvCxnSpPr>
        <p:spPr>
          <a:xfrm flipV="1">
            <a:off x="5067278" y="22368923"/>
            <a:ext cx="17234468" cy="2497572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F28908D0-4A14-481B-8FEC-B2A43BE87F7F}"/>
              </a:ext>
            </a:extLst>
          </p:cNvPr>
          <p:cNvCxnSpPr>
            <a:cxnSpLocks/>
            <a:stCxn id="120" idx="5"/>
            <a:endCxn id="378" idx="2"/>
          </p:cNvCxnSpPr>
          <p:nvPr/>
        </p:nvCxnSpPr>
        <p:spPr>
          <a:xfrm flipV="1">
            <a:off x="8227862" y="22368923"/>
            <a:ext cx="14073884" cy="2472803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or: Curved 395">
            <a:extLst>
              <a:ext uri="{FF2B5EF4-FFF2-40B4-BE49-F238E27FC236}">
                <a16:creationId xmlns:a16="http://schemas.microsoft.com/office/drawing/2014/main" id="{4841CEDE-8483-4453-90D6-15DFB53E9327}"/>
              </a:ext>
            </a:extLst>
          </p:cNvPr>
          <p:cNvCxnSpPr>
            <a:cxnSpLocks/>
            <a:stCxn id="226" idx="5"/>
            <a:endCxn id="378" idx="2"/>
          </p:cNvCxnSpPr>
          <p:nvPr/>
        </p:nvCxnSpPr>
        <p:spPr>
          <a:xfrm>
            <a:off x="6215005" y="18011386"/>
            <a:ext cx="16086741" cy="4357537"/>
          </a:xfrm>
          <a:prstGeom prst="curvedConnector3">
            <a:avLst>
              <a:gd name="adj1" fmla="val 9737"/>
            </a:avLst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nector: Curved 400">
            <a:extLst>
              <a:ext uri="{FF2B5EF4-FFF2-40B4-BE49-F238E27FC236}">
                <a16:creationId xmlns:a16="http://schemas.microsoft.com/office/drawing/2014/main" id="{B292180B-20F2-4EB1-BF93-7D6C5E192478}"/>
              </a:ext>
            </a:extLst>
          </p:cNvPr>
          <p:cNvCxnSpPr>
            <a:cxnSpLocks/>
            <a:stCxn id="218" idx="5"/>
            <a:endCxn id="378" idx="2"/>
          </p:cNvCxnSpPr>
          <p:nvPr/>
        </p:nvCxnSpPr>
        <p:spPr>
          <a:xfrm>
            <a:off x="3986667" y="18014254"/>
            <a:ext cx="18315079" cy="4354669"/>
          </a:xfrm>
          <a:prstGeom prst="curvedConnector3">
            <a:avLst>
              <a:gd name="adj1" fmla="val 13492"/>
            </a:avLst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A2341E8E-026B-4560-8D6A-6D9031C1797F}"/>
              </a:ext>
            </a:extLst>
          </p:cNvPr>
          <p:cNvCxnSpPr>
            <a:cxnSpLocks/>
            <a:stCxn id="378" idx="0"/>
          </p:cNvCxnSpPr>
          <p:nvPr/>
        </p:nvCxnSpPr>
        <p:spPr>
          <a:xfrm flipH="1" flipV="1">
            <a:off x="23057082" y="20281900"/>
            <a:ext cx="89" cy="10814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DB7EB5A5-CFA9-4D0B-8C41-AE72FAB9CFE0}"/>
              </a:ext>
            </a:extLst>
          </p:cNvPr>
          <p:cNvGrpSpPr/>
          <p:nvPr/>
        </p:nvGrpSpPr>
        <p:grpSpPr>
          <a:xfrm>
            <a:off x="24387690" y="19130539"/>
            <a:ext cx="1581150" cy="1385380"/>
            <a:chOff x="24387690" y="19130539"/>
            <a:chExt cx="1581150" cy="1385380"/>
          </a:xfrm>
        </p:grpSpPr>
        <p:pic>
          <p:nvPicPr>
            <p:cNvPr id="413" name="Graphic 412" descr="Monitor">
              <a:extLst>
                <a:ext uri="{FF2B5EF4-FFF2-40B4-BE49-F238E27FC236}">
                  <a16:creationId xmlns:a16="http://schemas.microsoft.com/office/drawing/2014/main" id="{72868A3D-56F3-43C7-9F99-CF1F7B2926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667" t="13136" r="7742" b="12746"/>
            <a:stretch/>
          </p:blipFill>
          <p:spPr>
            <a:xfrm>
              <a:off x="24387690" y="19130539"/>
              <a:ext cx="1581150" cy="1385380"/>
            </a:xfrm>
            <a:prstGeom prst="rect">
              <a:avLst/>
            </a:prstGeom>
          </p:spPr>
        </p:pic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2CD25988-4240-4D78-991B-539379B82A1F}"/>
                </a:ext>
              </a:extLst>
            </p:cNvPr>
            <p:cNvSpPr txBox="1"/>
            <p:nvPr/>
          </p:nvSpPr>
          <p:spPr>
            <a:xfrm>
              <a:off x="24489563" y="19355671"/>
              <a:ext cx="1377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Kibana</a:t>
              </a:r>
              <a:br>
                <a:rPr lang="en-US" b="1" dirty="0">
                  <a:solidFill>
                    <a:srgbClr val="FF0000"/>
                  </a:solidFill>
                </a:rPr>
              </a:br>
              <a:r>
                <a:rPr lang="en-US" b="1" dirty="0">
                  <a:solidFill>
                    <a:srgbClr val="FF0000"/>
                  </a:solidFill>
                </a:rPr>
                <a:t>Web GUI</a:t>
              </a:r>
            </a:p>
          </p:txBody>
        </p:sp>
      </p:grp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D32FDB85-2182-4449-8BC6-66DB8897369D}"/>
              </a:ext>
            </a:extLst>
          </p:cNvPr>
          <p:cNvCxnSpPr>
            <a:cxnSpLocks/>
            <a:endCxn id="413" idx="1"/>
          </p:cNvCxnSpPr>
          <p:nvPr/>
        </p:nvCxnSpPr>
        <p:spPr>
          <a:xfrm>
            <a:off x="23361845" y="19823229"/>
            <a:ext cx="10258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Arrow Connector 486">
            <a:extLst>
              <a:ext uri="{FF2B5EF4-FFF2-40B4-BE49-F238E27FC236}">
                <a16:creationId xmlns:a16="http://schemas.microsoft.com/office/drawing/2014/main" id="{E91BF99A-5E43-4D58-9BFB-12952DE8BF00}"/>
              </a:ext>
            </a:extLst>
          </p:cNvPr>
          <p:cNvCxnSpPr>
            <a:cxnSpLocks/>
            <a:endCxn id="289" idx="5"/>
          </p:cNvCxnSpPr>
          <p:nvPr/>
        </p:nvCxnSpPr>
        <p:spPr>
          <a:xfrm flipH="1" flipV="1">
            <a:off x="18967689" y="19381911"/>
            <a:ext cx="906800" cy="45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C771CBF0-1799-4081-AB61-D506286975DB}"/>
              </a:ext>
            </a:extLst>
          </p:cNvPr>
          <p:cNvSpPr txBox="1"/>
          <p:nvPr/>
        </p:nvSpPr>
        <p:spPr>
          <a:xfrm>
            <a:off x="18821237" y="21972866"/>
            <a:ext cx="21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NetFlow (Port 9997)</a:t>
            </a: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77AE0184-6775-423F-A70D-3D93A5C52083}"/>
              </a:ext>
            </a:extLst>
          </p:cNvPr>
          <p:cNvSpPr txBox="1"/>
          <p:nvPr/>
        </p:nvSpPr>
        <p:spPr>
          <a:xfrm rot="998116">
            <a:off x="9810455" y="19004469"/>
            <a:ext cx="21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NetFlow (Port 9995)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FA98A3-7420-4030-B760-56963AF0E4C5}"/>
              </a:ext>
            </a:extLst>
          </p:cNvPr>
          <p:cNvSpPr/>
          <p:nvPr/>
        </p:nvSpPr>
        <p:spPr>
          <a:xfrm>
            <a:off x="5713853" y="1191289"/>
            <a:ext cx="13363915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diagram is full version</a:t>
            </a:r>
            <a:b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the diagram.</a:t>
            </a:r>
          </a:p>
        </p:txBody>
      </p:sp>
    </p:spTree>
    <p:extLst>
      <p:ext uri="{BB962C8B-B14F-4D97-AF65-F5344CB8AC3E}">
        <p14:creationId xmlns:p14="http://schemas.microsoft.com/office/powerpoint/2010/main" val="245421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ylinder 312">
            <a:extLst>
              <a:ext uri="{FF2B5EF4-FFF2-40B4-BE49-F238E27FC236}">
                <a16:creationId xmlns:a16="http://schemas.microsoft.com/office/drawing/2014/main" id="{22B8DE86-EF17-4446-A43E-EEB1D945C5E5}"/>
              </a:ext>
            </a:extLst>
          </p:cNvPr>
          <p:cNvSpPr/>
          <p:nvPr/>
        </p:nvSpPr>
        <p:spPr>
          <a:xfrm>
            <a:off x="3869288" y="10259635"/>
            <a:ext cx="14282213" cy="1259417"/>
          </a:xfrm>
          <a:prstGeom prst="can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A2C0469-F8C5-43E7-BD8B-16C19EC0CD12}"/>
              </a:ext>
            </a:extLst>
          </p:cNvPr>
          <p:cNvCxnSpPr>
            <a:cxnSpLocks/>
            <a:stCxn id="168" idx="3"/>
            <a:endCxn id="150" idx="0"/>
          </p:cNvCxnSpPr>
          <p:nvPr/>
        </p:nvCxnSpPr>
        <p:spPr>
          <a:xfrm flipH="1">
            <a:off x="1776391" y="22973876"/>
            <a:ext cx="1442817" cy="18211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3CFCD53-DF29-4ADE-BAB5-0D390D8DAFE5}"/>
              </a:ext>
            </a:extLst>
          </p:cNvPr>
          <p:cNvGrpSpPr/>
          <p:nvPr/>
        </p:nvGrpSpPr>
        <p:grpSpPr>
          <a:xfrm>
            <a:off x="576241" y="25884717"/>
            <a:ext cx="560070" cy="605790"/>
            <a:chOff x="2068830" y="2228850"/>
            <a:chExt cx="560070" cy="60579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7E1150-FF9D-479A-8789-3984F9C0DEDB}"/>
                </a:ext>
              </a:extLst>
            </p:cNvPr>
            <p:cNvSpPr/>
            <p:nvPr/>
          </p:nvSpPr>
          <p:spPr>
            <a:xfrm>
              <a:off x="2205038" y="2228850"/>
              <a:ext cx="423862" cy="342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Parallelogram 92">
              <a:extLst>
                <a:ext uri="{FF2B5EF4-FFF2-40B4-BE49-F238E27FC236}">
                  <a16:creationId xmlns:a16="http://schemas.microsoft.com/office/drawing/2014/main" id="{0E92E980-A5E8-40F0-930D-CD7836E6906A}"/>
                </a:ext>
              </a:extLst>
            </p:cNvPr>
            <p:cNvSpPr/>
            <p:nvPr/>
          </p:nvSpPr>
          <p:spPr>
            <a:xfrm>
              <a:off x="2068830" y="2571750"/>
              <a:ext cx="560070" cy="262890"/>
            </a:xfrm>
            <a:prstGeom prst="parallelogram">
              <a:avLst>
                <a:gd name="adj" fmla="val 5217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E19F0CB-DB42-42D8-BC00-10BA3DEAD17B}"/>
              </a:ext>
            </a:extLst>
          </p:cNvPr>
          <p:cNvGrpSpPr/>
          <p:nvPr/>
        </p:nvGrpSpPr>
        <p:grpSpPr>
          <a:xfrm>
            <a:off x="1272519" y="25884717"/>
            <a:ext cx="560070" cy="605790"/>
            <a:chOff x="2068830" y="2228850"/>
            <a:chExt cx="560070" cy="6057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EBA2087-0570-4ED6-A4A0-13C779CF5F40}"/>
                </a:ext>
              </a:extLst>
            </p:cNvPr>
            <p:cNvSpPr/>
            <p:nvPr/>
          </p:nvSpPr>
          <p:spPr>
            <a:xfrm>
              <a:off x="2205038" y="2228850"/>
              <a:ext cx="423862" cy="342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Parallelogram 95">
              <a:extLst>
                <a:ext uri="{FF2B5EF4-FFF2-40B4-BE49-F238E27FC236}">
                  <a16:creationId xmlns:a16="http://schemas.microsoft.com/office/drawing/2014/main" id="{EF1465C0-2A9F-418D-A9D6-2C258C02E5E5}"/>
                </a:ext>
              </a:extLst>
            </p:cNvPr>
            <p:cNvSpPr/>
            <p:nvPr/>
          </p:nvSpPr>
          <p:spPr>
            <a:xfrm>
              <a:off x="2068830" y="2571750"/>
              <a:ext cx="560070" cy="262890"/>
            </a:xfrm>
            <a:prstGeom prst="parallelogram">
              <a:avLst>
                <a:gd name="adj" fmla="val 5217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870BEE2-B829-415F-BF33-EEF0592CD6B4}"/>
              </a:ext>
            </a:extLst>
          </p:cNvPr>
          <p:cNvGrpSpPr/>
          <p:nvPr/>
        </p:nvGrpSpPr>
        <p:grpSpPr>
          <a:xfrm>
            <a:off x="1948794" y="25884717"/>
            <a:ext cx="560070" cy="605790"/>
            <a:chOff x="2068830" y="2228850"/>
            <a:chExt cx="560070" cy="60579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9384A94-CC6A-4DAF-B800-FAAA75B21591}"/>
                </a:ext>
              </a:extLst>
            </p:cNvPr>
            <p:cNvSpPr/>
            <p:nvPr/>
          </p:nvSpPr>
          <p:spPr>
            <a:xfrm>
              <a:off x="2205038" y="2228850"/>
              <a:ext cx="423862" cy="342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Parallelogram 98">
              <a:extLst>
                <a:ext uri="{FF2B5EF4-FFF2-40B4-BE49-F238E27FC236}">
                  <a16:creationId xmlns:a16="http://schemas.microsoft.com/office/drawing/2014/main" id="{F3A1B01C-04C5-4078-B296-75EA571F70E4}"/>
                </a:ext>
              </a:extLst>
            </p:cNvPr>
            <p:cNvSpPr/>
            <p:nvPr/>
          </p:nvSpPr>
          <p:spPr>
            <a:xfrm>
              <a:off x="2068830" y="2571750"/>
              <a:ext cx="560070" cy="262890"/>
            </a:xfrm>
            <a:prstGeom prst="parallelogram">
              <a:avLst>
                <a:gd name="adj" fmla="val 5217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17B751E-B201-40CA-91AD-C474808E6B76}"/>
              </a:ext>
            </a:extLst>
          </p:cNvPr>
          <p:cNvGrpSpPr/>
          <p:nvPr/>
        </p:nvGrpSpPr>
        <p:grpSpPr>
          <a:xfrm>
            <a:off x="3638528" y="25875192"/>
            <a:ext cx="560070" cy="605790"/>
            <a:chOff x="2068830" y="2228850"/>
            <a:chExt cx="560070" cy="60579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7C99799-493A-43D8-8877-717E7615A2FB}"/>
                </a:ext>
              </a:extLst>
            </p:cNvPr>
            <p:cNvSpPr/>
            <p:nvPr/>
          </p:nvSpPr>
          <p:spPr>
            <a:xfrm>
              <a:off x="2205038" y="2228850"/>
              <a:ext cx="423862" cy="342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Parallelogram 101">
              <a:extLst>
                <a:ext uri="{FF2B5EF4-FFF2-40B4-BE49-F238E27FC236}">
                  <a16:creationId xmlns:a16="http://schemas.microsoft.com/office/drawing/2014/main" id="{60991D45-B915-483F-95CC-20BE03970586}"/>
                </a:ext>
              </a:extLst>
            </p:cNvPr>
            <p:cNvSpPr/>
            <p:nvPr/>
          </p:nvSpPr>
          <p:spPr>
            <a:xfrm>
              <a:off x="2068830" y="2571750"/>
              <a:ext cx="560070" cy="262890"/>
            </a:xfrm>
            <a:prstGeom prst="parallelogram">
              <a:avLst>
                <a:gd name="adj" fmla="val 5217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FEF8ACE-6872-4E62-B20F-08736D6402E6}"/>
              </a:ext>
            </a:extLst>
          </p:cNvPr>
          <p:cNvGrpSpPr/>
          <p:nvPr/>
        </p:nvGrpSpPr>
        <p:grpSpPr>
          <a:xfrm>
            <a:off x="4334806" y="25875192"/>
            <a:ext cx="560070" cy="605790"/>
            <a:chOff x="2068830" y="2228850"/>
            <a:chExt cx="560070" cy="60579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41B8330-BCA6-4459-8A09-1BD9AD111235}"/>
                </a:ext>
              </a:extLst>
            </p:cNvPr>
            <p:cNvSpPr/>
            <p:nvPr/>
          </p:nvSpPr>
          <p:spPr>
            <a:xfrm>
              <a:off x="2205038" y="2228850"/>
              <a:ext cx="423862" cy="342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Parallelogram 104">
              <a:extLst>
                <a:ext uri="{FF2B5EF4-FFF2-40B4-BE49-F238E27FC236}">
                  <a16:creationId xmlns:a16="http://schemas.microsoft.com/office/drawing/2014/main" id="{B12DA088-68B8-4ACC-854D-A47ECFF9BDC5}"/>
                </a:ext>
              </a:extLst>
            </p:cNvPr>
            <p:cNvSpPr/>
            <p:nvPr/>
          </p:nvSpPr>
          <p:spPr>
            <a:xfrm>
              <a:off x="2068830" y="2571750"/>
              <a:ext cx="560070" cy="262890"/>
            </a:xfrm>
            <a:prstGeom prst="parallelogram">
              <a:avLst>
                <a:gd name="adj" fmla="val 5217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CA7FB6D-782C-495C-925C-263E038C5C82}"/>
              </a:ext>
            </a:extLst>
          </p:cNvPr>
          <p:cNvGrpSpPr/>
          <p:nvPr/>
        </p:nvGrpSpPr>
        <p:grpSpPr>
          <a:xfrm>
            <a:off x="5011081" y="25875192"/>
            <a:ext cx="560070" cy="605790"/>
            <a:chOff x="2068830" y="2228850"/>
            <a:chExt cx="560070" cy="6057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A36CEEC-9D8B-4679-AE1C-E4E116A85338}"/>
                </a:ext>
              </a:extLst>
            </p:cNvPr>
            <p:cNvSpPr/>
            <p:nvPr/>
          </p:nvSpPr>
          <p:spPr>
            <a:xfrm>
              <a:off x="2205038" y="2228850"/>
              <a:ext cx="423862" cy="342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Parallelogram 107">
              <a:extLst>
                <a:ext uri="{FF2B5EF4-FFF2-40B4-BE49-F238E27FC236}">
                  <a16:creationId xmlns:a16="http://schemas.microsoft.com/office/drawing/2014/main" id="{17E33B6E-FAAC-4443-9083-C1104010F06D}"/>
                </a:ext>
              </a:extLst>
            </p:cNvPr>
            <p:cNvSpPr/>
            <p:nvPr/>
          </p:nvSpPr>
          <p:spPr>
            <a:xfrm>
              <a:off x="2068830" y="2571750"/>
              <a:ext cx="560070" cy="262890"/>
            </a:xfrm>
            <a:prstGeom prst="parallelogram">
              <a:avLst>
                <a:gd name="adj" fmla="val 5217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2F58148-B2AE-4ECF-8624-D28720DE4B63}"/>
              </a:ext>
            </a:extLst>
          </p:cNvPr>
          <p:cNvGrpSpPr/>
          <p:nvPr/>
        </p:nvGrpSpPr>
        <p:grpSpPr>
          <a:xfrm>
            <a:off x="6741484" y="25875192"/>
            <a:ext cx="560070" cy="605790"/>
            <a:chOff x="2068830" y="2228850"/>
            <a:chExt cx="560070" cy="60579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526E5D4-D569-4A5D-B2DB-9ACE2AAEB6F8}"/>
                </a:ext>
              </a:extLst>
            </p:cNvPr>
            <p:cNvSpPr/>
            <p:nvPr/>
          </p:nvSpPr>
          <p:spPr>
            <a:xfrm>
              <a:off x="2205038" y="2228850"/>
              <a:ext cx="423862" cy="342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Parallelogram 110">
              <a:extLst>
                <a:ext uri="{FF2B5EF4-FFF2-40B4-BE49-F238E27FC236}">
                  <a16:creationId xmlns:a16="http://schemas.microsoft.com/office/drawing/2014/main" id="{AE25854A-3E87-4A37-BACF-D180338B0EAB}"/>
                </a:ext>
              </a:extLst>
            </p:cNvPr>
            <p:cNvSpPr/>
            <p:nvPr/>
          </p:nvSpPr>
          <p:spPr>
            <a:xfrm>
              <a:off x="2068830" y="2571750"/>
              <a:ext cx="560070" cy="262890"/>
            </a:xfrm>
            <a:prstGeom prst="parallelogram">
              <a:avLst>
                <a:gd name="adj" fmla="val 5217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3897B64-809E-443A-84ED-5B5E553AB772}"/>
              </a:ext>
            </a:extLst>
          </p:cNvPr>
          <p:cNvGrpSpPr/>
          <p:nvPr/>
        </p:nvGrpSpPr>
        <p:grpSpPr>
          <a:xfrm>
            <a:off x="7437762" y="25875192"/>
            <a:ext cx="560070" cy="605790"/>
            <a:chOff x="2068830" y="2228850"/>
            <a:chExt cx="560070" cy="60579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1A8AD58-8D92-4DC7-91D1-591A169AF870}"/>
                </a:ext>
              </a:extLst>
            </p:cNvPr>
            <p:cNvSpPr/>
            <p:nvPr/>
          </p:nvSpPr>
          <p:spPr>
            <a:xfrm>
              <a:off x="2205038" y="2228850"/>
              <a:ext cx="423862" cy="342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Parallelogram 113">
              <a:extLst>
                <a:ext uri="{FF2B5EF4-FFF2-40B4-BE49-F238E27FC236}">
                  <a16:creationId xmlns:a16="http://schemas.microsoft.com/office/drawing/2014/main" id="{8AECD963-6923-4FAE-AB8C-769E32B9577E}"/>
                </a:ext>
              </a:extLst>
            </p:cNvPr>
            <p:cNvSpPr/>
            <p:nvPr/>
          </p:nvSpPr>
          <p:spPr>
            <a:xfrm>
              <a:off x="2068830" y="2571750"/>
              <a:ext cx="560070" cy="262890"/>
            </a:xfrm>
            <a:prstGeom prst="parallelogram">
              <a:avLst>
                <a:gd name="adj" fmla="val 5217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CFE1B5C-B932-480F-9698-559F0AFD06A0}"/>
              </a:ext>
            </a:extLst>
          </p:cNvPr>
          <p:cNvGrpSpPr/>
          <p:nvPr/>
        </p:nvGrpSpPr>
        <p:grpSpPr>
          <a:xfrm>
            <a:off x="8114037" y="25875192"/>
            <a:ext cx="560070" cy="605790"/>
            <a:chOff x="2068830" y="2228850"/>
            <a:chExt cx="560070" cy="60579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487C7FD-3F1C-45A1-8A99-98096E490D92}"/>
                </a:ext>
              </a:extLst>
            </p:cNvPr>
            <p:cNvSpPr/>
            <p:nvPr/>
          </p:nvSpPr>
          <p:spPr>
            <a:xfrm>
              <a:off x="2205038" y="2228850"/>
              <a:ext cx="423862" cy="342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Parallelogram 116">
              <a:extLst>
                <a:ext uri="{FF2B5EF4-FFF2-40B4-BE49-F238E27FC236}">
                  <a16:creationId xmlns:a16="http://schemas.microsoft.com/office/drawing/2014/main" id="{800761EE-B793-44E5-8495-41F2787B9603}"/>
                </a:ext>
              </a:extLst>
            </p:cNvPr>
            <p:cNvSpPr/>
            <p:nvPr/>
          </p:nvSpPr>
          <p:spPr>
            <a:xfrm>
              <a:off x="2068830" y="2571750"/>
              <a:ext cx="560070" cy="262890"/>
            </a:xfrm>
            <a:prstGeom prst="parallelogram">
              <a:avLst>
                <a:gd name="adj" fmla="val 5217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5B33344-D255-416C-904B-0CCF8F806ADA}"/>
              </a:ext>
            </a:extLst>
          </p:cNvPr>
          <p:cNvCxnSpPr>
            <a:cxnSpLocks/>
            <a:stCxn id="120" idx="0"/>
            <a:endCxn id="176" idx="3"/>
          </p:cNvCxnSpPr>
          <p:nvPr/>
        </p:nvCxnSpPr>
        <p:spPr>
          <a:xfrm flipH="1" flipV="1">
            <a:off x="5447546" y="22971008"/>
            <a:ext cx="2400269" cy="17992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84BF53E-1A30-4681-BF7C-2CC07B9335AD}"/>
              </a:ext>
            </a:extLst>
          </p:cNvPr>
          <p:cNvCxnSpPr>
            <a:stCxn id="150" idx="3"/>
            <a:endCxn id="92" idx="0"/>
          </p:cNvCxnSpPr>
          <p:nvPr/>
        </p:nvCxnSpPr>
        <p:spPr>
          <a:xfrm flipH="1">
            <a:off x="924380" y="25252257"/>
            <a:ext cx="537686" cy="6324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C45E86A-9F83-4F87-93BF-1E8989390983}"/>
              </a:ext>
            </a:extLst>
          </p:cNvPr>
          <p:cNvCxnSpPr>
            <a:stCxn id="150" idx="3"/>
            <a:endCxn id="95" idx="0"/>
          </p:cNvCxnSpPr>
          <p:nvPr/>
        </p:nvCxnSpPr>
        <p:spPr>
          <a:xfrm>
            <a:off x="1462066" y="25252257"/>
            <a:ext cx="158592" cy="6324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660D3C0-D03D-4E12-B10A-38450A507384}"/>
              </a:ext>
            </a:extLst>
          </p:cNvPr>
          <p:cNvCxnSpPr>
            <a:stCxn id="150" idx="3"/>
            <a:endCxn id="98" idx="0"/>
          </p:cNvCxnSpPr>
          <p:nvPr/>
        </p:nvCxnSpPr>
        <p:spPr>
          <a:xfrm>
            <a:off x="1462066" y="25252257"/>
            <a:ext cx="834867" cy="6324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4867BE5-3C19-4671-BF0D-1AEB70D0137F}"/>
              </a:ext>
            </a:extLst>
          </p:cNvPr>
          <p:cNvCxnSpPr>
            <a:stCxn id="158" idx="3"/>
            <a:endCxn id="101" idx="0"/>
          </p:cNvCxnSpPr>
          <p:nvPr/>
        </p:nvCxnSpPr>
        <p:spPr>
          <a:xfrm flipH="1">
            <a:off x="3986667" y="25252257"/>
            <a:ext cx="386239" cy="6229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2EFF6A-1ACF-4040-92D9-12B6C03473F9}"/>
              </a:ext>
            </a:extLst>
          </p:cNvPr>
          <p:cNvCxnSpPr>
            <a:stCxn id="158" idx="3"/>
            <a:endCxn id="104" idx="0"/>
          </p:cNvCxnSpPr>
          <p:nvPr/>
        </p:nvCxnSpPr>
        <p:spPr>
          <a:xfrm>
            <a:off x="4372906" y="25252257"/>
            <a:ext cx="310039" cy="6229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6145A75-852D-4FA5-AEF2-0B7E0314D950}"/>
              </a:ext>
            </a:extLst>
          </p:cNvPr>
          <p:cNvCxnSpPr>
            <a:stCxn id="158" idx="3"/>
            <a:endCxn id="107" idx="0"/>
          </p:cNvCxnSpPr>
          <p:nvPr/>
        </p:nvCxnSpPr>
        <p:spPr>
          <a:xfrm>
            <a:off x="4372906" y="25252257"/>
            <a:ext cx="986314" cy="6229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0CFD692-B5A3-459D-A731-55031601D880}"/>
              </a:ext>
            </a:extLst>
          </p:cNvPr>
          <p:cNvCxnSpPr>
            <a:cxnSpLocks/>
            <a:stCxn id="120" idx="3"/>
            <a:endCxn id="142" idx="0"/>
          </p:cNvCxnSpPr>
          <p:nvPr/>
        </p:nvCxnSpPr>
        <p:spPr>
          <a:xfrm>
            <a:off x="7533490" y="25227488"/>
            <a:ext cx="932204" cy="62496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254EFCB-F1A4-42F4-8AD7-EC912014C775}"/>
              </a:ext>
            </a:extLst>
          </p:cNvPr>
          <p:cNvCxnSpPr>
            <a:cxnSpLocks/>
            <a:stCxn id="120" idx="3"/>
            <a:endCxn id="141" idx="0"/>
          </p:cNvCxnSpPr>
          <p:nvPr/>
        </p:nvCxnSpPr>
        <p:spPr>
          <a:xfrm>
            <a:off x="7533490" y="25227488"/>
            <a:ext cx="255929" cy="62496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7FB73F0-78BB-4F6D-80AD-F3BD22A16204}"/>
              </a:ext>
            </a:extLst>
          </p:cNvPr>
          <p:cNvCxnSpPr>
            <a:cxnSpLocks/>
            <a:stCxn id="120" idx="3"/>
            <a:endCxn id="140" idx="0"/>
          </p:cNvCxnSpPr>
          <p:nvPr/>
        </p:nvCxnSpPr>
        <p:spPr>
          <a:xfrm flipH="1">
            <a:off x="7088961" y="25227488"/>
            <a:ext cx="444529" cy="6212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C7721D4A-DC75-45A0-A063-F7024FBDDB61}"/>
              </a:ext>
            </a:extLst>
          </p:cNvPr>
          <p:cNvSpPr txBox="1"/>
          <p:nvPr/>
        </p:nvSpPr>
        <p:spPr>
          <a:xfrm>
            <a:off x="8268313" y="24753266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5CF967A-818C-48F4-9BDB-43BBA0753FE3}"/>
              </a:ext>
            </a:extLst>
          </p:cNvPr>
          <p:cNvSpPr txBox="1"/>
          <p:nvPr/>
        </p:nvSpPr>
        <p:spPr>
          <a:xfrm>
            <a:off x="5123895" y="2476681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445F4D-F1F3-42D3-AE6E-0CCAC184AF84}"/>
              </a:ext>
            </a:extLst>
          </p:cNvPr>
          <p:cNvSpPr txBox="1"/>
          <p:nvPr/>
        </p:nvSpPr>
        <p:spPr>
          <a:xfrm>
            <a:off x="2182156" y="2477480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4689DA2-91BE-4CA4-BA2C-CBDBA2FF6005}"/>
              </a:ext>
            </a:extLst>
          </p:cNvPr>
          <p:cNvSpPr txBox="1"/>
          <p:nvPr/>
        </p:nvSpPr>
        <p:spPr>
          <a:xfrm>
            <a:off x="6856365" y="2584876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31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4E25942-B767-4E1A-A356-781327B7F643}"/>
              </a:ext>
            </a:extLst>
          </p:cNvPr>
          <p:cNvSpPr txBox="1"/>
          <p:nvPr/>
        </p:nvSpPr>
        <p:spPr>
          <a:xfrm>
            <a:off x="7556823" y="2585245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32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E9D6010-0AB4-4E3A-91BE-6FDE0842396E}"/>
              </a:ext>
            </a:extLst>
          </p:cNvPr>
          <p:cNvSpPr txBox="1"/>
          <p:nvPr/>
        </p:nvSpPr>
        <p:spPr>
          <a:xfrm>
            <a:off x="8233098" y="2585245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33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E180289-1E66-4E24-B13C-3E4DA4727599}"/>
              </a:ext>
            </a:extLst>
          </p:cNvPr>
          <p:cNvSpPr txBox="1"/>
          <p:nvPr/>
        </p:nvSpPr>
        <p:spPr>
          <a:xfrm>
            <a:off x="687604" y="2585382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11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5FC0FDC-3894-4CD1-8ACB-BF76088AF954}"/>
              </a:ext>
            </a:extLst>
          </p:cNvPr>
          <p:cNvSpPr txBox="1"/>
          <p:nvPr/>
        </p:nvSpPr>
        <p:spPr>
          <a:xfrm>
            <a:off x="1388062" y="2585751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12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8D5FFD6-AD85-4720-9F01-EFA751189A19}"/>
              </a:ext>
            </a:extLst>
          </p:cNvPr>
          <p:cNvSpPr txBox="1"/>
          <p:nvPr/>
        </p:nvSpPr>
        <p:spPr>
          <a:xfrm>
            <a:off x="2064337" y="2585751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13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F4C40CE-C874-45DB-AE70-F6DF6D4A77C3}"/>
              </a:ext>
            </a:extLst>
          </p:cNvPr>
          <p:cNvSpPr txBox="1"/>
          <p:nvPr/>
        </p:nvSpPr>
        <p:spPr>
          <a:xfrm>
            <a:off x="3753515" y="25850129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21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81EE143-291E-4310-96C6-7F3E9082C976}"/>
              </a:ext>
            </a:extLst>
          </p:cNvPr>
          <p:cNvSpPr txBox="1"/>
          <p:nvPr/>
        </p:nvSpPr>
        <p:spPr>
          <a:xfrm>
            <a:off x="4453973" y="2585382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22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A4016A5-5FE3-4CD2-889C-469EE58BCE22}"/>
              </a:ext>
            </a:extLst>
          </p:cNvPr>
          <p:cNvSpPr txBox="1"/>
          <p:nvPr/>
        </p:nvSpPr>
        <p:spPr>
          <a:xfrm>
            <a:off x="5130248" y="2585382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23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15DB702-47DD-499B-9DB1-BEC029E389DC}"/>
              </a:ext>
            </a:extLst>
          </p:cNvPr>
          <p:cNvCxnSpPr>
            <a:stCxn id="150" idx="0"/>
            <a:endCxn id="176" idx="3"/>
          </p:cNvCxnSpPr>
          <p:nvPr/>
        </p:nvCxnSpPr>
        <p:spPr>
          <a:xfrm flipV="1">
            <a:off x="1776391" y="22971008"/>
            <a:ext cx="3671155" cy="18240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1099C83-6F8D-44C7-9988-8D8D694491AC}"/>
              </a:ext>
            </a:extLst>
          </p:cNvPr>
          <p:cNvCxnSpPr>
            <a:stCxn id="120" idx="0"/>
            <a:endCxn id="168" idx="3"/>
          </p:cNvCxnSpPr>
          <p:nvPr/>
        </p:nvCxnSpPr>
        <p:spPr>
          <a:xfrm flipH="1" flipV="1">
            <a:off x="3219208" y="22973876"/>
            <a:ext cx="4628607" cy="179641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86E18A7-E049-4F7F-B0E8-17443C6905CA}"/>
              </a:ext>
            </a:extLst>
          </p:cNvPr>
          <p:cNvCxnSpPr>
            <a:stCxn id="158" idx="0"/>
            <a:endCxn id="168" idx="3"/>
          </p:cNvCxnSpPr>
          <p:nvPr/>
        </p:nvCxnSpPr>
        <p:spPr>
          <a:xfrm flipH="1" flipV="1">
            <a:off x="3219208" y="22973876"/>
            <a:ext cx="1468023" cy="18211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9F11ECEA-57A9-4363-8E10-3296A229F762}"/>
              </a:ext>
            </a:extLst>
          </p:cNvPr>
          <p:cNvCxnSpPr>
            <a:stCxn id="158" idx="0"/>
            <a:endCxn id="176" idx="3"/>
          </p:cNvCxnSpPr>
          <p:nvPr/>
        </p:nvCxnSpPr>
        <p:spPr>
          <a:xfrm flipV="1">
            <a:off x="4687231" y="22971008"/>
            <a:ext cx="760315" cy="18240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32AF21BF-FDFD-4551-B0AE-89A5B7666C89}"/>
              </a:ext>
            </a:extLst>
          </p:cNvPr>
          <p:cNvCxnSpPr>
            <a:stCxn id="168" idx="0"/>
            <a:endCxn id="194" idx="3"/>
          </p:cNvCxnSpPr>
          <p:nvPr/>
        </p:nvCxnSpPr>
        <p:spPr>
          <a:xfrm flipV="1">
            <a:off x="3533533" y="21523204"/>
            <a:ext cx="922955" cy="9934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EF5AEA35-FAD2-4A07-B5F5-0EAE7E686736}"/>
              </a:ext>
            </a:extLst>
          </p:cNvPr>
          <p:cNvCxnSpPr>
            <a:stCxn id="194" idx="3"/>
            <a:endCxn id="176" idx="0"/>
          </p:cNvCxnSpPr>
          <p:nvPr/>
        </p:nvCxnSpPr>
        <p:spPr>
          <a:xfrm>
            <a:off x="4456488" y="21523204"/>
            <a:ext cx="1305383" cy="9906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448DA599-87C5-4CBA-AECE-EE2B402BBCF6}"/>
              </a:ext>
            </a:extLst>
          </p:cNvPr>
          <p:cNvCxnSpPr>
            <a:cxnSpLocks/>
            <a:stCxn id="168" idx="4"/>
            <a:endCxn id="176" idx="2"/>
          </p:cNvCxnSpPr>
          <p:nvPr/>
        </p:nvCxnSpPr>
        <p:spPr>
          <a:xfrm flipV="1">
            <a:off x="3599255" y="22899571"/>
            <a:ext cx="1468243" cy="28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27F28EEB-12BB-4B90-AD11-BD6C01B58DDE}"/>
              </a:ext>
            </a:extLst>
          </p:cNvPr>
          <p:cNvCxnSpPr>
            <a:stCxn id="168" idx="0"/>
            <a:endCxn id="202" idx="3"/>
          </p:cNvCxnSpPr>
          <p:nvPr/>
        </p:nvCxnSpPr>
        <p:spPr>
          <a:xfrm flipH="1" flipV="1">
            <a:off x="3292295" y="20138905"/>
            <a:ext cx="241238" cy="23777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82FB590F-0A0D-403B-BE0E-650A716BC6A9}"/>
              </a:ext>
            </a:extLst>
          </p:cNvPr>
          <p:cNvCxnSpPr>
            <a:stCxn id="176" idx="0"/>
            <a:endCxn id="210" idx="3"/>
          </p:cNvCxnSpPr>
          <p:nvPr/>
        </p:nvCxnSpPr>
        <p:spPr>
          <a:xfrm flipH="1" flipV="1">
            <a:off x="5520633" y="20136037"/>
            <a:ext cx="241238" cy="23777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4A9C4DD1-6BE3-4B4A-97E8-20A118546F7F}"/>
              </a:ext>
            </a:extLst>
          </p:cNvPr>
          <p:cNvCxnSpPr>
            <a:cxnSpLocks/>
            <a:stCxn id="194" idx="0"/>
            <a:endCxn id="210" idx="3"/>
          </p:cNvCxnSpPr>
          <p:nvPr/>
        </p:nvCxnSpPr>
        <p:spPr>
          <a:xfrm flipV="1">
            <a:off x="4770813" y="20136037"/>
            <a:ext cx="749820" cy="92996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4CFCE8F9-D437-4D07-9662-ECF36762F360}"/>
              </a:ext>
            </a:extLst>
          </p:cNvPr>
          <p:cNvCxnSpPr>
            <a:stCxn id="194" idx="0"/>
            <a:endCxn id="202" idx="3"/>
          </p:cNvCxnSpPr>
          <p:nvPr/>
        </p:nvCxnSpPr>
        <p:spPr>
          <a:xfrm flipH="1" flipV="1">
            <a:off x="3292295" y="20138905"/>
            <a:ext cx="1478518" cy="92709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D6502E27-1969-4211-B469-58C7F6D8FBF4}"/>
              </a:ext>
            </a:extLst>
          </p:cNvPr>
          <p:cNvCxnSpPr>
            <a:stCxn id="218" idx="3"/>
            <a:endCxn id="202" idx="0"/>
          </p:cNvCxnSpPr>
          <p:nvPr/>
        </p:nvCxnSpPr>
        <p:spPr>
          <a:xfrm>
            <a:off x="3292295" y="18400016"/>
            <a:ext cx="314325" cy="12816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2D691E20-54CE-4284-8B4D-8985027EAED5}"/>
              </a:ext>
            </a:extLst>
          </p:cNvPr>
          <p:cNvCxnSpPr>
            <a:stCxn id="218" idx="3"/>
            <a:endCxn id="210" idx="0"/>
          </p:cNvCxnSpPr>
          <p:nvPr/>
        </p:nvCxnSpPr>
        <p:spPr>
          <a:xfrm>
            <a:off x="3292295" y="18400016"/>
            <a:ext cx="2542663" cy="127882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F7E8461-A442-4FC8-959D-AA9F214C2A02}"/>
              </a:ext>
            </a:extLst>
          </p:cNvPr>
          <p:cNvCxnSpPr>
            <a:stCxn id="226" idx="3"/>
            <a:endCxn id="210" idx="0"/>
          </p:cNvCxnSpPr>
          <p:nvPr/>
        </p:nvCxnSpPr>
        <p:spPr>
          <a:xfrm>
            <a:off x="5520633" y="18397148"/>
            <a:ext cx="314325" cy="12816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49B82ABD-8FDD-4227-A92C-2089FD05E16E}"/>
              </a:ext>
            </a:extLst>
          </p:cNvPr>
          <p:cNvCxnSpPr>
            <a:stCxn id="226" idx="3"/>
            <a:endCxn id="202" idx="0"/>
          </p:cNvCxnSpPr>
          <p:nvPr/>
        </p:nvCxnSpPr>
        <p:spPr>
          <a:xfrm flipH="1">
            <a:off x="3606620" y="18397148"/>
            <a:ext cx="1914013" cy="12845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80F35C1F-C0EC-4482-883F-C7D363B3D534}"/>
              </a:ext>
            </a:extLst>
          </p:cNvPr>
          <p:cNvCxnSpPr>
            <a:stCxn id="202" idx="4"/>
            <a:endCxn id="210" idx="2"/>
          </p:cNvCxnSpPr>
          <p:nvPr/>
        </p:nvCxnSpPr>
        <p:spPr>
          <a:xfrm flipV="1">
            <a:off x="3672342" y="20064600"/>
            <a:ext cx="1468243" cy="28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Cube 258">
            <a:extLst>
              <a:ext uri="{FF2B5EF4-FFF2-40B4-BE49-F238E27FC236}">
                <a16:creationId xmlns:a16="http://schemas.microsoft.com/office/drawing/2014/main" id="{2CC59767-3BC4-4809-88D5-788531BA260F}"/>
              </a:ext>
            </a:extLst>
          </p:cNvPr>
          <p:cNvSpPr/>
          <p:nvPr/>
        </p:nvSpPr>
        <p:spPr>
          <a:xfrm>
            <a:off x="1659999" y="15554710"/>
            <a:ext cx="1074420" cy="1574800"/>
          </a:xfrm>
          <a:prstGeom prst="cube">
            <a:avLst>
              <a:gd name="adj" fmla="val 4062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0" name="Cube 259">
            <a:extLst>
              <a:ext uri="{FF2B5EF4-FFF2-40B4-BE49-F238E27FC236}">
                <a16:creationId xmlns:a16="http://schemas.microsoft.com/office/drawing/2014/main" id="{BC671170-991D-4382-88B1-896028FFD44D}"/>
              </a:ext>
            </a:extLst>
          </p:cNvPr>
          <p:cNvSpPr/>
          <p:nvPr/>
        </p:nvSpPr>
        <p:spPr>
          <a:xfrm>
            <a:off x="3412914" y="15557517"/>
            <a:ext cx="1074420" cy="1574800"/>
          </a:xfrm>
          <a:prstGeom prst="cube">
            <a:avLst>
              <a:gd name="adj" fmla="val 4062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Cube 260">
            <a:extLst>
              <a:ext uri="{FF2B5EF4-FFF2-40B4-BE49-F238E27FC236}">
                <a16:creationId xmlns:a16="http://schemas.microsoft.com/office/drawing/2014/main" id="{48416D5E-1809-4D93-BEA2-9E5D7AC5C0D0}"/>
              </a:ext>
            </a:extLst>
          </p:cNvPr>
          <p:cNvSpPr/>
          <p:nvPr/>
        </p:nvSpPr>
        <p:spPr>
          <a:xfrm>
            <a:off x="6227134" y="15562177"/>
            <a:ext cx="1074420" cy="1574800"/>
          </a:xfrm>
          <a:prstGeom prst="cube">
            <a:avLst>
              <a:gd name="adj" fmla="val 4062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54A3F7C-08F6-4940-BA56-70728B5B1B69}"/>
              </a:ext>
            </a:extLst>
          </p:cNvPr>
          <p:cNvSpPr txBox="1"/>
          <p:nvPr/>
        </p:nvSpPr>
        <p:spPr>
          <a:xfrm>
            <a:off x="1005813" y="16164911"/>
            <a:ext cx="62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Web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23DB1A5E-1B1D-4CB4-96B1-81FB81A1EDDB}"/>
              </a:ext>
            </a:extLst>
          </p:cNvPr>
          <p:cNvSpPr txBox="1"/>
          <p:nvPr/>
        </p:nvSpPr>
        <p:spPr>
          <a:xfrm>
            <a:off x="4471346" y="1616491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DB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75978683-9755-4AB5-9E49-E34D4DF328B2}"/>
              </a:ext>
            </a:extLst>
          </p:cNvPr>
          <p:cNvSpPr txBox="1"/>
          <p:nvPr/>
        </p:nvSpPr>
        <p:spPr>
          <a:xfrm>
            <a:off x="7311225" y="16160251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App</a:t>
            </a:r>
          </a:p>
        </p:txBody>
      </p: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AD599F6F-384A-4E1F-ABCF-F7706DC086A3}"/>
              </a:ext>
            </a:extLst>
          </p:cNvPr>
          <p:cNvCxnSpPr>
            <a:stCxn id="259" idx="3"/>
            <a:endCxn id="218" idx="0"/>
          </p:cNvCxnSpPr>
          <p:nvPr/>
        </p:nvCxnSpPr>
        <p:spPr>
          <a:xfrm>
            <a:off x="1978994" y="17129510"/>
            <a:ext cx="1627626" cy="8133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A5C2B3E-2F44-4DC1-89B4-47E707CD9413}"/>
              </a:ext>
            </a:extLst>
          </p:cNvPr>
          <p:cNvCxnSpPr>
            <a:stCxn id="260" idx="3"/>
            <a:endCxn id="218" idx="0"/>
          </p:cNvCxnSpPr>
          <p:nvPr/>
        </p:nvCxnSpPr>
        <p:spPr>
          <a:xfrm flipH="1">
            <a:off x="3606620" y="17132317"/>
            <a:ext cx="125289" cy="81049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36606B0B-FFD8-43F8-B6CF-B7E8154CE3C3}"/>
              </a:ext>
            </a:extLst>
          </p:cNvPr>
          <p:cNvCxnSpPr>
            <a:stCxn id="226" idx="0"/>
            <a:endCxn id="261" idx="3"/>
          </p:cNvCxnSpPr>
          <p:nvPr/>
        </p:nvCxnSpPr>
        <p:spPr>
          <a:xfrm flipV="1">
            <a:off x="5834958" y="17136977"/>
            <a:ext cx="711171" cy="8029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be 273">
            <a:extLst>
              <a:ext uri="{FF2B5EF4-FFF2-40B4-BE49-F238E27FC236}">
                <a16:creationId xmlns:a16="http://schemas.microsoft.com/office/drawing/2014/main" id="{9732F4E8-3E83-40AB-A923-4920491C7386}"/>
              </a:ext>
            </a:extLst>
          </p:cNvPr>
          <p:cNvSpPr/>
          <p:nvPr/>
        </p:nvSpPr>
        <p:spPr>
          <a:xfrm>
            <a:off x="16143045" y="15339302"/>
            <a:ext cx="1074420" cy="1574800"/>
          </a:xfrm>
          <a:prstGeom prst="cube">
            <a:avLst>
              <a:gd name="adj" fmla="val 4062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789BF1F-D5C8-4DEB-A7E6-EF0F005CB939}"/>
              </a:ext>
            </a:extLst>
          </p:cNvPr>
          <p:cNvSpPr txBox="1"/>
          <p:nvPr/>
        </p:nvSpPr>
        <p:spPr>
          <a:xfrm>
            <a:off x="10631925" y="993188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ONOS</a:t>
            </a:r>
          </a:p>
        </p:txBody>
      </p:sp>
      <p:sp>
        <p:nvSpPr>
          <p:cNvPr id="276" name="Cube 275">
            <a:extLst>
              <a:ext uri="{FF2B5EF4-FFF2-40B4-BE49-F238E27FC236}">
                <a16:creationId xmlns:a16="http://schemas.microsoft.com/office/drawing/2014/main" id="{EDF224F6-B785-4EBF-A294-387EE5981114}"/>
              </a:ext>
            </a:extLst>
          </p:cNvPr>
          <p:cNvSpPr/>
          <p:nvPr/>
        </p:nvSpPr>
        <p:spPr>
          <a:xfrm>
            <a:off x="12421548" y="18805719"/>
            <a:ext cx="1074420" cy="1574800"/>
          </a:xfrm>
          <a:prstGeom prst="cube">
            <a:avLst>
              <a:gd name="adj" fmla="val 4062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2221885E-9409-4824-85AC-3FD96D360146}"/>
              </a:ext>
            </a:extLst>
          </p:cNvPr>
          <p:cNvSpPr txBox="1"/>
          <p:nvPr/>
        </p:nvSpPr>
        <p:spPr>
          <a:xfrm>
            <a:off x="14300835" y="20379521"/>
            <a:ext cx="71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Kafka</a:t>
            </a: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7D808287-2734-498F-961A-00D031427747}"/>
              </a:ext>
            </a:extLst>
          </p:cNvPr>
          <p:cNvCxnSpPr>
            <a:stCxn id="218" idx="5"/>
            <a:endCxn id="276" idx="2"/>
          </p:cNvCxnSpPr>
          <p:nvPr/>
        </p:nvCxnSpPr>
        <p:spPr>
          <a:xfrm>
            <a:off x="3986667" y="18014254"/>
            <a:ext cx="8434881" cy="179708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B4C40C49-834A-4A74-A9DE-AAB465785F52}"/>
              </a:ext>
            </a:extLst>
          </p:cNvPr>
          <p:cNvCxnSpPr>
            <a:stCxn id="226" idx="5"/>
            <a:endCxn id="276" idx="2"/>
          </p:cNvCxnSpPr>
          <p:nvPr/>
        </p:nvCxnSpPr>
        <p:spPr>
          <a:xfrm>
            <a:off x="6215005" y="18011386"/>
            <a:ext cx="6206543" cy="179994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438A7C9E-FDD3-4EAC-96D7-99C67EF86F1A}"/>
              </a:ext>
            </a:extLst>
          </p:cNvPr>
          <p:cNvCxnSpPr>
            <a:stCxn id="150" idx="5"/>
            <a:endCxn id="276" idx="2"/>
          </p:cNvCxnSpPr>
          <p:nvPr/>
        </p:nvCxnSpPr>
        <p:spPr>
          <a:xfrm flipV="1">
            <a:off x="2156438" y="19811334"/>
            <a:ext cx="10265110" cy="505516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11521B3F-F2C4-482D-A408-5112BE9AB722}"/>
              </a:ext>
            </a:extLst>
          </p:cNvPr>
          <p:cNvCxnSpPr>
            <a:cxnSpLocks/>
            <a:stCxn id="158" idx="5"/>
            <a:endCxn id="276" idx="2"/>
          </p:cNvCxnSpPr>
          <p:nvPr/>
        </p:nvCxnSpPr>
        <p:spPr>
          <a:xfrm flipV="1">
            <a:off x="5067278" y="19811334"/>
            <a:ext cx="7354270" cy="505516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D5CC9F82-8CCC-4B1E-9B16-E09220F05C6C}"/>
              </a:ext>
            </a:extLst>
          </p:cNvPr>
          <p:cNvCxnSpPr>
            <a:cxnSpLocks/>
            <a:stCxn id="120" idx="5"/>
            <a:endCxn id="276" idx="2"/>
          </p:cNvCxnSpPr>
          <p:nvPr/>
        </p:nvCxnSpPr>
        <p:spPr>
          <a:xfrm flipV="1">
            <a:off x="8227862" y="19811334"/>
            <a:ext cx="4193686" cy="503039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Cube 288">
            <a:extLst>
              <a:ext uri="{FF2B5EF4-FFF2-40B4-BE49-F238E27FC236}">
                <a16:creationId xmlns:a16="http://schemas.microsoft.com/office/drawing/2014/main" id="{697FF715-EC38-421A-96E6-8247AEE41276}"/>
              </a:ext>
            </a:extLst>
          </p:cNvPr>
          <p:cNvSpPr/>
          <p:nvPr/>
        </p:nvSpPr>
        <p:spPr>
          <a:xfrm>
            <a:off x="17893269" y="18812726"/>
            <a:ext cx="1074420" cy="1574800"/>
          </a:xfrm>
          <a:prstGeom prst="cube">
            <a:avLst>
              <a:gd name="adj" fmla="val 4062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AA2CE66C-88A0-4C47-96D9-27EAF39E2E34}"/>
              </a:ext>
            </a:extLst>
          </p:cNvPr>
          <p:cNvSpPr txBox="1"/>
          <p:nvPr/>
        </p:nvSpPr>
        <p:spPr>
          <a:xfrm>
            <a:off x="17835551" y="2037952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Spark</a:t>
            </a:r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5293753A-B92A-4FE5-9142-0D97891C6C9F}"/>
              </a:ext>
            </a:extLst>
          </p:cNvPr>
          <p:cNvCxnSpPr>
            <a:cxnSpLocks/>
            <a:stCxn id="333" idx="0"/>
            <a:endCxn id="274" idx="3"/>
          </p:cNvCxnSpPr>
          <p:nvPr/>
        </p:nvCxnSpPr>
        <p:spPr>
          <a:xfrm flipV="1">
            <a:off x="15006729" y="16914102"/>
            <a:ext cx="1455311" cy="189196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8BFE1011-2381-444A-8A76-6B39697A54F2}"/>
              </a:ext>
            </a:extLst>
          </p:cNvPr>
          <p:cNvCxnSpPr>
            <a:stCxn id="274" idx="3"/>
            <a:endCxn id="289" idx="0"/>
          </p:cNvCxnSpPr>
          <p:nvPr/>
        </p:nvCxnSpPr>
        <p:spPr>
          <a:xfrm>
            <a:off x="16462040" y="16914102"/>
            <a:ext cx="2186654" cy="1898624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67992131-BF90-48A1-B9A2-A5B7F355D140}"/>
              </a:ext>
            </a:extLst>
          </p:cNvPr>
          <p:cNvSpPr txBox="1"/>
          <p:nvPr/>
        </p:nvSpPr>
        <p:spPr>
          <a:xfrm>
            <a:off x="13418349" y="17856280"/>
            <a:ext cx="117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StreamSet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84BC803E-623A-4E7E-B599-FD74E68F9C5C}"/>
              </a:ext>
            </a:extLst>
          </p:cNvPr>
          <p:cNvSpPr/>
          <p:nvPr/>
        </p:nvSpPr>
        <p:spPr>
          <a:xfrm>
            <a:off x="471596" y="15339302"/>
            <a:ext cx="8412846" cy="11429999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3EB199D9-D1D3-485D-8F67-655AE1055E2E}"/>
              </a:ext>
            </a:extLst>
          </p:cNvPr>
          <p:cNvSpPr txBox="1"/>
          <p:nvPr/>
        </p:nvSpPr>
        <p:spPr>
          <a:xfrm>
            <a:off x="463302" y="14937834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Mininet</a:t>
            </a:r>
          </a:p>
        </p:txBody>
      </p:sp>
      <p:sp>
        <p:nvSpPr>
          <p:cNvPr id="298" name="Cube 297">
            <a:extLst>
              <a:ext uri="{FF2B5EF4-FFF2-40B4-BE49-F238E27FC236}">
                <a16:creationId xmlns:a16="http://schemas.microsoft.com/office/drawing/2014/main" id="{8FAEC0F3-6B92-42F5-A28E-91FE14CD04E5}"/>
              </a:ext>
            </a:extLst>
          </p:cNvPr>
          <p:cNvSpPr/>
          <p:nvPr/>
        </p:nvSpPr>
        <p:spPr>
          <a:xfrm>
            <a:off x="19887270" y="18817614"/>
            <a:ext cx="1074420" cy="1574800"/>
          </a:xfrm>
          <a:prstGeom prst="cube">
            <a:avLst>
              <a:gd name="adj" fmla="val 4062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8F9BF9D9-7BB1-41A7-AC28-90E1A21C18BC}"/>
              </a:ext>
            </a:extLst>
          </p:cNvPr>
          <p:cNvSpPr txBox="1"/>
          <p:nvPr/>
        </p:nvSpPr>
        <p:spPr>
          <a:xfrm>
            <a:off x="19694829" y="20390444"/>
            <a:ext cx="142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ElasticSearch</a:t>
            </a:r>
          </a:p>
        </p:txBody>
      </p:sp>
      <p:sp>
        <p:nvSpPr>
          <p:cNvPr id="300" name="Cube 299">
            <a:extLst>
              <a:ext uri="{FF2B5EF4-FFF2-40B4-BE49-F238E27FC236}">
                <a16:creationId xmlns:a16="http://schemas.microsoft.com/office/drawing/2014/main" id="{A7E131D6-0544-40DB-87F9-1E1DD070BAE1}"/>
              </a:ext>
            </a:extLst>
          </p:cNvPr>
          <p:cNvSpPr/>
          <p:nvPr/>
        </p:nvSpPr>
        <p:spPr>
          <a:xfrm>
            <a:off x="22287425" y="18814895"/>
            <a:ext cx="1074420" cy="1574800"/>
          </a:xfrm>
          <a:prstGeom prst="cube">
            <a:avLst>
              <a:gd name="adj" fmla="val 4062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79C42DF-B641-4E57-B667-716BF4797D3A}"/>
              </a:ext>
            </a:extLst>
          </p:cNvPr>
          <p:cNvSpPr txBox="1"/>
          <p:nvPr/>
        </p:nvSpPr>
        <p:spPr>
          <a:xfrm>
            <a:off x="22169817" y="20386451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Kibana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384529B-A88A-4AB0-BF98-53E635C1068A}"/>
              </a:ext>
            </a:extLst>
          </p:cNvPr>
          <p:cNvSpPr/>
          <p:nvPr/>
        </p:nvSpPr>
        <p:spPr>
          <a:xfrm>
            <a:off x="11897529" y="18230254"/>
            <a:ext cx="4245513" cy="279400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0B540E6F-9B4E-47DF-AAC1-59E7F499B541}"/>
              </a:ext>
            </a:extLst>
          </p:cNvPr>
          <p:cNvCxnSpPr>
            <a:cxnSpLocks/>
          </p:cNvCxnSpPr>
          <p:nvPr/>
        </p:nvCxnSpPr>
        <p:spPr>
          <a:xfrm>
            <a:off x="15325695" y="19811218"/>
            <a:ext cx="2580355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62CFDEA5-7ED0-46CB-A6D0-D11D1402DAF0}"/>
              </a:ext>
            </a:extLst>
          </p:cNvPr>
          <p:cNvCxnSpPr>
            <a:cxnSpLocks/>
            <a:endCxn id="298" idx="2"/>
          </p:cNvCxnSpPr>
          <p:nvPr/>
        </p:nvCxnSpPr>
        <p:spPr>
          <a:xfrm>
            <a:off x="18980470" y="19811218"/>
            <a:ext cx="906800" cy="120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354CDB9E-F8DE-4E69-9C1D-34D3F845EAD1}"/>
              </a:ext>
            </a:extLst>
          </p:cNvPr>
          <p:cNvCxnSpPr>
            <a:cxnSpLocks/>
            <a:endCxn id="300" idx="2"/>
          </p:cNvCxnSpPr>
          <p:nvPr/>
        </p:nvCxnSpPr>
        <p:spPr>
          <a:xfrm>
            <a:off x="20961690" y="19820510"/>
            <a:ext cx="13257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6B5082DE-F03B-4745-B009-D603EF1023A6}"/>
              </a:ext>
            </a:extLst>
          </p:cNvPr>
          <p:cNvSpPr txBox="1"/>
          <p:nvPr/>
        </p:nvSpPr>
        <p:spPr>
          <a:xfrm>
            <a:off x="16305092" y="14957662"/>
            <a:ext cx="119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Zookeeper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8BA7E13A-C0C0-49FF-AEEC-3388E2B94120}"/>
              </a:ext>
            </a:extLst>
          </p:cNvPr>
          <p:cNvSpPr/>
          <p:nvPr/>
        </p:nvSpPr>
        <p:spPr>
          <a:xfrm>
            <a:off x="17464012" y="18028455"/>
            <a:ext cx="3837965" cy="279400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9001275-F854-4610-872F-349D832C70DB}"/>
              </a:ext>
            </a:extLst>
          </p:cNvPr>
          <p:cNvSpPr txBox="1"/>
          <p:nvPr/>
        </p:nvSpPr>
        <p:spPr>
          <a:xfrm>
            <a:off x="18072827" y="17382124"/>
            <a:ext cx="2592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Data Feature Engineering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 &amp; Machine Learning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DD535572-B713-4FA5-B91A-6DB417963C52}"/>
              </a:ext>
            </a:extLst>
          </p:cNvPr>
          <p:cNvCxnSpPr>
            <a:cxnSpLocks/>
            <a:stCxn id="316" idx="0"/>
          </p:cNvCxnSpPr>
          <p:nvPr/>
        </p:nvCxnSpPr>
        <p:spPr>
          <a:xfrm flipH="1" flipV="1">
            <a:off x="17037700" y="13718000"/>
            <a:ext cx="2331508" cy="36641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ED569E55-6CF2-4DFC-86E4-A93F5F959337}"/>
              </a:ext>
            </a:extLst>
          </p:cNvPr>
          <p:cNvSpPr txBox="1"/>
          <p:nvPr/>
        </p:nvSpPr>
        <p:spPr>
          <a:xfrm>
            <a:off x="18048366" y="14465474"/>
            <a:ext cx="2255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ANOMALY DETECTED.</a:t>
            </a:r>
            <a:br>
              <a:rPr lang="en-US" b="1" u="sng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Send Source IP to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ONOS via REST API.</a:t>
            </a:r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3B2E47E1-EC27-40D9-BD1F-60961D270F2C}"/>
              </a:ext>
            </a:extLst>
          </p:cNvPr>
          <p:cNvCxnSpPr>
            <a:cxnSpLocks/>
            <a:endCxn id="296" idx="0"/>
          </p:cNvCxnSpPr>
          <p:nvPr/>
        </p:nvCxnSpPr>
        <p:spPr>
          <a:xfrm flipH="1">
            <a:off x="4678019" y="11511668"/>
            <a:ext cx="1637367" cy="38276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6682E5A1-C44A-462F-ADC2-675E7F7462B1}"/>
              </a:ext>
            </a:extLst>
          </p:cNvPr>
          <p:cNvSpPr txBox="1"/>
          <p:nvPr/>
        </p:nvSpPr>
        <p:spPr>
          <a:xfrm>
            <a:off x="2449261" y="2244734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61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D8A4668D-BCC3-44A8-82E6-E443B7FF3BD8}"/>
              </a:ext>
            </a:extLst>
          </p:cNvPr>
          <p:cNvSpPr txBox="1"/>
          <p:nvPr/>
        </p:nvSpPr>
        <p:spPr>
          <a:xfrm>
            <a:off x="4620152" y="224488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62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AB27D76E-44F4-4D78-8584-D793F0675550}"/>
              </a:ext>
            </a:extLst>
          </p:cNvPr>
          <p:cNvSpPr txBox="1"/>
          <p:nvPr/>
        </p:nvSpPr>
        <p:spPr>
          <a:xfrm>
            <a:off x="3618860" y="2117864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71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3E07DA4C-0838-4679-A235-BB32578912BA}"/>
              </a:ext>
            </a:extLst>
          </p:cNvPr>
          <p:cNvSpPr txBox="1"/>
          <p:nvPr/>
        </p:nvSpPr>
        <p:spPr>
          <a:xfrm>
            <a:off x="2412469" y="1960065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72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C3647340-FC99-48C3-9D2E-FEA5022A6E63}"/>
              </a:ext>
            </a:extLst>
          </p:cNvPr>
          <p:cNvSpPr txBox="1"/>
          <p:nvPr/>
        </p:nvSpPr>
        <p:spPr>
          <a:xfrm>
            <a:off x="4787826" y="1960362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73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60A748AB-F3E9-49C1-A2A6-BE4215C988D0}"/>
              </a:ext>
            </a:extLst>
          </p:cNvPr>
          <p:cNvSpPr txBox="1"/>
          <p:nvPr/>
        </p:nvSpPr>
        <p:spPr>
          <a:xfrm>
            <a:off x="2516247" y="1790111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F2906965-06F6-4F9B-827E-1B25B05CB9BF}"/>
              </a:ext>
            </a:extLst>
          </p:cNvPr>
          <p:cNvSpPr txBox="1"/>
          <p:nvPr/>
        </p:nvSpPr>
        <p:spPr>
          <a:xfrm>
            <a:off x="4850631" y="17914950"/>
            <a:ext cx="36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E50F2BD-84DB-430E-8D0F-232E6D901280}"/>
              </a:ext>
            </a:extLst>
          </p:cNvPr>
          <p:cNvGrpSpPr/>
          <p:nvPr/>
        </p:nvGrpSpPr>
        <p:grpSpPr>
          <a:xfrm>
            <a:off x="7153442" y="24770288"/>
            <a:ext cx="1074420" cy="457200"/>
            <a:chOff x="2137410" y="2811780"/>
            <a:chExt cx="1074420" cy="457200"/>
          </a:xfrm>
          <a:solidFill>
            <a:srgbClr val="FF0000"/>
          </a:solidFill>
        </p:grpSpPr>
        <p:sp>
          <p:nvSpPr>
            <p:cNvPr id="120" name="Cube 119">
              <a:extLst>
                <a:ext uri="{FF2B5EF4-FFF2-40B4-BE49-F238E27FC236}">
                  <a16:creationId xmlns:a16="http://schemas.microsoft.com/office/drawing/2014/main" id="{AAE89674-8E35-450E-8D2A-3B61D1AB1AF7}"/>
                </a:ext>
              </a:extLst>
            </p:cNvPr>
            <p:cNvSpPr/>
            <p:nvPr/>
          </p:nvSpPr>
          <p:spPr>
            <a:xfrm>
              <a:off x="2137410" y="2811780"/>
              <a:ext cx="1074420" cy="457200"/>
            </a:xfrm>
            <a:prstGeom prst="cube">
              <a:avLst>
                <a:gd name="adj" fmla="val 6875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C6014F7-8156-4837-BBD4-201C9EEA2F2B}"/>
                </a:ext>
              </a:extLst>
            </p:cNvPr>
            <p:cNvCxnSpPr>
              <a:cxnSpLocks/>
            </p:cNvCxnSpPr>
            <p:nvPr/>
          </p:nvCxnSpPr>
          <p:spPr>
            <a:xfrm>
              <a:off x="2423160" y="2868930"/>
              <a:ext cx="14859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DDF2384-AF63-44DB-8E6C-6B821804844D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50" y="2868930"/>
              <a:ext cx="102870" cy="1714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2292510-2BFE-460C-BFEC-C7CF44DFF1D5}"/>
                </a:ext>
              </a:extLst>
            </p:cNvPr>
            <p:cNvCxnSpPr/>
            <p:nvPr/>
          </p:nvCxnSpPr>
          <p:spPr>
            <a:xfrm>
              <a:off x="2674620" y="3040380"/>
              <a:ext cx="18288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9BF3432-CB63-4618-A864-83D5A552E5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2868930"/>
              <a:ext cx="377191" cy="1714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DB5E209-404C-447E-9998-B3507089E8BB}"/>
                </a:ext>
              </a:extLst>
            </p:cNvPr>
            <p:cNvCxnSpPr/>
            <p:nvPr/>
          </p:nvCxnSpPr>
          <p:spPr>
            <a:xfrm flipH="1">
              <a:off x="2857500" y="2868930"/>
              <a:ext cx="14859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3C627AB-AD58-41FF-9F1B-D87DAD926F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150" y="3040380"/>
              <a:ext cx="148592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AD77C6E-AE6B-45DA-AE40-BA19302E694F}"/>
              </a:ext>
            </a:extLst>
          </p:cNvPr>
          <p:cNvGrpSpPr/>
          <p:nvPr/>
        </p:nvGrpSpPr>
        <p:grpSpPr>
          <a:xfrm>
            <a:off x="1082018" y="24795057"/>
            <a:ext cx="1074420" cy="457200"/>
            <a:chOff x="2137410" y="2811780"/>
            <a:chExt cx="1074420" cy="457200"/>
          </a:xfrm>
          <a:solidFill>
            <a:srgbClr val="FF0000"/>
          </a:solidFill>
        </p:grpSpPr>
        <p:sp>
          <p:nvSpPr>
            <p:cNvPr id="150" name="Cube 149">
              <a:extLst>
                <a:ext uri="{FF2B5EF4-FFF2-40B4-BE49-F238E27FC236}">
                  <a16:creationId xmlns:a16="http://schemas.microsoft.com/office/drawing/2014/main" id="{7DC8C896-4089-4C0E-B7C5-8184F5B8A50C}"/>
                </a:ext>
              </a:extLst>
            </p:cNvPr>
            <p:cNvSpPr/>
            <p:nvPr/>
          </p:nvSpPr>
          <p:spPr>
            <a:xfrm>
              <a:off x="2137410" y="2811780"/>
              <a:ext cx="1074420" cy="457200"/>
            </a:xfrm>
            <a:prstGeom prst="cube">
              <a:avLst>
                <a:gd name="adj" fmla="val 6875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8A5D2F2-17F2-4874-831D-64BA2DEEF65B}"/>
                </a:ext>
              </a:extLst>
            </p:cNvPr>
            <p:cNvCxnSpPr>
              <a:cxnSpLocks/>
            </p:cNvCxnSpPr>
            <p:nvPr/>
          </p:nvCxnSpPr>
          <p:spPr>
            <a:xfrm>
              <a:off x="2423160" y="2868930"/>
              <a:ext cx="14859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E046037-B633-40B7-B7D4-59C8C0DF27FA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50" y="2868930"/>
              <a:ext cx="102870" cy="1714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E7340BF-F2D7-4125-AE91-04812CE3856D}"/>
                </a:ext>
              </a:extLst>
            </p:cNvPr>
            <p:cNvCxnSpPr/>
            <p:nvPr/>
          </p:nvCxnSpPr>
          <p:spPr>
            <a:xfrm>
              <a:off x="2674620" y="3040380"/>
              <a:ext cx="18288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71E7933C-CA2F-44CB-8196-9969EFE673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2868930"/>
              <a:ext cx="377191" cy="1714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FF9EDFA-C956-477F-9631-5A99FB068530}"/>
                </a:ext>
              </a:extLst>
            </p:cNvPr>
            <p:cNvCxnSpPr/>
            <p:nvPr/>
          </p:nvCxnSpPr>
          <p:spPr>
            <a:xfrm flipH="1">
              <a:off x="2857500" y="2868930"/>
              <a:ext cx="14859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7D20CE9-3B2F-4332-8D93-AEB4FB7F2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150" y="3040380"/>
              <a:ext cx="148592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8EC9E74-5CBF-4836-A4D1-1C30F9106209}"/>
              </a:ext>
            </a:extLst>
          </p:cNvPr>
          <p:cNvGrpSpPr/>
          <p:nvPr/>
        </p:nvGrpSpPr>
        <p:grpSpPr>
          <a:xfrm>
            <a:off x="3992858" y="24795057"/>
            <a:ext cx="1074420" cy="457200"/>
            <a:chOff x="2137410" y="2811780"/>
            <a:chExt cx="1074420" cy="457200"/>
          </a:xfrm>
          <a:solidFill>
            <a:srgbClr val="FF0000"/>
          </a:solidFill>
        </p:grpSpPr>
        <p:sp>
          <p:nvSpPr>
            <p:cNvPr id="158" name="Cube 157">
              <a:extLst>
                <a:ext uri="{FF2B5EF4-FFF2-40B4-BE49-F238E27FC236}">
                  <a16:creationId xmlns:a16="http://schemas.microsoft.com/office/drawing/2014/main" id="{C4150C5F-4058-4FDD-B6EE-2B857341306E}"/>
                </a:ext>
              </a:extLst>
            </p:cNvPr>
            <p:cNvSpPr/>
            <p:nvPr/>
          </p:nvSpPr>
          <p:spPr>
            <a:xfrm>
              <a:off x="2137410" y="2811780"/>
              <a:ext cx="1074420" cy="457200"/>
            </a:xfrm>
            <a:prstGeom prst="cube">
              <a:avLst>
                <a:gd name="adj" fmla="val 6875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FAEEDDF-CCC5-4D5D-BB89-18301976D260}"/>
                </a:ext>
              </a:extLst>
            </p:cNvPr>
            <p:cNvCxnSpPr>
              <a:cxnSpLocks/>
            </p:cNvCxnSpPr>
            <p:nvPr/>
          </p:nvCxnSpPr>
          <p:spPr>
            <a:xfrm>
              <a:off x="2423160" y="2868930"/>
              <a:ext cx="14859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B4EAC6A-4E81-48B3-B9E4-74E046FB7F7A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50" y="2868930"/>
              <a:ext cx="102870" cy="1714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530862B-D50C-4023-94AA-2B682497F6DF}"/>
                </a:ext>
              </a:extLst>
            </p:cNvPr>
            <p:cNvCxnSpPr/>
            <p:nvPr/>
          </p:nvCxnSpPr>
          <p:spPr>
            <a:xfrm>
              <a:off x="2674620" y="3040380"/>
              <a:ext cx="18288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7E84D87-F0B3-4A53-ACBC-1B79077F44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2868930"/>
              <a:ext cx="377191" cy="1714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74A8BC6-7924-4218-8A1E-5EF6CF5C7D56}"/>
                </a:ext>
              </a:extLst>
            </p:cNvPr>
            <p:cNvCxnSpPr/>
            <p:nvPr/>
          </p:nvCxnSpPr>
          <p:spPr>
            <a:xfrm flipH="1">
              <a:off x="2857500" y="2868930"/>
              <a:ext cx="14859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1993399-2BD5-4F01-B673-4C9F59A13A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150" y="3040380"/>
              <a:ext cx="148592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F41672D-E073-4B8D-A51E-3A57D462524B}"/>
              </a:ext>
            </a:extLst>
          </p:cNvPr>
          <p:cNvGrpSpPr/>
          <p:nvPr/>
        </p:nvGrpSpPr>
        <p:grpSpPr>
          <a:xfrm>
            <a:off x="2839160" y="22516676"/>
            <a:ext cx="1074420" cy="457200"/>
            <a:chOff x="2137410" y="2811780"/>
            <a:chExt cx="1074420" cy="457200"/>
          </a:xfrm>
        </p:grpSpPr>
        <p:sp>
          <p:nvSpPr>
            <p:cNvPr id="168" name="Cube 167">
              <a:extLst>
                <a:ext uri="{FF2B5EF4-FFF2-40B4-BE49-F238E27FC236}">
                  <a16:creationId xmlns:a16="http://schemas.microsoft.com/office/drawing/2014/main" id="{B95D5182-68F2-42A6-917D-88F265DD851E}"/>
                </a:ext>
              </a:extLst>
            </p:cNvPr>
            <p:cNvSpPr/>
            <p:nvPr/>
          </p:nvSpPr>
          <p:spPr>
            <a:xfrm>
              <a:off x="2137410" y="2811780"/>
              <a:ext cx="1074420" cy="457200"/>
            </a:xfrm>
            <a:prstGeom prst="cube">
              <a:avLst>
                <a:gd name="adj" fmla="val 6875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45C24AD-D244-44A4-8854-BD2093565757}"/>
                </a:ext>
              </a:extLst>
            </p:cNvPr>
            <p:cNvCxnSpPr>
              <a:cxnSpLocks/>
            </p:cNvCxnSpPr>
            <p:nvPr/>
          </p:nvCxnSpPr>
          <p:spPr>
            <a:xfrm>
              <a:off x="2423160" y="2868930"/>
              <a:ext cx="148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9EB999C-9366-48B0-A2E5-04F7F6C1424A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50" y="2868930"/>
              <a:ext cx="102870" cy="17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9FBE9B7-E3C5-4C67-847A-2BCD72FB499D}"/>
                </a:ext>
              </a:extLst>
            </p:cNvPr>
            <p:cNvCxnSpPr/>
            <p:nvPr/>
          </p:nvCxnSpPr>
          <p:spPr>
            <a:xfrm>
              <a:off x="2674620" y="3040380"/>
              <a:ext cx="1828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B592BE7-813B-4734-B075-FD8C2FA9D8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2868930"/>
              <a:ext cx="377191" cy="17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8BB3D51-DB0E-4D65-9922-7BBBAFAC61AB}"/>
                </a:ext>
              </a:extLst>
            </p:cNvPr>
            <p:cNvCxnSpPr/>
            <p:nvPr/>
          </p:nvCxnSpPr>
          <p:spPr>
            <a:xfrm flipH="1">
              <a:off x="2857500" y="2868930"/>
              <a:ext cx="148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ED93D19-C668-4CE4-9BDE-CC07520EB4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150" y="3040380"/>
              <a:ext cx="1485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78345CDA-3E04-486C-874B-0340508776D2}"/>
              </a:ext>
            </a:extLst>
          </p:cNvPr>
          <p:cNvGrpSpPr/>
          <p:nvPr/>
        </p:nvGrpSpPr>
        <p:grpSpPr>
          <a:xfrm>
            <a:off x="5067498" y="22513808"/>
            <a:ext cx="1074420" cy="457200"/>
            <a:chOff x="2137410" y="2811780"/>
            <a:chExt cx="1074420" cy="457200"/>
          </a:xfrm>
        </p:grpSpPr>
        <p:sp>
          <p:nvSpPr>
            <p:cNvPr id="176" name="Cube 175">
              <a:extLst>
                <a:ext uri="{FF2B5EF4-FFF2-40B4-BE49-F238E27FC236}">
                  <a16:creationId xmlns:a16="http://schemas.microsoft.com/office/drawing/2014/main" id="{17869C84-9A25-4E00-9E33-5ECECC2C95AC}"/>
                </a:ext>
              </a:extLst>
            </p:cNvPr>
            <p:cNvSpPr/>
            <p:nvPr/>
          </p:nvSpPr>
          <p:spPr>
            <a:xfrm>
              <a:off x="2137410" y="2811780"/>
              <a:ext cx="1074420" cy="457200"/>
            </a:xfrm>
            <a:prstGeom prst="cube">
              <a:avLst>
                <a:gd name="adj" fmla="val 6875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29384BD9-BFCF-4E3F-96A4-ACCF589DD618}"/>
                </a:ext>
              </a:extLst>
            </p:cNvPr>
            <p:cNvCxnSpPr>
              <a:cxnSpLocks/>
            </p:cNvCxnSpPr>
            <p:nvPr/>
          </p:nvCxnSpPr>
          <p:spPr>
            <a:xfrm>
              <a:off x="2423160" y="2868930"/>
              <a:ext cx="148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E681E3F-1924-4A2C-969D-F4ADB7C4B0DB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50" y="2868930"/>
              <a:ext cx="102870" cy="17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ADB3961-CEEB-4D01-BAC1-20358C543677}"/>
                </a:ext>
              </a:extLst>
            </p:cNvPr>
            <p:cNvCxnSpPr/>
            <p:nvPr/>
          </p:nvCxnSpPr>
          <p:spPr>
            <a:xfrm>
              <a:off x="2674620" y="3040380"/>
              <a:ext cx="1828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85E2E626-4F5F-423B-A443-753A807C73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2868930"/>
              <a:ext cx="377191" cy="17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E2EAD29-577B-47D5-BFA0-A5B4901CD77C}"/>
                </a:ext>
              </a:extLst>
            </p:cNvPr>
            <p:cNvCxnSpPr/>
            <p:nvPr/>
          </p:nvCxnSpPr>
          <p:spPr>
            <a:xfrm flipH="1">
              <a:off x="2857500" y="2868930"/>
              <a:ext cx="148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64F2DE4-6FF3-4374-939F-5CCDE618AD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150" y="3040380"/>
              <a:ext cx="1485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60C02CE-8D1E-4CC5-B545-6DAF32EC874D}"/>
              </a:ext>
            </a:extLst>
          </p:cNvPr>
          <p:cNvGrpSpPr/>
          <p:nvPr/>
        </p:nvGrpSpPr>
        <p:grpSpPr>
          <a:xfrm>
            <a:off x="4076440" y="21066004"/>
            <a:ext cx="1074420" cy="457200"/>
            <a:chOff x="2137410" y="2811780"/>
            <a:chExt cx="1074420" cy="457200"/>
          </a:xfrm>
        </p:grpSpPr>
        <p:sp>
          <p:nvSpPr>
            <p:cNvPr id="194" name="Cube 193">
              <a:extLst>
                <a:ext uri="{FF2B5EF4-FFF2-40B4-BE49-F238E27FC236}">
                  <a16:creationId xmlns:a16="http://schemas.microsoft.com/office/drawing/2014/main" id="{C717C841-9B81-403E-AF7D-94F179A2FA80}"/>
                </a:ext>
              </a:extLst>
            </p:cNvPr>
            <p:cNvSpPr/>
            <p:nvPr/>
          </p:nvSpPr>
          <p:spPr>
            <a:xfrm>
              <a:off x="2137410" y="2811780"/>
              <a:ext cx="1074420" cy="457200"/>
            </a:xfrm>
            <a:prstGeom prst="cube">
              <a:avLst>
                <a:gd name="adj" fmla="val 6875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95595F2-540B-4FFA-9A88-5EDDB7F92F9C}"/>
                </a:ext>
              </a:extLst>
            </p:cNvPr>
            <p:cNvCxnSpPr>
              <a:cxnSpLocks/>
            </p:cNvCxnSpPr>
            <p:nvPr/>
          </p:nvCxnSpPr>
          <p:spPr>
            <a:xfrm>
              <a:off x="2423160" y="2868930"/>
              <a:ext cx="148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BD03CE77-B078-4842-90A5-20568FADEB6F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50" y="2868930"/>
              <a:ext cx="102870" cy="17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A082C5A7-3462-4E86-A211-179A42A42E4A}"/>
                </a:ext>
              </a:extLst>
            </p:cNvPr>
            <p:cNvCxnSpPr/>
            <p:nvPr/>
          </p:nvCxnSpPr>
          <p:spPr>
            <a:xfrm>
              <a:off x="2674620" y="3040380"/>
              <a:ext cx="1828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75F78FF-8B4F-470F-A04D-40EEE7CD8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2868930"/>
              <a:ext cx="377191" cy="17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5F07B0E-256F-4FD5-AA9A-0F25D12E372B}"/>
                </a:ext>
              </a:extLst>
            </p:cNvPr>
            <p:cNvCxnSpPr/>
            <p:nvPr/>
          </p:nvCxnSpPr>
          <p:spPr>
            <a:xfrm flipH="1">
              <a:off x="2857500" y="2868930"/>
              <a:ext cx="148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3B07D57-FCA8-4C0F-8A5B-5CA672B94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150" y="3040380"/>
              <a:ext cx="1485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80A7419-AF90-4861-A0AF-094963F6D21E}"/>
              </a:ext>
            </a:extLst>
          </p:cNvPr>
          <p:cNvGrpSpPr/>
          <p:nvPr/>
        </p:nvGrpSpPr>
        <p:grpSpPr>
          <a:xfrm>
            <a:off x="2912247" y="19681705"/>
            <a:ext cx="1074420" cy="457200"/>
            <a:chOff x="2137410" y="2811780"/>
            <a:chExt cx="1074420" cy="457200"/>
          </a:xfrm>
        </p:grpSpPr>
        <p:sp>
          <p:nvSpPr>
            <p:cNvPr id="202" name="Cube 201">
              <a:extLst>
                <a:ext uri="{FF2B5EF4-FFF2-40B4-BE49-F238E27FC236}">
                  <a16:creationId xmlns:a16="http://schemas.microsoft.com/office/drawing/2014/main" id="{9009A458-38CC-489E-8D90-89F229090316}"/>
                </a:ext>
              </a:extLst>
            </p:cNvPr>
            <p:cNvSpPr/>
            <p:nvPr/>
          </p:nvSpPr>
          <p:spPr>
            <a:xfrm>
              <a:off x="2137410" y="2811780"/>
              <a:ext cx="1074420" cy="457200"/>
            </a:xfrm>
            <a:prstGeom prst="cube">
              <a:avLst>
                <a:gd name="adj" fmla="val 6875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6EA5796A-EC0C-4EE0-8360-C69035D68050}"/>
                </a:ext>
              </a:extLst>
            </p:cNvPr>
            <p:cNvCxnSpPr>
              <a:cxnSpLocks/>
            </p:cNvCxnSpPr>
            <p:nvPr/>
          </p:nvCxnSpPr>
          <p:spPr>
            <a:xfrm>
              <a:off x="2423160" y="2868930"/>
              <a:ext cx="148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40D837E-D756-4C29-89E7-6350FE87F871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50" y="2868930"/>
              <a:ext cx="102870" cy="17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5C1E6B3-4DDE-447F-A001-B3BA2499F815}"/>
                </a:ext>
              </a:extLst>
            </p:cNvPr>
            <p:cNvCxnSpPr/>
            <p:nvPr/>
          </p:nvCxnSpPr>
          <p:spPr>
            <a:xfrm>
              <a:off x="2674620" y="3040380"/>
              <a:ext cx="1828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FC0CC9-4572-41BF-8412-C06479367E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2868930"/>
              <a:ext cx="377191" cy="17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83B967A-5CBB-46BA-801C-E8674A0A1B0C}"/>
                </a:ext>
              </a:extLst>
            </p:cNvPr>
            <p:cNvCxnSpPr/>
            <p:nvPr/>
          </p:nvCxnSpPr>
          <p:spPr>
            <a:xfrm flipH="1">
              <a:off x="2857500" y="2868930"/>
              <a:ext cx="148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50F2C2E-0717-4CB3-9A3C-9855F4A755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150" y="3040380"/>
              <a:ext cx="1485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8E991C6-59C3-476F-9601-5956B133E7F4}"/>
              </a:ext>
            </a:extLst>
          </p:cNvPr>
          <p:cNvGrpSpPr/>
          <p:nvPr/>
        </p:nvGrpSpPr>
        <p:grpSpPr>
          <a:xfrm>
            <a:off x="5140585" y="19678837"/>
            <a:ext cx="1074420" cy="457200"/>
            <a:chOff x="2137410" y="2811780"/>
            <a:chExt cx="1074420" cy="457200"/>
          </a:xfrm>
        </p:grpSpPr>
        <p:sp>
          <p:nvSpPr>
            <p:cNvPr id="210" name="Cube 209">
              <a:extLst>
                <a:ext uri="{FF2B5EF4-FFF2-40B4-BE49-F238E27FC236}">
                  <a16:creationId xmlns:a16="http://schemas.microsoft.com/office/drawing/2014/main" id="{DF60E406-A0C9-4726-8869-4674281A22C1}"/>
                </a:ext>
              </a:extLst>
            </p:cNvPr>
            <p:cNvSpPr/>
            <p:nvPr/>
          </p:nvSpPr>
          <p:spPr>
            <a:xfrm>
              <a:off x="2137410" y="2811780"/>
              <a:ext cx="1074420" cy="457200"/>
            </a:xfrm>
            <a:prstGeom prst="cube">
              <a:avLst>
                <a:gd name="adj" fmla="val 6875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4BD86F0-C071-42C1-B885-3F4FB0C7F070}"/>
                </a:ext>
              </a:extLst>
            </p:cNvPr>
            <p:cNvCxnSpPr>
              <a:cxnSpLocks/>
            </p:cNvCxnSpPr>
            <p:nvPr/>
          </p:nvCxnSpPr>
          <p:spPr>
            <a:xfrm>
              <a:off x="2423160" y="2868930"/>
              <a:ext cx="148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03F29E26-0C47-41CF-8318-CCEBEDF9E550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50" y="2868930"/>
              <a:ext cx="102870" cy="17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35CB4AE-BBF3-46D6-965C-DFBA38AACACB}"/>
                </a:ext>
              </a:extLst>
            </p:cNvPr>
            <p:cNvCxnSpPr/>
            <p:nvPr/>
          </p:nvCxnSpPr>
          <p:spPr>
            <a:xfrm>
              <a:off x="2674620" y="3040380"/>
              <a:ext cx="1828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E5690E8-5CD3-49C1-9458-A9DCA7EF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2868930"/>
              <a:ext cx="377191" cy="17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5C80FBE-D630-44EF-AB48-E6C6EAB344D4}"/>
                </a:ext>
              </a:extLst>
            </p:cNvPr>
            <p:cNvCxnSpPr/>
            <p:nvPr/>
          </p:nvCxnSpPr>
          <p:spPr>
            <a:xfrm flipH="1">
              <a:off x="2857500" y="2868930"/>
              <a:ext cx="148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2099A9BE-ACB6-4D1E-8239-52F7A03F1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150" y="3040380"/>
              <a:ext cx="1485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A283BFD-FA45-4033-94F6-FA621B35983A}"/>
              </a:ext>
            </a:extLst>
          </p:cNvPr>
          <p:cNvGrpSpPr/>
          <p:nvPr/>
        </p:nvGrpSpPr>
        <p:grpSpPr>
          <a:xfrm>
            <a:off x="2912247" y="17942816"/>
            <a:ext cx="1074420" cy="457200"/>
            <a:chOff x="2137410" y="2811780"/>
            <a:chExt cx="1074420" cy="457200"/>
          </a:xfrm>
          <a:solidFill>
            <a:srgbClr val="FF0000"/>
          </a:solidFill>
        </p:grpSpPr>
        <p:sp>
          <p:nvSpPr>
            <p:cNvPr id="218" name="Cube 217">
              <a:extLst>
                <a:ext uri="{FF2B5EF4-FFF2-40B4-BE49-F238E27FC236}">
                  <a16:creationId xmlns:a16="http://schemas.microsoft.com/office/drawing/2014/main" id="{6626647D-3967-4480-96F7-4292C337C4E3}"/>
                </a:ext>
              </a:extLst>
            </p:cNvPr>
            <p:cNvSpPr/>
            <p:nvPr/>
          </p:nvSpPr>
          <p:spPr>
            <a:xfrm>
              <a:off x="2137410" y="2811780"/>
              <a:ext cx="1074420" cy="457200"/>
            </a:xfrm>
            <a:prstGeom prst="cube">
              <a:avLst>
                <a:gd name="adj" fmla="val 6875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6F3B7FD-6589-40BC-804A-632ED0CF002C}"/>
                </a:ext>
              </a:extLst>
            </p:cNvPr>
            <p:cNvCxnSpPr>
              <a:cxnSpLocks/>
            </p:cNvCxnSpPr>
            <p:nvPr/>
          </p:nvCxnSpPr>
          <p:spPr>
            <a:xfrm>
              <a:off x="2423160" y="2868930"/>
              <a:ext cx="14859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F749A1AB-5405-471E-85FF-C80B3855158A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50" y="2868930"/>
              <a:ext cx="102870" cy="1714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2388460D-C42E-4AEB-89B3-121626413512}"/>
                </a:ext>
              </a:extLst>
            </p:cNvPr>
            <p:cNvCxnSpPr/>
            <p:nvPr/>
          </p:nvCxnSpPr>
          <p:spPr>
            <a:xfrm>
              <a:off x="2674620" y="3040380"/>
              <a:ext cx="18288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3A75DDC-92E9-4EEE-AA61-5E62C7090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2868930"/>
              <a:ext cx="377191" cy="1714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FA09F97F-2486-4E23-82C3-35155BD7BC02}"/>
                </a:ext>
              </a:extLst>
            </p:cNvPr>
            <p:cNvCxnSpPr/>
            <p:nvPr/>
          </p:nvCxnSpPr>
          <p:spPr>
            <a:xfrm flipH="1">
              <a:off x="2857500" y="2868930"/>
              <a:ext cx="14859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269282D3-2F05-4D91-B726-A19C28B7D0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150" y="3040380"/>
              <a:ext cx="148592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938CF0A-4481-4A62-A5EB-4EB2737334E7}"/>
              </a:ext>
            </a:extLst>
          </p:cNvPr>
          <p:cNvGrpSpPr/>
          <p:nvPr/>
        </p:nvGrpSpPr>
        <p:grpSpPr>
          <a:xfrm>
            <a:off x="5140585" y="17939948"/>
            <a:ext cx="1074420" cy="457200"/>
            <a:chOff x="2137410" y="2811780"/>
            <a:chExt cx="1074420" cy="457200"/>
          </a:xfrm>
          <a:solidFill>
            <a:srgbClr val="FF0000"/>
          </a:solidFill>
        </p:grpSpPr>
        <p:sp>
          <p:nvSpPr>
            <p:cNvPr id="226" name="Cube 225">
              <a:extLst>
                <a:ext uri="{FF2B5EF4-FFF2-40B4-BE49-F238E27FC236}">
                  <a16:creationId xmlns:a16="http://schemas.microsoft.com/office/drawing/2014/main" id="{5B8FF98B-CD88-4B03-88EE-AD3D9C3130FC}"/>
                </a:ext>
              </a:extLst>
            </p:cNvPr>
            <p:cNvSpPr/>
            <p:nvPr/>
          </p:nvSpPr>
          <p:spPr>
            <a:xfrm>
              <a:off x="2137410" y="2811780"/>
              <a:ext cx="1074420" cy="457200"/>
            </a:xfrm>
            <a:prstGeom prst="cube">
              <a:avLst>
                <a:gd name="adj" fmla="val 6875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096E4742-9A85-4081-AD81-B88F64730DEE}"/>
                </a:ext>
              </a:extLst>
            </p:cNvPr>
            <p:cNvCxnSpPr>
              <a:cxnSpLocks/>
            </p:cNvCxnSpPr>
            <p:nvPr/>
          </p:nvCxnSpPr>
          <p:spPr>
            <a:xfrm>
              <a:off x="2423160" y="2868930"/>
              <a:ext cx="14859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CF8AC2CC-7E4E-461C-BDD2-4B5F40BEC4C2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50" y="2868930"/>
              <a:ext cx="102870" cy="1714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B3B68EFC-BD7F-4E85-89F7-218A26E345C0}"/>
                </a:ext>
              </a:extLst>
            </p:cNvPr>
            <p:cNvCxnSpPr/>
            <p:nvPr/>
          </p:nvCxnSpPr>
          <p:spPr>
            <a:xfrm>
              <a:off x="2674620" y="3040380"/>
              <a:ext cx="18288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90CC054C-371F-471A-92AC-E04E205FD4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2868930"/>
              <a:ext cx="377191" cy="1714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1F49CD7-4A35-4883-A831-1D8E27D28139}"/>
                </a:ext>
              </a:extLst>
            </p:cNvPr>
            <p:cNvCxnSpPr/>
            <p:nvPr/>
          </p:nvCxnSpPr>
          <p:spPr>
            <a:xfrm flipH="1">
              <a:off x="2857500" y="2868930"/>
              <a:ext cx="14859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14001CFA-59D3-48CD-8FE8-7FC85E5F8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150" y="3040380"/>
              <a:ext cx="148592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3" name="Cube 332">
            <a:extLst>
              <a:ext uri="{FF2B5EF4-FFF2-40B4-BE49-F238E27FC236}">
                <a16:creationId xmlns:a16="http://schemas.microsoft.com/office/drawing/2014/main" id="{9D2F60F7-E7AD-4AEC-B730-22BF5C885834}"/>
              </a:ext>
            </a:extLst>
          </p:cNvPr>
          <p:cNvSpPr/>
          <p:nvPr/>
        </p:nvSpPr>
        <p:spPr>
          <a:xfrm>
            <a:off x="14251304" y="18806068"/>
            <a:ext cx="1074420" cy="1574800"/>
          </a:xfrm>
          <a:prstGeom prst="cube">
            <a:avLst>
              <a:gd name="adj" fmla="val 4062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46A2238B-3C02-4610-8BC4-710E71E0D9DC}"/>
              </a:ext>
            </a:extLst>
          </p:cNvPr>
          <p:cNvSpPr txBox="1"/>
          <p:nvPr/>
        </p:nvSpPr>
        <p:spPr>
          <a:xfrm>
            <a:off x="12395803" y="20348353"/>
            <a:ext cx="830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UDP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Source</a:t>
            </a:r>
          </a:p>
        </p:txBody>
      </p: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AC77954B-133A-4C62-9C0E-EFA56BCFD15E}"/>
              </a:ext>
            </a:extLst>
          </p:cNvPr>
          <p:cNvCxnSpPr>
            <a:cxnSpLocks/>
            <a:endCxn id="333" idx="2"/>
          </p:cNvCxnSpPr>
          <p:nvPr/>
        </p:nvCxnSpPr>
        <p:spPr>
          <a:xfrm>
            <a:off x="13495968" y="19811682"/>
            <a:ext cx="75533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3786CD75-0480-4A02-964F-953E11EE5CF3}"/>
              </a:ext>
            </a:extLst>
          </p:cNvPr>
          <p:cNvCxnSpPr>
            <a:cxnSpLocks/>
          </p:cNvCxnSpPr>
          <p:nvPr/>
        </p:nvCxnSpPr>
        <p:spPr>
          <a:xfrm>
            <a:off x="-32215" y="13657006"/>
            <a:ext cx="274320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8778AD16-A457-48E2-8B54-E2EC949C939B}"/>
              </a:ext>
            </a:extLst>
          </p:cNvPr>
          <p:cNvCxnSpPr>
            <a:cxnSpLocks/>
          </p:cNvCxnSpPr>
          <p:nvPr/>
        </p:nvCxnSpPr>
        <p:spPr>
          <a:xfrm>
            <a:off x="9760266" y="13778683"/>
            <a:ext cx="0" cy="13679589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B60AF268-3676-466C-82B0-1CD69826FBC9}"/>
              </a:ext>
            </a:extLst>
          </p:cNvPr>
          <p:cNvSpPr txBox="1"/>
          <p:nvPr/>
        </p:nvSpPr>
        <p:spPr>
          <a:xfrm>
            <a:off x="9760266" y="11615673"/>
            <a:ext cx="1898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ONOS VM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88CE5332-119B-4127-93A6-405D709624C5}"/>
              </a:ext>
            </a:extLst>
          </p:cNvPr>
          <p:cNvSpPr txBox="1"/>
          <p:nvPr/>
        </p:nvSpPr>
        <p:spPr>
          <a:xfrm>
            <a:off x="23227321" y="13710964"/>
            <a:ext cx="2820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Application VM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5B5086D8-9ABC-4B6F-87F3-D3FEEAB6ACF5}"/>
              </a:ext>
            </a:extLst>
          </p:cNvPr>
          <p:cNvSpPr txBox="1"/>
          <p:nvPr/>
        </p:nvSpPr>
        <p:spPr>
          <a:xfrm>
            <a:off x="23474" y="13717999"/>
            <a:ext cx="2225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Mininet VM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B5AC1A66-6BB8-4BBB-AE4E-BFCCAB6065D1}"/>
              </a:ext>
            </a:extLst>
          </p:cNvPr>
          <p:cNvSpPr txBox="1"/>
          <p:nvPr/>
        </p:nvSpPr>
        <p:spPr>
          <a:xfrm>
            <a:off x="1724768" y="1636500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41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B1624C80-03EE-42F5-817B-D03435051416}"/>
              </a:ext>
            </a:extLst>
          </p:cNvPr>
          <p:cNvSpPr txBox="1"/>
          <p:nvPr/>
        </p:nvSpPr>
        <p:spPr>
          <a:xfrm>
            <a:off x="3499313" y="16362529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42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CB6352D7-5E86-48E5-97BE-39FC4EE1E4DF}"/>
              </a:ext>
            </a:extLst>
          </p:cNvPr>
          <p:cNvSpPr txBox="1"/>
          <p:nvPr/>
        </p:nvSpPr>
        <p:spPr>
          <a:xfrm>
            <a:off x="6315386" y="16362529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51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78" name="Cube 377">
            <a:extLst>
              <a:ext uri="{FF2B5EF4-FFF2-40B4-BE49-F238E27FC236}">
                <a16:creationId xmlns:a16="http://schemas.microsoft.com/office/drawing/2014/main" id="{91A97B25-9A25-4973-AA74-B383E9A3C476}"/>
              </a:ext>
            </a:extLst>
          </p:cNvPr>
          <p:cNvSpPr/>
          <p:nvPr/>
        </p:nvSpPr>
        <p:spPr>
          <a:xfrm>
            <a:off x="22301746" y="21363308"/>
            <a:ext cx="1074420" cy="1574800"/>
          </a:xfrm>
          <a:prstGeom prst="cube">
            <a:avLst>
              <a:gd name="adj" fmla="val 4062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50C302EF-9F29-4223-B86E-3DCC957F3687}"/>
              </a:ext>
            </a:extLst>
          </p:cNvPr>
          <p:cNvSpPr txBox="1"/>
          <p:nvPr/>
        </p:nvSpPr>
        <p:spPr>
          <a:xfrm>
            <a:off x="22217108" y="2288826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Logstash</a:t>
            </a:r>
          </a:p>
        </p:txBody>
      </p: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E4D57B64-496D-4739-B19D-B4EA4BD5353B}"/>
              </a:ext>
            </a:extLst>
          </p:cNvPr>
          <p:cNvCxnSpPr>
            <a:cxnSpLocks/>
            <a:stCxn id="150" idx="5"/>
            <a:endCxn id="378" idx="2"/>
          </p:cNvCxnSpPr>
          <p:nvPr/>
        </p:nvCxnSpPr>
        <p:spPr>
          <a:xfrm flipV="1">
            <a:off x="2156438" y="22368923"/>
            <a:ext cx="20145308" cy="2497572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258F2D4C-2DE3-4133-B4EE-756859B23409}"/>
              </a:ext>
            </a:extLst>
          </p:cNvPr>
          <p:cNvCxnSpPr>
            <a:cxnSpLocks/>
            <a:stCxn id="158" idx="5"/>
            <a:endCxn id="378" idx="2"/>
          </p:cNvCxnSpPr>
          <p:nvPr/>
        </p:nvCxnSpPr>
        <p:spPr>
          <a:xfrm flipV="1">
            <a:off x="5067278" y="22368923"/>
            <a:ext cx="17234468" cy="2497572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F28908D0-4A14-481B-8FEC-B2A43BE87F7F}"/>
              </a:ext>
            </a:extLst>
          </p:cNvPr>
          <p:cNvCxnSpPr>
            <a:cxnSpLocks/>
            <a:stCxn id="120" idx="5"/>
            <a:endCxn id="378" idx="2"/>
          </p:cNvCxnSpPr>
          <p:nvPr/>
        </p:nvCxnSpPr>
        <p:spPr>
          <a:xfrm flipV="1">
            <a:off x="8227862" y="22368923"/>
            <a:ext cx="14073884" cy="2472803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or: Curved 395">
            <a:extLst>
              <a:ext uri="{FF2B5EF4-FFF2-40B4-BE49-F238E27FC236}">
                <a16:creationId xmlns:a16="http://schemas.microsoft.com/office/drawing/2014/main" id="{4841CEDE-8483-4453-90D6-15DFB53E9327}"/>
              </a:ext>
            </a:extLst>
          </p:cNvPr>
          <p:cNvCxnSpPr>
            <a:cxnSpLocks/>
            <a:stCxn id="226" idx="5"/>
            <a:endCxn id="378" idx="2"/>
          </p:cNvCxnSpPr>
          <p:nvPr/>
        </p:nvCxnSpPr>
        <p:spPr>
          <a:xfrm>
            <a:off x="6215005" y="18011386"/>
            <a:ext cx="16086741" cy="4357537"/>
          </a:xfrm>
          <a:prstGeom prst="curvedConnector3">
            <a:avLst>
              <a:gd name="adj1" fmla="val 9737"/>
            </a:avLst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nector: Curved 400">
            <a:extLst>
              <a:ext uri="{FF2B5EF4-FFF2-40B4-BE49-F238E27FC236}">
                <a16:creationId xmlns:a16="http://schemas.microsoft.com/office/drawing/2014/main" id="{B292180B-20F2-4EB1-BF93-7D6C5E192478}"/>
              </a:ext>
            </a:extLst>
          </p:cNvPr>
          <p:cNvCxnSpPr>
            <a:cxnSpLocks/>
            <a:stCxn id="218" idx="5"/>
            <a:endCxn id="378" idx="2"/>
          </p:cNvCxnSpPr>
          <p:nvPr/>
        </p:nvCxnSpPr>
        <p:spPr>
          <a:xfrm>
            <a:off x="3986667" y="18014254"/>
            <a:ext cx="18315079" cy="4354669"/>
          </a:xfrm>
          <a:prstGeom prst="curvedConnector3">
            <a:avLst>
              <a:gd name="adj1" fmla="val 13492"/>
            </a:avLst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A2341E8E-026B-4560-8D6A-6D9031C1797F}"/>
              </a:ext>
            </a:extLst>
          </p:cNvPr>
          <p:cNvCxnSpPr>
            <a:cxnSpLocks/>
            <a:stCxn id="378" idx="0"/>
          </p:cNvCxnSpPr>
          <p:nvPr/>
        </p:nvCxnSpPr>
        <p:spPr>
          <a:xfrm flipH="1" flipV="1">
            <a:off x="23057082" y="20281900"/>
            <a:ext cx="89" cy="10814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DB7EB5A5-CFA9-4D0B-8C41-AE72FAB9CFE0}"/>
              </a:ext>
            </a:extLst>
          </p:cNvPr>
          <p:cNvGrpSpPr/>
          <p:nvPr/>
        </p:nvGrpSpPr>
        <p:grpSpPr>
          <a:xfrm>
            <a:off x="24387690" y="19130539"/>
            <a:ext cx="1581150" cy="1385380"/>
            <a:chOff x="24387690" y="19130539"/>
            <a:chExt cx="1581150" cy="1385380"/>
          </a:xfrm>
        </p:grpSpPr>
        <p:pic>
          <p:nvPicPr>
            <p:cNvPr id="413" name="Graphic 412" descr="Monitor">
              <a:extLst>
                <a:ext uri="{FF2B5EF4-FFF2-40B4-BE49-F238E27FC236}">
                  <a16:creationId xmlns:a16="http://schemas.microsoft.com/office/drawing/2014/main" id="{72868A3D-56F3-43C7-9F99-CF1F7B2926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667" t="13136" r="7742" b="12746"/>
            <a:stretch/>
          </p:blipFill>
          <p:spPr>
            <a:xfrm>
              <a:off x="24387690" y="19130539"/>
              <a:ext cx="1581150" cy="1385380"/>
            </a:xfrm>
            <a:prstGeom prst="rect">
              <a:avLst/>
            </a:prstGeom>
          </p:spPr>
        </p:pic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2CD25988-4240-4D78-991B-539379B82A1F}"/>
                </a:ext>
              </a:extLst>
            </p:cNvPr>
            <p:cNvSpPr txBox="1"/>
            <p:nvPr/>
          </p:nvSpPr>
          <p:spPr>
            <a:xfrm>
              <a:off x="24489563" y="19355671"/>
              <a:ext cx="1377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Kibana</a:t>
              </a:r>
              <a:br>
                <a:rPr lang="en-US" b="1" dirty="0">
                  <a:solidFill>
                    <a:srgbClr val="FF0000"/>
                  </a:solidFill>
                </a:rPr>
              </a:br>
              <a:r>
                <a:rPr lang="en-US" b="1" dirty="0">
                  <a:solidFill>
                    <a:srgbClr val="FF0000"/>
                  </a:solidFill>
                </a:rPr>
                <a:t>Web GUI</a:t>
              </a:r>
            </a:p>
          </p:txBody>
        </p:sp>
      </p:grp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D32FDB85-2182-4449-8BC6-66DB8897369D}"/>
              </a:ext>
            </a:extLst>
          </p:cNvPr>
          <p:cNvCxnSpPr>
            <a:cxnSpLocks/>
            <a:endCxn id="413" idx="1"/>
          </p:cNvCxnSpPr>
          <p:nvPr/>
        </p:nvCxnSpPr>
        <p:spPr>
          <a:xfrm>
            <a:off x="23361845" y="19823229"/>
            <a:ext cx="10258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Arrow Connector 486">
            <a:extLst>
              <a:ext uri="{FF2B5EF4-FFF2-40B4-BE49-F238E27FC236}">
                <a16:creationId xmlns:a16="http://schemas.microsoft.com/office/drawing/2014/main" id="{E91BF99A-5E43-4D58-9BFB-12952DE8BF00}"/>
              </a:ext>
            </a:extLst>
          </p:cNvPr>
          <p:cNvCxnSpPr>
            <a:cxnSpLocks/>
            <a:endCxn id="289" idx="5"/>
          </p:cNvCxnSpPr>
          <p:nvPr/>
        </p:nvCxnSpPr>
        <p:spPr>
          <a:xfrm flipH="1" flipV="1">
            <a:off x="18967689" y="19381911"/>
            <a:ext cx="906800" cy="45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C771CBF0-1799-4081-AB61-D506286975DB}"/>
              </a:ext>
            </a:extLst>
          </p:cNvPr>
          <p:cNvSpPr txBox="1"/>
          <p:nvPr/>
        </p:nvSpPr>
        <p:spPr>
          <a:xfrm>
            <a:off x="18821237" y="21972866"/>
            <a:ext cx="21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NetFlow (Port 9997)</a:t>
            </a: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77AE0184-6775-423F-A70D-3D93A5C52083}"/>
              </a:ext>
            </a:extLst>
          </p:cNvPr>
          <p:cNvSpPr txBox="1"/>
          <p:nvPr/>
        </p:nvSpPr>
        <p:spPr>
          <a:xfrm rot="998116">
            <a:off x="9810455" y="19004469"/>
            <a:ext cx="21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NetFlow (Port 9995)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C5E765B3-E8E4-4E6C-88E1-DA20539912DA}"/>
              </a:ext>
            </a:extLst>
          </p:cNvPr>
          <p:cNvSpPr/>
          <p:nvPr/>
        </p:nvSpPr>
        <p:spPr>
          <a:xfrm>
            <a:off x="5072149" y="1191289"/>
            <a:ext cx="14647343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version is for close-up of</a:t>
            </a:r>
            <a:b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VM.</a:t>
            </a:r>
          </a:p>
        </p:txBody>
      </p:sp>
    </p:spTree>
    <p:extLst>
      <p:ext uri="{BB962C8B-B14F-4D97-AF65-F5344CB8AC3E}">
        <p14:creationId xmlns:p14="http://schemas.microsoft.com/office/powerpoint/2010/main" val="420065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ylinder 312">
            <a:extLst>
              <a:ext uri="{FF2B5EF4-FFF2-40B4-BE49-F238E27FC236}">
                <a16:creationId xmlns:a16="http://schemas.microsoft.com/office/drawing/2014/main" id="{22B8DE86-EF17-4446-A43E-EEB1D945C5E5}"/>
              </a:ext>
            </a:extLst>
          </p:cNvPr>
          <p:cNvSpPr/>
          <p:nvPr/>
        </p:nvSpPr>
        <p:spPr>
          <a:xfrm>
            <a:off x="3869288" y="10259635"/>
            <a:ext cx="14282213" cy="1259417"/>
          </a:xfrm>
          <a:prstGeom prst="can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A2C0469-F8C5-43E7-BD8B-16C19EC0CD12}"/>
              </a:ext>
            </a:extLst>
          </p:cNvPr>
          <p:cNvCxnSpPr>
            <a:cxnSpLocks/>
            <a:stCxn id="168" idx="3"/>
            <a:endCxn id="150" idx="0"/>
          </p:cNvCxnSpPr>
          <p:nvPr/>
        </p:nvCxnSpPr>
        <p:spPr>
          <a:xfrm flipH="1">
            <a:off x="1776391" y="22973876"/>
            <a:ext cx="1442817" cy="18211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3CFCD53-DF29-4ADE-BAB5-0D390D8DAFE5}"/>
              </a:ext>
            </a:extLst>
          </p:cNvPr>
          <p:cNvGrpSpPr/>
          <p:nvPr/>
        </p:nvGrpSpPr>
        <p:grpSpPr>
          <a:xfrm>
            <a:off x="576241" y="25884717"/>
            <a:ext cx="560070" cy="605790"/>
            <a:chOff x="2068830" y="2228850"/>
            <a:chExt cx="560070" cy="60579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7E1150-FF9D-479A-8789-3984F9C0DEDB}"/>
                </a:ext>
              </a:extLst>
            </p:cNvPr>
            <p:cNvSpPr/>
            <p:nvPr/>
          </p:nvSpPr>
          <p:spPr>
            <a:xfrm>
              <a:off x="2205038" y="2228850"/>
              <a:ext cx="423862" cy="342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Parallelogram 92">
              <a:extLst>
                <a:ext uri="{FF2B5EF4-FFF2-40B4-BE49-F238E27FC236}">
                  <a16:creationId xmlns:a16="http://schemas.microsoft.com/office/drawing/2014/main" id="{0E92E980-A5E8-40F0-930D-CD7836E6906A}"/>
                </a:ext>
              </a:extLst>
            </p:cNvPr>
            <p:cNvSpPr/>
            <p:nvPr/>
          </p:nvSpPr>
          <p:spPr>
            <a:xfrm>
              <a:off x="2068830" y="2571750"/>
              <a:ext cx="560070" cy="262890"/>
            </a:xfrm>
            <a:prstGeom prst="parallelogram">
              <a:avLst>
                <a:gd name="adj" fmla="val 5217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E19F0CB-DB42-42D8-BC00-10BA3DEAD17B}"/>
              </a:ext>
            </a:extLst>
          </p:cNvPr>
          <p:cNvGrpSpPr/>
          <p:nvPr/>
        </p:nvGrpSpPr>
        <p:grpSpPr>
          <a:xfrm>
            <a:off x="1272519" y="25884717"/>
            <a:ext cx="560070" cy="605790"/>
            <a:chOff x="2068830" y="2228850"/>
            <a:chExt cx="560070" cy="6057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EBA2087-0570-4ED6-A4A0-13C779CF5F40}"/>
                </a:ext>
              </a:extLst>
            </p:cNvPr>
            <p:cNvSpPr/>
            <p:nvPr/>
          </p:nvSpPr>
          <p:spPr>
            <a:xfrm>
              <a:off x="2205038" y="2228850"/>
              <a:ext cx="423862" cy="342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Parallelogram 95">
              <a:extLst>
                <a:ext uri="{FF2B5EF4-FFF2-40B4-BE49-F238E27FC236}">
                  <a16:creationId xmlns:a16="http://schemas.microsoft.com/office/drawing/2014/main" id="{EF1465C0-2A9F-418D-A9D6-2C258C02E5E5}"/>
                </a:ext>
              </a:extLst>
            </p:cNvPr>
            <p:cNvSpPr/>
            <p:nvPr/>
          </p:nvSpPr>
          <p:spPr>
            <a:xfrm>
              <a:off x="2068830" y="2571750"/>
              <a:ext cx="560070" cy="262890"/>
            </a:xfrm>
            <a:prstGeom prst="parallelogram">
              <a:avLst>
                <a:gd name="adj" fmla="val 5217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870BEE2-B829-415F-BF33-EEF0592CD6B4}"/>
              </a:ext>
            </a:extLst>
          </p:cNvPr>
          <p:cNvGrpSpPr/>
          <p:nvPr/>
        </p:nvGrpSpPr>
        <p:grpSpPr>
          <a:xfrm>
            <a:off x="1948794" y="25884717"/>
            <a:ext cx="560070" cy="605790"/>
            <a:chOff x="2068830" y="2228850"/>
            <a:chExt cx="560070" cy="60579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9384A94-CC6A-4DAF-B800-FAAA75B21591}"/>
                </a:ext>
              </a:extLst>
            </p:cNvPr>
            <p:cNvSpPr/>
            <p:nvPr/>
          </p:nvSpPr>
          <p:spPr>
            <a:xfrm>
              <a:off x="2205038" y="2228850"/>
              <a:ext cx="423862" cy="342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Parallelogram 98">
              <a:extLst>
                <a:ext uri="{FF2B5EF4-FFF2-40B4-BE49-F238E27FC236}">
                  <a16:creationId xmlns:a16="http://schemas.microsoft.com/office/drawing/2014/main" id="{F3A1B01C-04C5-4078-B296-75EA571F70E4}"/>
                </a:ext>
              </a:extLst>
            </p:cNvPr>
            <p:cNvSpPr/>
            <p:nvPr/>
          </p:nvSpPr>
          <p:spPr>
            <a:xfrm>
              <a:off x="2068830" y="2571750"/>
              <a:ext cx="560070" cy="262890"/>
            </a:xfrm>
            <a:prstGeom prst="parallelogram">
              <a:avLst>
                <a:gd name="adj" fmla="val 5217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17B751E-B201-40CA-91AD-C474808E6B76}"/>
              </a:ext>
            </a:extLst>
          </p:cNvPr>
          <p:cNvGrpSpPr/>
          <p:nvPr/>
        </p:nvGrpSpPr>
        <p:grpSpPr>
          <a:xfrm>
            <a:off x="3638528" y="25875192"/>
            <a:ext cx="560070" cy="605790"/>
            <a:chOff x="2068830" y="2228850"/>
            <a:chExt cx="560070" cy="60579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7C99799-493A-43D8-8877-717E7615A2FB}"/>
                </a:ext>
              </a:extLst>
            </p:cNvPr>
            <p:cNvSpPr/>
            <p:nvPr/>
          </p:nvSpPr>
          <p:spPr>
            <a:xfrm>
              <a:off x="2205038" y="2228850"/>
              <a:ext cx="423862" cy="342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Parallelogram 101">
              <a:extLst>
                <a:ext uri="{FF2B5EF4-FFF2-40B4-BE49-F238E27FC236}">
                  <a16:creationId xmlns:a16="http://schemas.microsoft.com/office/drawing/2014/main" id="{60991D45-B915-483F-95CC-20BE03970586}"/>
                </a:ext>
              </a:extLst>
            </p:cNvPr>
            <p:cNvSpPr/>
            <p:nvPr/>
          </p:nvSpPr>
          <p:spPr>
            <a:xfrm>
              <a:off x="2068830" y="2571750"/>
              <a:ext cx="560070" cy="262890"/>
            </a:xfrm>
            <a:prstGeom prst="parallelogram">
              <a:avLst>
                <a:gd name="adj" fmla="val 5217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FEF8ACE-6872-4E62-B20F-08736D6402E6}"/>
              </a:ext>
            </a:extLst>
          </p:cNvPr>
          <p:cNvGrpSpPr/>
          <p:nvPr/>
        </p:nvGrpSpPr>
        <p:grpSpPr>
          <a:xfrm>
            <a:off x="4334806" y="25875192"/>
            <a:ext cx="560070" cy="605790"/>
            <a:chOff x="2068830" y="2228850"/>
            <a:chExt cx="560070" cy="60579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41B8330-BCA6-4459-8A09-1BD9AD111235}"/>
                </a:ext>
              </a:extLst>
            </p:cNvPr>
            <p:cNvSpPr/>
            <p:nvPr/>
          </p:nvSpPr>
          <p:spPr>
            <a:xfrm>
              <a:off x="2205038" y="2228850"/>
              <a:ext cx="423862" cy="342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Parallelogram 104">
              <a:extLst>
                <a:ext uri="{FF2B5EF4-FFF2-40B4-BE49-F238E27FC236}">
                  <a16:creationId xmlns:a16="http://schemas.microsoft.com/office/drawing/2014/main" id="{B12DA088-68B8-4ACC-854D-A47ECFF9BDC5}"/>
                </a:ext>
              </a:extLst>
            </p:cNvPr>
            <p:cNvSpPr/>
            <p:nvPr/>
          </p:nvSpPr>
          <p:spPr>
            <a:xfrm>
              <a:off x="2068830" y="2571750"/>
              <a:ext cx="560070" cy="262890"/>
            </a:xfrm>
            <a:prstGeom prst="parallelogram">
              <a:avLst>
                <a:gd name="adj" fmla="val 5217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CA7FB6D-782C-495C-925C-263E038C5C82}"/>
              </a:ext>
            </a:extLst>
          </p:cNvPr>
          <p:cNvGrpSpPr/>
          <p:nvPr/>
        </p:nvGrpSpPr>
        <p:grpSpPr>
          <a:xfrm>
            <a:off x="5011081" y="25875192"/>
            <a:ext cx="560070" cy="605790"/>
            <a:chOff x="2068830" y="2228850"/>
            <a:chExt cx="560070" cy="6057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A36CEEC-9D8B-4679-AE1C-E4E116A85338}"/>
                </a:ext>
              </a:extLst>
            </p:cNvPr>
            <p:cNvSpPr/>
            <p:nvPr/>
          </p:nvSpPr>
          <p:spPr>
            <a:xfrm>
              <a:off x="2205038" y="2228850"/>
              <a:ext cx="423862" cy="342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Parallelogram 107">
              <a:extLst>
                <a:ext uri="{FF2B5EF4-FFF2-40B4-BE49-F238E27FC236}">
                  <a16:creationId xmlns:a16="http://schemas.microsoft.com/office/drawing/2014/main" id="{17E33B6E-FAAC-4443-9083-C1104010F06D}"/>
                </a:ext>
              </a:extLst>
            </p:cNvPr>
            <p:cNvSpPr/>
            <p:nvPr/>
          </p:nvSpPr>
          <p:spPr>
            <a:xfrm>
              <a:off x="2068830" y="2571750"/>
              <a:ext cx="560070" cy="262890"/>
            </a:xfrm>
            <a:prstGeom prst="parallelogram">
              <a:avLst>
                <a:gd name="adj" fmla="val 5217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2F58148-B2AE-4ECF-8624-D28720DE4B63}"/>
              </a:ext>
            </a:extLst>
          </p:cNvPr>
          <p:cNvGrpSpPr/>
          <p:nvPr/>
        </p:nvGrpSpPr>
        <p:grpSpPr>
          <a:xfrm>
            <a:off x="6741484" y="25875192"/>
            <a:ext cx="560070" cy="605790"/>
            <a:chOff x="2068830" y="2228850"/>
            <a:chExt cx="560070" cy="60579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526E5D4-D569-4A5D-B2DB-9ACE2AAEB6F8}"/>
                </a:ext>
              </a:extLst>
            </p:cNvPr>
            <p:cNvSpPr/>
            <p:nvPr/>
          </p:nvSpPr>
          <p:spPr>
            <a:xfrm>
              <a:off x="2205038" y="2228850"/>
              <a:ext cx="423862" cy="342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Parallelogram 110">
              <a:extLst>
                <a:ext uri="{FF2B5EF4-FFF2-40B4-BE49-F238E27FC236}">
                  <a16:creationId xmlns:a16="http://schemas.microsoft.com/office/drawing/2014/main" id="{AE25854A-3E87-4A37-BACF-D180338B0EAB}"/>
                </a:ext>
              </a:extLst>
            </p:cNvPr>
            <p:cNvSpPr/>
            <p:nvPr/>
          </p:nvSpPr>
          <p:spPr>
            <a:xfrm>
              <a:off x="2068830" y="2571750"/>
              <a:ext cx="560070" cy="262890"/>
            </a:xfrm>
            <a:prstGeom prst="parallelogram">
              <a:avLst>
                <a:gd name="adj" fmla="val 5217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3897B64-809E-443A-84ED-5B5E553AB772}"/>
              </a:ext>
            </a:extLst>
          </p:cNvPr>
          <p:cNvGrpSpPr/>
          <p:nvPr/>
        </p:nvGrpSpPr>
        <p:grpSpPr>
          <a:xfrm>
            <a:off x="7437762" y="25875192"/>
            <a:ext cx="560070" cy="605790"/>
            <a:chOff x="2068830" y="2228850"/>
            <a:chExt cx="560070" cy="60579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1A8AD58-8D92-4DC7-91D1-591A169AF870}"/>
                </a:ext>
              </a:extLst>
            </p:cNvPr>
            <p:cNvSpPr/>
            <p:nvPr/>
          </p:nvSpPr>
          <p:spPr>
            <a:xfrm>
              <a:off x="2205038" y="2228850"/>
              <a:ext cx="423862" cy="342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Parallelogram 113">
              <a:extLst>
                <a:ext uri="{FF2B5EF4-FFF2-40B4-BE49-F238E27FC236}">
                  <a16:creationId xmlns:a16="http://schemas.microsoft.com/office/drawing/2014/main" id="{8AECD963-6923-4FAE-AB8C-769E32B9577E}"/>
                </a:ext>
              </a:extLst>
            </p:cNvPr>
            <p:cNvSpPr/>
            <p:nvPr/>
          </p:nvSpPr>
          <p:spPr>
            <a:xfrm>
              <a:off x="2068830" y="2571750"/>
              <a:ext cx="560070" cy="262890"/>
            </a:xfrm>
            <a:prstGeom prst="parallelogram">
              <a:avLst>
                <a:gd name="adj" fmla="val 5217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CFE1B5C-B932-480F-9698-559F0AFD06A0}"/>
              </a:ext>
            </a:extLst>
          </p:cNvPr>
          <p:cNvGrpSpPr/>
          <p:nvPr/>
        </p:nvGrpSpPr>
        <p:grpSpPr>
          <a:xfrm>
            <a:off x="8114037" y="25875192"/>
            <a:ext cx="560070" cy="605790"/>
            <a:chOff x="2068830" y="2228850"/>
            <a:chExt cx="560070" cy="60579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487C7FD-3F1C-45A1-8A99-98096E490D92}"/>
                </a:ext>
              </a:extLst>
            </p:cNvPr>
            <p:cNvSpPr/>
            <p:nvPr/>
          </p:nvSpPr>
          <p:spPr>
            <a:xfrm>
              <a:off x="2205038" y="2228850"/>
              <a:ext cx="423862" cy="342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Parallelogram 116">
              <a:extLst>
                <a:ext uri="{FF2B5EF4-FFF2-40B4-BE49-F238E27FC236}">
                  <a16:creationId xmlns:a16="http://schemas.microsoft.com/office/drawing/2014/main" id="{800761EE-B793-44E5-8495-41F2787B9603}"/>
                </a:ext>
              </a:extLst>
            </p:cNvPr>
            <p:cNvSpPr/>
            <p:nvPr/>
          </p:nvSpPr>
          <p:spPr>
            <a:xfrm>
              <a:off x="2068830" y="2571750"/>
              <a:ext cx="560070" cy="262890"/>
            </a:xfrm>
            <a:prstGeom prst="parallelogram">
              <a:avLst>
                <a:gd name="adj" fmla="val 5217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5B33344-D255-416C-904B-0CCF8F806ADA}"/>
              </a:ext>
            </a:extLst>
          </p:cNvPr>
          <p:cNvCxnSpPr>
            <a:cxnSpLocks/>
            <a:stCxn id="120" idx="0"/>
            <a:endCxn id="176" idx="3"/>
          </p:cNvCxnSpPr>
          <p:nvPr/>
        </p:nvCxnSpPr>
        <p:spPr>
          <a:xfrm flipH="1" flipV="1">
            <a:off x="5447546" y="22971008"/>
            <a:ext cx="2400269" cy="17992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84BF53E-1A30-4681-BF7C-2CC07B9335AD}"/>
              </a:ext>
            </a:extLst>
          </p:cNvPr>
          <p:cNvCxnSpPr>
            <a:stCxn id="150" idx="3"/>
            <a:endCxn id="92" idx="0"/>
          </p:cNvCxnSpPr>
          <p:nvPr/>
        </p:nvCxnSpPr>
        <p:spPr>
          <a:xfrm flipH="1">
            <a:off x="924380" y="25252257"/>
            <a:ext cx="537686" cy="6324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C45E86A-9F83-4F87-93BF-1E8989390983}"/>
              </a:ext>
            </a:extLst>
          </p:cNvPr>
          <p:cNvCxnSpPr>
            <a:stCxn id="150" idx="3"/>
            <a:endCxn id="95" idx="0"/>
          </p:cNvCxnSpPr>
          <p:nvPr/>
        </p:nvCxnSpPr>
        <p:spPr>
          <a:xfrm>
            <a:off x="1462066" y="25252257"/>
            <a:ext cx="158592" cy="6324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660D3C0-D03D-4E12-B10A-38450A507384}"/>
              </a:ext>
            </a:extLst>
          </p:cNvPr>
          <p:cNvCxnSpPr>
            <a:stCxn id="150" idx="3"/>
            <a:endCxn id="98" idx="0"/>
          </p:cNvCxnSpPr>
          <p:nvPr/>
        </p:nvCxnSpPr>
        <p:spPr>
          <a:xfrm>
            <a:off x="1462066" y="25252257"/>
            <a:ext cx="834867" cy="6324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4867BE5-3C19-4671-BF0D-1AEB70D0137F}"/>
              </a:ext>
            </a:extLst>
          </p:cNvPr>
          <p:cNvCxnSpPr>
            <a:stCxn id="158" idx="3"/>
            <a:endCxn id="101" idx="0"/>
          </p:cNvCxnSpPr>
          <p:nvPr/>
        </p:nvCxnSpPr>
        <p:spPr>
          <a:xfrm flipH="1">
            <a:off x="3986667" y="25252257"/>
            <a:ext cx="386239" cy="6229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2EFF6A-1ACF-4040-92D9-12B6C03473F9}"/>
              </a:ext>
            </a:extLst>
          </p:cNvPr>
          <p:cNvCxnSpPr>
            <a:stCxn id="158" idx="3"/>
            <a:endCxn id="104" idx="0"/>
          </p:cNvCxnSpPr>
          <p:nvPr/>
        </p:nvCxnSpPr>
        <p:spPr>
          <a:xfrm>
            <a:off x="4372906" y="25252257"/>
            <a:ext cx="310039" cy="6229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6145A75-852D-4FA5-AEF2-0B7E0314D950}"/>
              </a:ext>
            </a:extLst>
          </p:cNvPr>
          <p:cNvCxnSpPr>
            <a:stCxn id="158" idx="3"/>
            <a:endCxn id="107" idx="0"/>
          </p:cNvCxnSpPr>
          <p:nvPr/>
        </p:nvCxnSpPr>
        <p:spPr>
          <a:xfrm>
            <a:off x="4372906" y="25252257"/>
            <a:ext cx="986314" cy="6229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0CFD692-B5A3-459D-A731-55031601D880}"/>
              </a:ext>
            </a:extLst>
          </p:cNvPr>
          <p:cNvCxnSpPr>
            <a:cxnSpLocks/>
            <a:stCxn id="120" idx="3"/>
            <a:endCxn id="142" idx="0"/>
          </p:cNvCxnSpPr>
          <p:nvPr/>
        </p:nvCxnSpPr>
        <p:spPr>
          <a:xfrm>
            <a:off x="7533490" y="25227488"/>
            <a:ext cx="932204" cy="62496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254EFCB-F1A4-42F4-8AD7-EC912014C775}"/>
              </a:ext>
            </a:extLst>
          </p:cNvPr>
          <p:cNvCxnSpPr>
            <a:cxnSpLocks/>
            <a:stCxn id="120" idx="3"/>
            <a:endCxn id="141" idx="0"/>
          </p:cNvCxnSpPr>
          <p:nvPr/>
        </p:nvCxnSpPr>
        <p:spPr>
          <a:xfrm>
            <a:off x="7533490" y="25227488"/>
            <a:ext cx="255929" cy="62496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7FB73F0-78BB-4F6D-80AD-F3BD22A16204}"/>
              </a:ext>
            </a:extLst>
          </p:cNvPr>
          <p:cNvCxnSpPr>
            <a:cxnSpLocks/>
            <a:stCxn id="120" idx="3"/>
            <a:endCxn id="140" idx="0"/>
          </p:cNvCxnSpPr>
          <p:nvPr/>
        </p:nvCxnSpPr>
        <p:spPr>
          <a:xfrm flipH="1">
            <a:off x="7088961" y="25227488"/>
            <a:ext cx="444529" cy="6212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C7721D4A-DC75-45A0-A063-F7024FBDDB61}"/>
              </a:ext>
            </a:extLst>
          </p:cNvPr>
          <p:cNvSpPr txBox="1"/>
          <p:nvPr/>
        </p:nvSpPr>
        <p:spPr>
          <a:xfrm>
            <a:off x="8268313" y="24753266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5CF967A-818C-48F4-9BDB-43BBA0753FE3}"/>
              </a:ext>
            </a:extLst>
          </p:cNvPr>
          <p:cNvSpPr txBox="1"/>
          <p:nvPr/>
        </p:nvSpPr>
        <p:spPr>
          <a:xfrm>
            <a:off x="5123895" y="2476681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445F4D-F1F3-42D3-AE6E-0CCAC184AF84}"/>
              </a:ext>
            </a:extLst>
          </p:cNvPr>
          <p:cNvSpPr txBox="1"/>
          <p:nvPr/>
        </p:nvSpPr>
        <p:spPr>
          <a:xfrm>
            <a:off x="2182156" y="2477480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4689DA2-91BE-4CA4-BA2C-CBDBA2FF6005}"/>
              </a:ext>
            </a:extLst>
          </p:cNvPr>
          <p:cNvSpPr txBox="1"/>
          <p:nvPr/>
        </p:nvSpPr>
        <p:spPr>
          <a:xfrm>
            <a:off x="6856365" y="2584876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31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4E25942-B767-4E1A-A356-781327B7F643}"/>
              </a:ext>
            </a:extLst>
          </p:cNvPr>
          <p:cNvSpPr txBox="1"/>
          <p:nvPr/>
        </p:nvSpPr>
        <p:spPr>
          <a:xfrm>
            <a:off x="7556823" y="2585245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32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E9D6010-0AB4-4E3A-91BE-6FDE0842396E}"/>
              </a:ext>
            </a:extLst>
          </p:cNvPr>
          <p:cNvSpPr txBox="1"/>
          <p:nvPr/>
        </p:nvSpPr>
        <p:spPr>
          <a:xfrm>
            <a:off x="8233098" y="2585245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33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E180289-1E66-4E24-B13C-3E4DA4727599}"/>
              </a:ext>
            </a:extLst>
          </p:cNvPr>
          <p:cNvSpPr txBox="1"/>
          <p:nvPr/>
        </p:nvSpPr>
        <p:spPr>
          <a:xfrm>
            <a:off x="687604" y="2585382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11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5FC0FDC-3894-4CD1-8ACB-BF76088AF954}"/>
              </a:ext>
            </a:extLst>
          </p:cNvPr>
          <p:cNvSpPr txBox="1"/>
          <p:nvPr/>
        </p:nvSpPr>
        <p:spPr>
          <a:xfrm>
            <a:off x="1388062" y="2585751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12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8D5FFD6-AD85-4720-9F01-EFA751189A19}"/>
              </a:ext>
            </a:extLst>
          </p:cNvPr>
          <p:cNvSpPr txBox="1"/>
          <p:nvPr/>
        </p:nvSpPr>
        <p:spPr>
          <a:xfrm>
            <a:off x="2064337" y="2585751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13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F4C40CE-C874-45DB-AE70-F6DF6D4A77C3}"/>
              </a:ext>
            </a:extLst>
          </p:cNvPr>
          <p:cNvSpPr txBox="1"/>
          <p:nvPr/>
        </p:nvSpPr>
        <p:spPr>
          <a:xfrm>
            <a:off x="3753515" y="25850129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21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81EE143-291E-4310-96C6-7F3E9082C976}"/>
              </a:ext>
            </a:extLst>
          </p:cNvPr>
          <p:cNvSpPr txBox="1"/>
          <p:nvPr/>
        </p:nvSpPr>
        <p:spPr>
          <a:xfrm>
            <a:off x="4453973" y="2585382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22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A4016A5-5FE3-4CD2-889C-469EE58BCE22}"/>
              </a:ext>
            </a:extLst>
          </p:cNvPr>
          <p:cNvSpPr txBox="1"/>
          <p:nvPr/>
        </p:nvSpPr>
        <p:spPr>
          <a:xfrm>
            <a:off x="5130248" y="2585382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23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15DB702-47DD-499B-9DB1-BEC029E389DC}"/>
              </a:ext>
            </a:extLst>
          </p:cNvPr>
          <p:cNvCxnSpPr>
            <a:stCxn id="150" idx="0"/>
            <a:endCxn id="176" idx="3"/>
          </p:cNvCxnSpPr>
          <p:nvPr/>
        </p:nvCxnSpPr>
        <p:spPr>
          <a:xfrm flipV="1">
            <a:off x="1776391" y="22971008"/>
            <a:ext cx="3671155" cy="18240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1099C83-6F8D-44C7-9988-8D8D694491AC}"/>
              </a:ext>
            </a:extLst>
          </p:cNvPr>
          <p:cNvCxnSpPr>
            <a:stCxn id="120" idx="0"/>
            <a:endCxn id="168" idx="3"/>
          </p:cNvCxnSpPr>
          <p:nvPr/>
        </p:nvCxnSpPr>
        <p:spPr>
          <a:xfrm flipH="1" flipV="1">
            <a:off x="3219208" y="22973876"/>
            <a:ext cx="4628607" cy="179641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86E18A7-E049-4F7F-B0E8-17443C6905CA}"/>
              </a:ext>
            </a:extLst>
          </p:cNvPr>
          <p:cNvCxnSpPr>
            <a:stCxn id="158" idx="0"/>
            <a:endCxn id="168" idx="3"/>
          </p:cNvCxnSpPr>
          <p:nvPr/>
        </p:nvCxnSpPr>
        <p:spPr>
          <a:xfrm flipH="1" flipV="1">
            <a:off x="3219208" y="22973876"/>
            <a:ext cx="1468023" cy="18211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9F11ECEA-57A9-4363-8E10-3296A229F762}"/>
              </a:ext>
            </a:extLst>
          </p:cNvPr>
          <p:cNvCxnSpPr>
            <a:stCxn id="158" idx="0"/>
            <a:endCxn id="176" idx="3"/>
          </p:cNvCxnSpPr>
          <p:nvPr/>
        </p:nvCxnSpPr>
        <p:spPr>
          <a:xfrm flipV="1">
            <a:off x="4687231" y="22971008"/>
            <a:ext cx="760315" cy="18240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32AF21BF-FDFD-4551-B0AE-89A5B7666C89}"/>
              </a:ext>
            </a:extLst>
          </p:cNvPr>
          <p:cNvCxnSpPr>
            <a:stCxn id="168" idx="0"/>
            <a:endCxn id="194" idx="3"/>
          </p:cNvCxnSpPr>
          <p:nvPr/>
        </p:nvCxnSpPr>
        <p:spPr>
          <a:xfrm flipV="1">
            <a:off x="3533533" y="21523204"/>
            <a:ext cx="922955" cy="9934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EF5AEA35-FAD2-4A07-B5F5-0EAE7E686736}"/>
              </a:ext>
            </a:extLst>
          </p:cNvPr>
          <p:cNvCxnSpPr>
            <a:stCxn id="194" idx="3"/>
            <a:endCxn id="176" idx="0"/>
          </p:cNvCxnSpPr>
          <p:nvPr/>
        </p:nvCxnSpPr>
        <p:spPr>
          <a:xfrm>
            <a:off x="4456488" y="21523204"/>
            <a:ext cx="1305383" cy="9906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448DA599-87C5-4CBA-AECE-EE2B402BBCF6}"/>
              </a:ext>
            </a:extLst>
          </p:cNvPr>
          <p:cNvCxnSpPr>
            <a:cxnSpLocks/>
            <a:stCxn id="168" idx="4"/>
            <a:endCxn id="176" idx="2"/>
          </p:cNvCxnSpPr>
          <p:nvPr/>
        </p:nvCxnSpPr>
        <p:spPr>
          <a:xfrm flipV="1">
            <a:off x="3599255" y="22899571"/>
            <a:ext cx="1468243" cy="28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27F28EEB-12BB-4B90-AD11-BD6C01B58DDE}"/>
              </a:ext>
            </a:extLst>
          </p:cNvPr>
          <p:cNvCxnSpPr>
            <a:stCxn id="168" idx="0"/>
            <a:endCxn id="202" idx="3"/>
          </p:cNvCxnSpPr>
          <p:nvPr/>
        </p:nvCxnSpPr>
        <p:spPr>
          <a:xfrm flipH="1" flipV="1">
            <a:off x="3292295" y="20138905"/>
            <a:ext cx="241238" cy="23777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82FB590F-0A0D-403B-BE0E-650A716BC6A9}"/>
              </a:ext>
            </a:extLst>
          </p:cNvPr>
          <p:cNvCxnSpPr>
            <a:stCxn id="176" idx="0"/>
            <a:endCxn id="210" idx="3"/>
          </p:cNvCxnSpPr>
          <p:nvPr/>
        </p:nvCxnSpPr>
        <p:spPr>
          <a:xfrm flipH="1" flipV="1">
            <a:off x="5520633" y="20136037"/>
            <a:ext cx="241238" cy="23777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4A9C4DD1-6BE3-4B4A-97E8-20A118546F7F}"/>
              </a:ext>
            </a:extLst>
          </p:cNvPr>
          <p:cNvCxnSpPr>
            <a:cxnSpLocks/>
            <a:stCxn id="194" idx="0"/>
            <a:endCxn id="210" idx="3"/>
          </p:cNvCxnSpPr>
          <p:nvPr/>
        </p:nvCxnSpPr>
        <p:spPr>
          <a:xfrm flipV="1">
            <a:off x="4770813" y="20136037"/>
            <a:ext cx="749820" cy="92996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4CFCE8F9-D437-4D07-9662-ECF36762F360}"/>
              </a:ext>
            </a:extLst>
          </p:cNvPr>
          <p:cNvCxnSpPr>
            <a:stCxn id="194" idx="0"/>
            <a:endCxn id="202" idx="3"/>
          </p:cNvCxnSpPr>
          <p:nvPr/>
        </p:nvCxnSpPr>
        <p:spPr>
          <a:xfrm flipH="1" flipV="1">
            <a:off x="3292295" y="20138905"/>
            <a:ext cx="1478518" cy="92709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D6502E27-1969-4211-B469-58C7F6D8FBF4}"/>
              </a:ext>
            </a:extLst>
          </p:cNvPr>
          <p:cNvCxnSpPr>
            <a:stCxn id="218" idx="3"/>
            <a:endCxn id="202" idx="0"/>
          </p:cNvCxnSpPr>
          <p:nvPr/>
        </p:nvCxnSpPr>
        <p:spPr>
          <a:xfrm>
            <a:off x="3292295" y="18400016"/>
            <a:ext cx="314325" cy="12816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2D691E20-54CE-4284-8B4D-8985027EAED5}"/>
              </a:ext>
            </a:extLst>
          </p:cNvPr>
          <p:cNvCxnSpPr>
            <a:stCxn id="218" idx="3"/>
            <a:endCxn id="210" idx="0"/>
          </p:cNvCxnSpPr>
          <p:nvPr/>
        </p:nvCxnSpPr>
        <p:spPr>
          <a:xfrm>
            <a:off x="3292295" y="18400016"/>
            <a:ext cx="2542663" cy="127882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F7E8461-A442-4FC8-959D-AA9F214C2A02}"/>
              </a:ext>
            </a:extLst>
          </p:cNvPr>
          <p:cNvCxnSpPr>
            <a:stCxn id="226" idx="3"/>
            <a:endCxn id="210" idx="0"/>
          </p:cNvCxnSpPr>
          <p:nvPr/>
        </p:nvCxnSpPr>
        <p:spPr>
          <a:xfrm>
            <a:off x="5520633" y="18397148"/>
            <a:ext cx="314325" cy="12816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49B82ABD-8FDD-4227-A92C-2089FD05E16E}"/>
              </a:ext>
            </a:extLst>
          </p:cNvPr>
          <p:cNvCxnSpPr>
            <a:stCxn id="226" idx="3"/>
            <a:endCxn id="202" idx="0"/>
          </p:cNvCxnSpPr>
          <p:nvPr/>
        </p:nvCxnSpPr>
        <p:spPr>
          <a:xfrm flipH="1">
            <a:off x="3606620" y="18397148"/>
            <a:ext cx="1914013" cy="12845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80F35C1F-C0EC-4482-883F-C7D363B3D534}"/>
              </a:ext>
            </a:extLst>
          </p:cNvPr>
          <p:cNvCxnSpPr>
            <a:stCxn id="202" idx="4"/>
            <a:endCxn id="210" idx="2"/>
          </p:cNvCxnSpPr>
          <p:nvPr/>
        </p:nvCxnSpPr>
        <p:spPr>
          <a:xfrm flipV="1">
            <a:off x="3672342" y="20064600"/>
            <a:ext cx="1468243" cy="28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Cube 258">
            <a:extLst>
              <a:ext uri="{FF2B5EF4-FFF2-40B4-BE49-F238E27FC236}">
                <a16:creationId xmlns:a16="http://schemas.microsoft.com/office/drawing/2014/main" id="{2CC59767-3BC4-4809-88D5-788531BA260F}"/>
              </a:ext>
            </a:extLst>
          </p:cNvPr>
          <p:cNvSpPr/>
          <p:nvPr/>
        </p:nvSpPr>
        <p:spPr>
          <a:xfrm>
            <a:off x="1659999" y="15554710"/>
            <a:ext cx="1074420" cy="1574800"/>
          </a:xfrm>
          <a:prstGeom prst="cube">
            <a:avLst>
              <a:gd name="adj" fmla="val 4062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0" name="Cube 259">
            <a:extLst>
              <a:ext uri="{FF2B5EF4-FFF2-40B4-BE49-F238E27FC236}">
                <a16:creationId xmlns:a16="http://schemas.microsoft.com/office/drawing/2014/main" id="{BC671170-991D-4382-88B1-896028FFD44D}"/>
              </a:ext>
            </a:extLst>
          </p:cNvPr>
          <p:cNvSpPr/>
          <p:nvPr/>
        </p:nvSpPr>
        <p:spPr>
          <a:xfrm>
            <a:off x="3412914" y="15557517"/>
            <a:ext cx="1074420" cy="1574800"/>
          </a:xfrm>
          <a:prstGeom prst="cube">
            <a:avLst>
              <a:gd name="adj" fmla="val 4062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Cube 260">
            <a:extLst>
              <a:ext uri="{FF2B5EF4-FFF2-40B4-BE49-F238E27FC236}">
                <a16:creationId xmlns:a16="http://schemas.microsoft.com/office/drawing/2014/main" id="{48416D5E-1809-4D93-BEA2-9E5D7AC5C0D0}"/>
              </a:ext>
            </a:extLst>
          </p:cNvPr>
          <p:cNvSpPr/>
          <p:nvPr/>
        </p:nvSpPr>
        <p:spPr>
          <a:xfrm>
            <a:off x="6227134" y="15562177"/>
            <a:ext cx="1074420" cy="1574800"/>
          </a:xfrm>
          <a:prstGeom prst="cube">
            <a:avLst>
              <a:gd name="adj" fmla="val 4062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54A3F7C-08F6-4940-BA56-70728B5B1B69}"/>
              </a:ext>
            </a:extLst>
          </p:cNvPr>
          <p:cNvSpPr txBox="1"/>
          <p:nvPr/>
        </p:nvSpPr>
        <p:spPr>
          <a:xfrm>
            <a:off x="1005813" y="16164911"/>
            <a:ext cx="62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Web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23DB1A5E-1B1D-4CB4-96B1-81FB81A1EDDB}"/>
              </a:ext>
            </a:extLst>
          </p:cNvPr>
          <p:cNvSpPr txBox="1"/>
          <p:nvPr/>
        </p:nvSpPr>
        <p:spPr>
          <a:xfrm>
            <a:off x="4471346" y="1616491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DB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75978683-9755-4AB5-9E49-E34D4DF328B2}"/>
              </a:ext>
            </a:extLst>
          </p:cNvPr>
          <p:cNvSpPr txBox="1"/>
          <p:nvPr/>
        </p:nvSpPr>
        <p:spPr>
          <a:xfrm>
            <a:off x="7311225" y="16160251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App</a:t>
            </a:r>
          </a:p>
        </p:txBody>
      </p: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AD599F6F-384A-4E1F-ABCF-F7706DC086A3}"/>
              </a:ext>
            </a:extLst>
          </p:cNvPr>
          <p:cNvCxnSpPr>
            <a:stCxn id="259" idx="3"/>
            <a:endCxn id="218" idx="0"/>
          </p:cNvCxnSpPr>
          <p:nvPr/>
        </p:nvCxnSpPr>
        <p:spPr>
          <a:xfrm>
            <a:off x="1978994" y="17129510"/>
            <a:ext cx="1627626" cy="8133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A5C2B3E-2F44-4DC1-89B4-47E707CD9413}"/>
              </a:ext>
            </a:extLst>
          </p:cNvPr>
          <p:cNvCxnSpPr>
            <a:stCxn id="260" idx="3"/>
            <a:endCxn id="218" idx="0"/>
          </p:cNvCxnSpPr>
          <p:nvPr/>
        </p:nvCxnSpPr>
        <p:spPr>
          <a:xfrm flipH="1">
            <a:off x="3606620" y="17132317"/>
            <a:ext cx="125289" cy="81049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36606B0B-FFD8-43F8-B6CF-B7E8154CE3C3}"/>
              </a:ext>
            </a:extLst>
          </p:cNvPr>
          <p:cNvCxnSpPr>
            <a:stCxn id="226" idx="0"/>
            <a:endCxn id="261" idx="3"/>
          </p:cNvCxnSpPr>
          <p:nvPr/>
        </p:nvCxnSpPr>
        <p:spPr>
          <a:xfrm flipV="1">
            <a:off x="5834958" y="17136977"/>
            <a:ext cx="711171" cy="8029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be 273">
            <a:extLst>
              <a:ext uri="{FF2B5EF4-FFF2-40B4-BE49-F238E27FC236}">
                <a16:creationId xmlns:a16="http://schemas.microsoft.com/office/drawing/2014/main" id="{9732F4E8-3E83-40AB-A923-4920491C7386}"/>
              </a:ext>
            </a:extLst>
          </p:cNvPr>
          <p:cNvSpPr/>
          <p:nvPr/>
        </p:nvSpPr>
        <p:spPr>
          <a:xfrm>
            <a:off x="16143045" y="15339302"/>
            <a:ext cx="1074420" cy="1574800"/>
          </a:xfrm>
          <a:prstGeom prst="cube">
            <a:avLst>
              <a:gd name="adj" fmla="val 4062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789BF1F-D5C8-4DEB-A7E6-EF0F005CB939}"/>
              </a:ext>
            </a:extLst>
          </p:cNvPr>
          <p:cNvSpPr txBox="1"/>
          <p:nvPr/>
        </p:nvSpPr>
        <p:spPr>
          <a:xfrm>
            <a:off x="10631925" y="993188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ONOS</a:t>
            </a:r>
          </a:p>
        </p:txBody>
      </p:sp>
      <p:sp>
        <p:nvSpPr>
          <p:cNvPr id="276" name="Cube 275">
            <a:extLst>
              <a:ext uri="{FF2B5EF4-FFF2-40B4-BE49-F238E27FC236}">
                <a16:creationId xmlns:a16="http://schemas.microsoft.com/office/drawing/2014/main" id="{EDF224F6-B785-4EBF-A294-387EE5981114}"/>
              </a:ext>
            </a:extLst>
          </p:cNvPr>
          <p:cNvSpPr/>
          <p:nvPr/>
        </p:nvSpPr>
        <p:spPr>
          <a:xfrm>
            <a:off x="12421548" y="18805719"/>
            <a:ext cx="1074420" cy="1574800"/>
          </a:xfrm>
          <a:prstGeom prst="cube">
            <a:avLst>
              <a:gd name="adj" fmla="val 4062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2221885E-9409-4824-85AC-3FD96D360146}"/>
              </a:ext>
            </a:extLst>
          </p:cNvPr>
          <p:cNvSpPr txBox="1"/>
          <p:nvPr/>
        </p:nvSpPr>
        <p:spPr>
          <a:xfrm>
            <a:off x="14300835" y="20379521"/>
            <a:ext cx="71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Kafka</a:t>
            </a:r>
          </a:p>
        </p:txBody>
      </p:sp>
      <p:sp>
        <p:nvSpPr>
          <p:cNvPr id="289" name="Cube 288">
            <a:extLst>
              <a:ext uri="{FF2B5EF4-FFF2-40B4-BE49-F238E27FC236}">
                <a16:creationId xmlns:a16="http://schemas.microsoft.com/office/drawing/2014/main" id="{697FF715-EC38-421A-96E6-8247AEE41276}"/>
              </a:ext>
            </a:extLst>
          </p:cNvPr>
          <p:cNvSpPr/>
          <p:nvPr/>
        </p:nvSpPr>
        <p:spPr>
          <a:xfrm>
            <a:off x="17893269" y="18812726"/>
            <a:ext cx="1074420" cy="1574800"/>
          </a:xfrm>
          <a:prstGeom prst="cube">
            <a:avLst>
              <a:gd name="adj" fmla="val 4062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AA2CE66C-88A0-4C47-96D9-27EAF39E2E34}"/>
              </a:ext>
            </a:extLst>
          </p:cNvPr>
          <p:cNvSpPr txBox="1"/>
          <p:nvPr/>
        </p:nvSpPr>
        <p:spPr>
          <a:xfrm>
            <a:off x="17835551" y="2037952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Spark</a:t>
            </a:r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5293753A-B92A-4FE5-9142-0D97891C6C9F}"/>
              </a:ext>
            </a:extLst>
          </p:cNvPr>
          <p:cNvCxnSpPr>
            <a:cxnSpLocks/>
            <a:stCxn id="333" idx="0"/>
            <a:endCxn id="274" idx="3"/>
          </p:cNvCxnSpPr>
          <p:nvPr/>
        </p:nvCxnSpPr>
        <p:spPr>
          <a:xfrm flipV="1">
            <a:off x="15006729" y="16914102"/>
            <a:ext cx="1455311" cy="189196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8BFE1011-2381-444A-8A76-6B39697A54F2}"/>
              </a:ext>
            </a:extLst>
          </p:cNvPr>
          <p:cNvCxnSpPr>
            <a:stCxn id="274" idx="3"/>
            <a:endCxn id="289" idx="0"/>
          </p:cNvCxnSpPr>
          <p:nvPr/>
        </p:nvCxnSpPr>
        <p:spPr>
          <a:xfrm>
            <a:off x="16462040" y="16914102"/>
            <a:ext cx="2186654" cy="1898624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67992131-BF90-48A1-B9A2-A5B7F355D140}"/>
              </a:ext>
            </a:extLst>
          </p:cNvPr>
          <p:cNvSpPr txBox="1"/>
          <p:nvPr/>
        </p:nvSpPr>
        <p:spPr>
          <a:xfrm>
            <a:off x="13418349" y="17856280"/>
            <a:ext cx="117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StreamSet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84BC803E-623A-4E7E-B599-FD74E68F9C5C}"/>
              </a:ext>
            </a:extLst>
          </p:cNvPr>
          <p:cNvSpPr/>
          <p:nvPr/>
        </p:nvSpPr>
        <p:spPr>
          <a:xfrm>
            <a:off x="471596" y="15339302"/>
            <a:ext cx="8412846" cy="11429999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3EB199D9-D1D3-485D-8F67-655AE1055E2E}"/>
              </a:ext>
            </a:extLst>
          </p:cNvPr>
          <p:cNvSpPr txBox="1"/>
          <p:nvPr/>
        </p:nvSpPr>
        <p:spPr>
          <a:xfrm>
            <a:off x="463302" y="14937834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Mininet</a:t>
            </a:r>
          </a:p>
        </p:txBody>
      </p:sp>
      <p:sp>
        <p:nvSpPr>
          <p:cNvPr id="298" name="Cube 297">
            <a:extLst>
              <a:ext uri="{FF2B5EF4-FFF2-40B4-BE49-F238E27FC236}">
                <a16:creationId xmlns:a16="http://schemas.microsoft.com/office/drawing/2014/main" id="{8FAEC0F3-6B92-42F5-A28E-91FE14CD04E5}"/>
              </a:ext>
            </a:extLst>
          </p:cNvPr>
          <p:cNvSpPr/>
          <p:nvPr/>
        </p:nvSpPr>
        <p:spPr>
          <a:xfrm>
            <a:off x="19887270" y="18817614"/>
            <a:ext cx="1074420" cy="1574800"/>
          </a:xfrm>
          <a:prstGeom prst="cube">
            <a:avLst>
              <a:gd name="adj" fmla="val 4062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8F9BF9D9-7BB1-41A7-AC28-90E1A21C18BC}"/>
              </a:ext>
            </a:extLst>
          </p:cNvPr>
          <p:cNvSpPr txBox="1"/>
          <p:nvPr/>
        </p:nvSpPr>
        <p:spPr>
          <a:xfrm>
            <a:off x="19694829" y="20390444"/>
            <a:ext cx="142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ElasticSearch</a:t>
            </a:r>
          </a:p>
        </p:txBody>
      </p:sp>
      <p:sp>
        <p:nvSpPr>
          <p:cNvPr id="300" name="Cube 299">
            <a:extLst>
              <a:ext uri="{FF2B5EF4-FFF2-40B4-BE49-F238E27FC236}">
                <a16:creationId xmlns:a16="http://schemas.microsoft.com/office/drawing/2014/main" id="{A7E131D6-0544-40DB-87F9-1E1DD070BAE1}"/>
              </a:ext>
            </a:extLst>
          </p:cNvPr>
          <p:cNvSpPr/>
          <p:nvPr/>
        </p:nvSpPr>
        <p:spPr>
          <a:xfrm>
            <a:off x="22287425" y="18814895"/>
            <a:ext cx="1074420" cy="1574800"/>
          </a:xfrm>
          <a:prstGeom prst="cube">
            <a:avLst>
              <a:gd name="adj" fmla="val 4062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79C42DF-B641-4E57-B667-716BF4797D3A}"/>
              </a:ext>
            </a:extLst>
          </p:cNvPr>
          <p:cNvSpPr txBox="1"/>
          <p:nvPr/>
        </p:nvSpPr>
        <p:spPr>
          <a:xfrm>
            <a:off x="22169817" y="20386451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Kibana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384529B-A88A-4AB0-BF98-53E635C1068A}"/>
              </a:ext>
            </a:extLst>
          </p:cNvPr>
          <p:cNvSpPr/>
          <p:nvPr/>
        </p:nvSpPr>
        <p:spPr>
          <a:xfrm>
            <a:off x="11897529" y="18230254"/>
            <a:ext cx="4245513" cy="279400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0B540E6F-9B4E-47DF-AAC1-59E7F499B541}"/>
              </a:ext>
            </a:extLst>
          </p:cNvPr>
          <p:cNvCxnSpPr>
            <a:cxnSpLocks/>
          </p:cNvCxnSpPr>
          <p:nvPr/>
        </p:nvCxnSpPr>
        <p:spPr>
          <a:xfrm>
            <a:off x="15325695" y="19811218"/>
            <a:ext cx="2580355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62CFDEA5-7ED0-46CB-A6D0-D11D1402DAF0}"/>
              </a:ext>
            </a:extLst>
          </p:cNvPr>
          <p:cNvCxnSpPr>
            <a:cxnSpLocks/>
            <a:endCxn id="298" idx="2"/>
          </p:cNvCxnSpPr>
          <p:nvPr/>
        </p:nvCxnSpPr>
        <p:spPr>
          <a:xfrm>
            <a:off x="18980470" y="19811218"/>
            <a:ext cx="906800" cy="120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354CDB9E-F8DE-4E69-9C1D-34D3F845EAD1}"/>
              </a:ext>
            </a:extLst>
          </p:cNvPr>
          <p:cNvCxnSpPr>
            <a:cxnSpLocks/>
            <a:endCxn id="300" idx="2"/>
          </p:cNvCxnSpPr>
          <p:nvPr/>
        </p:nvCxnSpPr>
        <p:spPr>
          <a:xfrm>
            <a:off x="20961690" y="19820510"/>
            <a:ext cx="13257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6B5082DE-F03B-4745-B009-D603EF1023A6}"/>
              </a:ext>
            </a:extLst>
          </p:cNvPr>
          <p:cNvSpPr txBox="1"/>
          <p:nvPr/>
        </p:nvSpPr>
        <p:spPr>
          <a:xfrm>
            <a:off x="16305092" y="14957662"/>
            <a:ext cx="119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Zookeeper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8BA7E13A-C0C0-49FF-AEEC-3388E2B94120}"/>
              </a:ext>
            </a:extLst>
          </p:cNvPr>
          <p:cNvSpPr/>
          <p:nvPr/>
        </p:nvSpPr>
        <p:spPr>
          <a:xfrm>
            <a:off x="17464012" y="18028455"/>
            <a:ext cx="3837965" cy="279400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9001275-F854-4610-872F-349D832C70DB}"/>
              </a:ext>
            </a:extLst>
          </p:cNvPr>
          <p:cNvSpPr txBox="1"/>
          <p:nvPr/>
        </p:nvSpPr>
        <p:spPr>
          <a:xfrm>
            <a:off x="18072825" y="17382124"/>
            <a:ext cx="2592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Data Feature Engineering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 &amp; Machine Learning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DD535572-B713-4FA5-B91A-6DB417963C52}"/>
              </a:ext>
            </a:extLst>
          </p:cNvPr>
          <p:cNvCxnSpPr>
            <a:cxnSpLocks/>
            <a:stCxn id="316" idx="0"/>
          </p:cNvCxnSpPr>
          <p:nvPr/>
        </p:nvCxnSpPr>
        <p:spPr>
          <a:xfrm flipH="1" flipV="1">
            <a:off x="15724560" y="11511668"/>
            <a:ext cx="3644646" cy="58704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ED569E55-6CF2-4DFC-86E4-A93F5F959337}"/>
              </a:ext>
            </a:extLst>
          </p:cNvPr>
          <p:cNvSpPr txBox="1"/>
          <p:nvPr/>
        </p:nvSpPr>
        <p:spPr>
          <a:xfrm>
            <a:off x="18048366" y="14465474"/>
            <a:ext cx="2255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ANOMALY DETECTED.</a:t>
            </a:r>
            <a:br>
              <a:rPr lang="en-US" b="1" u="sng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Send Source IP to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ONOS via REST API.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6682E5A1-C44A-462F-ADC2-675E7F7462B1}"/>
              </a:ext>
            </a:extLst>
          </p:cNvPr>
          <p:cNvSpPr txBox="1"/>
          <p:nvPr/>
        </p:nvSpPr>
        <p:spPr>
          <a:xfrm>
            <a:off x="2449261" y="2244734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61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D8A4668D-BCC3-44A8-82E6-E443B7FF3BD8}"/>
              </a:ext>
            </a:extLst>
          </p:cNvPr>
          <p:cNvSpPr txBox="1"/>
          <p:nvPr/>
        </p:nvSpPr>
        <p:spPr>
          <a:xfrm>
            <a:off x="4620152" y="224488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62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AB27D76E-44F4-4D78-8584-D793F0675550}"/>
              </a:ext>
            </a:extLst>
          </p:cNvPr>
          <p:cNvSpPr txBox="1"/>
          <p:nvPr/>
        </p:nvSpPr>
        <p:spPr>
          <a:xfrm>
            <a:off x="3618860" y="2117864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71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3E07DA4C-0838-4679-A235-BB32578912BA}"/>
              </a:ext>
            </a:extLst>
          </p:cNvPr>
          <p:cNvSpPr txBox="1"/>
          <p:nvPr/>
        </p:nvSpPr>
        <p:spPr>
          <a:xfrm>
            <a:off x="2412469" y="1960065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72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C3647340-FC99-48C3-9D2E-FEA5022A6E63}"/>
              </a:ext>
            </a:extLst>
          </p:cNvPr>
          <p:cNvSpPr txBox="1"/>
          <p:nvPr/>
        </p:nvSpPr>
        <p:spPr>
          <a:xfrm>
            <a:off x="4787826" y="1960362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73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60A748AB-F3E9-49C1-A2A6-BE4215C988D0}"/>
              </a:ext>
            </a:extLst>
          </p:cNvPr>
          <p:cNvSpPr txBox="1"/>
          <p:nvPr/>
        </p:nvSpPr>
        <p:spPr>
          <a:xfrm>
            <a:off x="2516247" y="1790111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F2906965-06F6-4F9B-827E-1B25B05CB9BF}"/>
              </a:ext>
            </a:extLst>
          </p:cNvPr>
          <p:cNvSpPr txBox="1"/>
          <p:nvPr/>
        </p:nvSpPr>
        <p:spPr>
          <a:xfrm>
            <a:off x="4850631" y="17914950"/>
            <a:ext cx="36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E50F2BD-84DB-430E-8D0F-232E6D901280}"/>
              </a:ext>
            </a:extLst>
          </p:cNvPr>
          <p:cNvGrpSpPr/>
          <p:nvPr/>
        </p:nvGrpSpPr>
        <p:grpSpPr>
          <a:xfrm>
            <a:off x="7153442" y="24770288"/>
            <a:ext cx="1074420" cy="457200"/>
            <a:chOff x="2137410" y="2811780"/>
            <a:chExt cx="1074420" cy="457200"/>
          </a:xfrm>
          <a:solidFill>
            <a:srgbClr val="FF0000"/>
          </a:solidFill>
        </p:grpSpPr>
        <p:sp>
          <p:nvSpPr>
            <p:cNvPr id="120" name="Cube 119">
              <a:extLst>
                <a:ext uri="{FF2B5EF4-FFF2-40B4-BE49-F238E27FC236}">
                  <a16:creationId xmlns:a16="http://schemas.microsoft.com/office/drawing/2014/main" id="{AAE89674-8E35-450E-8D2A-3B61D1AB1AF7}"/>
                </a:ext>
              </a:extLst>
            </p:cNvPr>
            <p:cNvSpPr/>
            <p:nvPr/>
          </p:nvSpPr>
          <p:spPr>
            <a:xfrm>
              <a:off x="2137410" y="2811780"/>
              <a:ext cx="1074420" cy="457200"/>
            </a:xfrm>
            <a:prstGeom prst="cube">
              <a:avLst>
                <a:gd name="adj" fmla="val 6875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C6014F7-8156-4837-BBD4-201C9EEA2F2B}"/>
                </a:ext>
              </a:extLst>
            </p:cNvPr>
            <p:cNvCxnSpPr>
              <a:cxnSpLocks/>
            </p:cNvCxnSpPr>
            <p:nvPr/>
          </p:nvCxnSpPr>
          <p:spPr>
            <a:xfrm>
              <a:off x="2423160" y="2868930"/>
              <a:ext cx="14859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DDF2384-AF63-44DB-8E6C-6B821804844D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50" y="2868930"/>
              <a:ext cx="102870" cy="1714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2292510-2BFE-460C-BFEC-C7CF44DFF1D5}"/>
                </a:ext>
              </a:extLst>
            </p:cNvPr>
            <p:cNvCxnSpPr/>
            <p:nvPr/>
          </p:nvCxnSpPr>
          <p:spPr>
            <a:xfrm>
              <a:off x="2674620" y="3040380"/>
              <a:ext cx="18288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9BF3432-CB63-4618-A864-83D5A552E5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2868930"/>
              <a:ext cx="377191" cy="1714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DB5E209-404C-447E-9998-B3507089E8BB}"/>
                </a:ext>
              </a:extLst>
            </p:cNvPr>
            <p:cNvCxnSpPr/>
            <p:nvPr/>
          </p:nvCxnSpPr>
          <p:spPr>
            <a:xfrm flipH="1">
              <a:off x="2857500" y="2868930"/>
              <a:ext cx="14859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3C627AB-AD58-41FF-9F1B-D87DAD926F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150" y="3040380"/>
              <a:ext cx="148592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AD77C6E-AE6B-45DA-AE40-BA19302E694F}"/>
              </a:ext>
            </a:extLst>
          </p:cNvPr>
          <p:cNvGrpSpPr/>
          <p:nvPr/>
        </p:nvGrpSpPr>
        <p:grpSpPr>
          <a:xfrm>
            <a:off x="1082018" y="24795057"/>
            <a:ext cx="1074420" cy="457200"/>
            <a:chOff x="2137410" y="2811780"/>
            <a:chExt cx="1074420" cy="457200"/>
          </a:xfrm>
          <a:solidFill>
            <a:srgbClr val="FF0000"/>
          </a:solidFill>
        </p:grpSpPr>
        <p:sp>
          <p:nvSpPr>
            <p:cNvPr id="150" name="Cube 149">
              <a:extLst>
                <a:ext uri="{FF2B5EF4-FFF2-40B4-BE49-F238E27FC236}">
                  <a16:creationId xmlns:a16="http://schemas.microsoft.com/office/drawing/2014/main" id="{7DC8C896-4089-4C0E-B7C5-8184F5B8A50C}"/>
                </a:ext>
              </a:extLst>
            </p:cNvPr>
            <p:cNvSpPr/>
            <p:nvPr/>
          </p:nvSpPr>
          <p:spPr>
            <a:xfrm>
              <a:off x="2137410" y="2811780"/>
              <a:ext cx="1074420" cy="457200"/>
            </a:xfrm>
            <a:prstGeom prst="cube">
              <a:avLst>
                <a:gd name="adj" fmla="val 6875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8A5D2F2-17F2-4874-831D-64BA2DEEF65B}"/>
                </a:ext>
              </a:extLst>
            </p:cNvPr>
            <p:cNvCxnSpPr>
              <a:cxnSpLocks/>
            </p:cNvCxnSpPr>
            <p:nvPr/>
          </p:nvCxnSpPr>
          <p:spPr>
            <a:xfrm>
              <a:off x="2423160" y="2868930"/>
              <a:ext cx="14859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E046037-B633-40B7-B7D4-59C8C0DF27FA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50" y="2868930"/>
              <a:ext cx="102870" cy="1714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E7340BF-F2D7-4125-AE91-04812CE3856D}"/>
                </a:ext>
              </a:extLst>
            </p:cNvPr>
            <p:cNvCxnSpPr/>
            <p:nvPr/>
          </p:nvCxnSpPr>
          <p:spPr>
            <a:xfrm>
              <a:off x="2674620" y="3040380"/>
              <a:ext cx="18288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71E7933C-CA2F-44CB-8196-9969EFE673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2868930"/>
              <a:ext cx="377191" cy="1714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FF9EDFA-C956-477F-9631-5A99FB068530}"/>
                </a:ext>
              </a:extLst>
            </p:cNvPr>
            <p:cNvCxnSpPr/>
            <p:nvPr/>
          </p:nvCxnSpPr>
          <p:spPr>
            <a:xfrm flipH="1">
              <a:off x="2857500" y="2868930"/>
              <a:ext cx="14859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7D20CE9-3B2F-4332-8D93-AEB4FB7F2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150" y="3040380"/>
              <a:ext cx="148592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8EC9E74-5CBF-4836-A4D1-1C30F9106209}"/>
              </a:ext>
            </a:extLst>
          </p:cNvPr>
          <p:cNvGrpSpPr/>
          <p:nvPr/>
        </p:nvGrpSpPr>
        <p:grpSpPr>
          <a:xfrm>
            <a:off x="3992858" y="24795057"/>
            <a:ext cx="1074420" cy="457200"/>
            <a:chOff x="2137410" y="2811780"/>
            <a:chExt cx="1074420" cy="457200"/>
          </a:xfrm>
          <a:solidFill>
            <a:srgbClr val="FF0000"/>
          </a:solidFill>
        </p:grpSpPr>
        <p:sp>
          <p:nvSpPr>
            <p:cNvPr id="158" name="Cube 157">
              <a:extLst>
                <a:ext uri="{FF2B5EF4-FFF2-40B4-BE49-F238E27FC236}">
                  <a16:creationId xmlns:a16="http://schemas.microsoft.com/office/drawing/2014/main" id="{C4150C5F-4058-4FDD-B6EE-2B857341306E}"/>
                </a:ext>
              </a:extLst>
            </p:cNvPr>
            <p:cNvSpPr/>
            <p:nvPr/>
          </p:nvSpPr>
          <p:spPr>
            <a:xfrm>
              <a:off x="2137410" y="2811780"/>
              <a:ext cx="1074420" cy="457200"/>
            </a:xfrm>
            <a:prstGeom prst="cube">
              <a:avLst>
                <a:gd name="adj" fmla="val 6875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FAEEDDF-CCC5-4D5D-BB89-18301976D260}"/>
                </a:ext>
              </a:extLst>
            </p:cNvPr>
            <p:cNvCxnSpPr>
              <a:cxnSpLocks/>
            </p:cNvCxnSpPr>
            <p:nvPr/>
          </p:nvCxnSpPr>
          <p:spPr>
            <a:xfrm>
              <a:off x="2423160" y="2868930"/>
              <a:ext cx="14859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B4EAC6A-4E81-48B3-B9E4-74E046FB7F7A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50" y="2868930"/>
              <a:ext cx="102870" cy="1714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530862B-D50C-4023-94AA-2B682497F6DF}"/>
                </a:ext>
              </a:extLst>
            </p:cNvPr>
            <p:cNvCxnSpPr/>
            <p:nvPr/>
          </p:nvCxnSpPr>
          <p:spPr>
            <a:xfrm>
              <a:off x="2674620" y="3040380"/>
              <a:ext cx="18288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7E84D87-F0B3-4A53-ACBC-1B79077F44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2868930"/>
              <a:ext cx="377191" cy="1714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74A8BC6-7924-4218-8A1E-5EF6CF5C7D56}"/>
                </a:ext>
              </a:extLst>
            </p:cNvPr>
            <p:cNvCxnSpPr/>
            <p:nvPr/>
          </p:nvCxnSpPr>
          <p:spPr>
            <a:xfrm flipH="1">
              <a:off x="2857500" y="2868930"/>
              <a:ext cx="14859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1993399-2BD5-4F01-B673-4C9F59A13A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150" y="3040380"/>
              <a:ext cx="148592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F41672D-E073-4B8D-A51E-3A57D462524B}"/>
              </a:ext>
            </a:extLst>
          </p:cNvPr>
          <p:cNvGrpSpPr/>
          <p:nvPr/>
        </p:nvGrpSpPr>
        <p:grpSpPr>
          <a:xfrm>
            <a:off x="2839160" y="22516676"/>
            <a:ext cx="1074420" cy="457200"/>
            <a:chOff x="2137410" y="2811780"/>
            <a:chExt cx="1074420" cy="457200"/>
          </a:xfrm>
        </p:grpSpPr>
        <p:sp>
          <p:nvSpPr>
            <p:cNvPr id="168" name="Cube 167">
              <a:extLst>
                <a:ext uri="{FF2B5EF4-FFF2-40B4-BE49-F238E27FC236}">
                  <a16:creationId xmlns:a16="http://schemas.microsoft.com/office/drawing/2014/main" id="{B95D5182-68F2-42A6-917D-88F265DD851E}"/>
                </a:ext>
              </a:extLst>
            </p:cNvPr>
            <p:cNvSpPr/>
            <p:nvPr/>
          </p:nvSpPr>
          <p:spPr>
            <a:xfrm>
              <a:off x="2137410" y="2811780"/>
              <a:ext cx="1074420" cy="457200"/>
            </a:xfrm>
            <a:prstGeom prst="cube">
              <a:avLst>
                <a:gd name="adj" fmla="val 6875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45C24AD-D244-44A4-8854-BD2093565757}"/>
                </a:ext>
              </a:extLst>
            </p:cNvPr>
            <p:cNvCxnSpPr>
              <a:cxnSpLocks/>
            </p:cNvCxnSpPr>
            <p:nvPr/>
          </p:nvCxnSpPr>
          <p:spPr>
            <a:xfrm>
              <a:off x="2423160" y="2868930"/>
              <a:ext cx="148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9EB999C-9366-48B0-A2E5-04F7F6C1424A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50" y="2868930"/>
              <a:ext cx="102870" cy="17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9FBE9B7-E3C5-4C67-847A-2BCD72FB499D}"/>
                </a:ext>
              </a:extLst>
            </p:cNvPr>
            <p:cNvCxnSpPr/>
            <p:nvPr/>
          </p:nvCxnSpPr>
          <p:spPr>
            <a:xfrm>
              <a:off x="2674620" y="3040380"/>
              <a:ext cx="1828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B592BE7-813B-4734-B075-FD8C2FA9D8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2868930"/>
              <a:ext cx="377191" cy="17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8BB3D51-DB0E-4D65-9922-7BBBAFAC61AB}"/>
                </a:ext>
              </a:extLst>
            </p:cNvPr>
            <p:cNvCxnSpPr/>
            <p:nvPr/>
          </p:nvCxnSpPr>
          <p:spPr>
            <a:xfrm flipH="1">
              <a:off x="2857500" y="2868930"/>
              <a:ext cx="148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ED93D19-C668-4CE4-9BDE-CC07520EB4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150" y="3040380"/>
              <a:ext cx="1485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78345CDA-3E04-486C-874B-0340508776D2}"/>
              </a:ext>
            </a:extLst>
          </p:cNvPr>
          <p:cNvGrpSpPr/>
          <p:nvPr/>
        </p:nvGrpSpPr>
        <p:grpSpPr>
          <a:xfrm>
            <a:off x="5067498" y="22513808"/>
            <a:ext cx="1074420" cy="457200"/>
            <a:chOff x="2137410" y="2811780"/>
            <a:chExt cx="1074420" cy="457200"/>
          </a:xfrm>
        </p:grpSpPr>
        <p:sp>
          <p:nvSpPr>
            <p:cNvPr id="176" name="Cube 175">
              <a:extLst>
                <a:ext uri="{FF2B5EF4-FFF2-40B4-BE49-F238E27FC236}">
                  <a16:creationId xmlns:a16="http://schemas.microsoft.com/office/drawing/2014/main" id="{17869C84-9A25-4E00-9E33-5ECECC2C95AC}"/>
                </a:ext>
              </a:extLst>
            </p:cNvPr>
            <p:cNvSpPr/>
            <p:nvPr/>
          </p:nvSpPr>
          <p:spPr>
            <a:xfrm>
              <a:off x="2137410" y="2811780"/>
              <a:ext cx="1074420" cy="457200"/>
            </a:xfrm>
            <a:prstGeom prst="cube">
              <a:avLst>
                <a:gd name="adj" fmla="val 6875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29384BD9-BFCF-4E3F-96A4-ACCF589DD618}"/>
                </a:ext>
              </a:extLst>
            </p:cNvPr>
            <p:cNvCxnSpPr>
              <a:cxnSpLocks/>
            </p:cNvCxnSpPr>
            <p:nvPr/>
          </p:nvCxnSpPr>
          <p:spPr>
            <a:xfrm>
              <a:off x="2423160" y="2868930"/>
              <a:ext cx="148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E681E3F-1924-4A2C-969D-F4ADB7C4B0DB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50" y="2868930"/>
              <a:ext cx="102870" cy="17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ADB3961-CEEB-4D01-BAC1-20358C543677}"/>
                </a:ext>
              </a:extLst>
            </p:cNvPr>
            <p:cNvCxnSpPr/>
            <p:nvPr/>
          </p:nvCxnSpPr>
          <p:spPr>
            <a:xfrm>
              <a:off x="2674620" y="3040380"/>
              <a:ext cx="1828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85E2E626-4F5F-423B-A443-753A807C73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2868930"/>
              <a:ext cx="377191" cy="17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E2EAD29-577B-47D5-BFA0-A5B4901CD77C}"/>
                </a:ext>
              </a:extLst>
            </p:cNvPr>
            <p:cNvCxnSpPr/>
            <p:nvPr/>
          </p:nvCxnSpPr>
          <p:spPr>
            <a:xfrm flipH="1">
              <a:off x="2857500" y="2868930"/>
              <a:ext cx="148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64F2DE4-6FF3-4374-939F-5CCDE618AD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150" y="3040380"/>
              <a:ext cx="1485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60C02CE-8D1E-4CC5-B545-6DAF32EC874D}"/>
              </a:ext>
            </a:extLst>
          </p:cNvPr>
          <p:cNvGrpSpPr/>
          <p:nvPr/>
        </p:nvGrpSpPr>
        <p:grpSpPr>
          <a:xfrm>
            <a:off x="4076440" y="21066004"/>
            <a:ext cx="1074420" cy="457200"/>
            <a:chOff x="2137410" y="2811780"/>
            <a:chExt cx="1074420" cy="457200"/>
          </a:xfrm>
        </p:grpSpPr>
        <p:sp>
          <p:nvSpPr>
            <p:cNvPr id="194" name="Cube 193">
              <a:extLst>
                <a:ext uri="{FF2B5EF4-FFF2-40B4-BE49-F238E27FC236}">
                  <a16:creationId xmlns:a16="http://schemas.microsoft.com/office/drawing/2014/main" id="{C717C841-9B81-403E-AF7D-94F179A2FA80}"/>
                </a:ext>
              </a:extLst>
            </p:cNvPr>
            <p:cNvSpPr/>
            <p:nvPr/>
          </p:nvSpPr>
          <p:spPr>
            <a:xfrm>
              <a:off x="2137410" y="2811780"/>
              <a:ext cx="1074420" cy="457200"/>
            </a:xfrm>
            <a:prstGeom prst="cube">
              <a:avLst>
                <a:gd name="adj" fmla="val 6875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95595F2-540B-4FFA-9A88-5EDDB7F92F9C}"/>
                </a:ext>
              </a:extLst>
            </p:cNvPr>
            <p:cNvCxnSpPr>
              <a:cxnSpLocks/>
            </p:cNvCxnSpPr>
            <p:nvPr/>
          </p:nvCxnSpPr>
          <p:spPr>
            <a:xfrm>
              <a:off x="2423160" y="2868930"/>
              <a:ext cx="148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BD03CE77-B078-4842-90A5-20568FADEB6F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50" y="2868930"/>
              <a:ext cx="102870" cy="17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A082C5A7-3462-4E86-A211-179A42A42E4A}"/>
                </a:ext>
              </a:extLst>
            </p:cNvPr>
            <p:cNvCxnSpPr/>
            <p:nvPr/>
          </p:nvCxnSpPr>
          <p:spPr>
            <a:xfrm>
              <a:off x="2674620" y="3040380"/>
              <a:ext cx="1828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75F78FF-8B4F-470F-A04D-40EEE7CD8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2868930"/>
              <a:ext cx="377191" cy="17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5F07B0E-256F-4FD5-AA9A-0F25D12E372B}"/>
                </a:ext>
              </a:extLst>
            </p:cNvPr>
            <p:cNvCxnSpPr/>
            <p:nvPr/>
          </p:nvCxnSpPr>
          <p:spPr>
            <a:xfrm flipH="1">
              <a:off x="2857500" y="2868930"/>
              <a:ext cx="148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3B07D57-FCA8-4C0F-8A5B-5CA672B94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150" y="3040380"/>
              <a:ext cx="1485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80A7419-AF90-4861-A0AF-094963F6D21E}"/>
              </a:ext>
            </a:extLst>
          </p:cNvPr>
          <p:cNvGrpSpPr/>
          <p:nvPr/>
        </p:nvGrpSpPr>
        <p:grpSpPr>
          <a:xfrm>
            <a:off x="2912247" y="19681705"/>
            <a:ext cx="1074420" cy="457200"/>
            <a:chOff x="2137410" y="2811780"/>
            <a:chExt cx="1074420" cy="457200"/>
          </a:xfrm>
        </p:grpSpPr>
        <p:sp>
          <p:nvSpPr>
            <p:cNvPr id="202" name="Cube 201">
              <a:extLst>
                <a:ext uri="{FF2B5EF4-FFF2-40B4-BE49-F238E27FC236}">
                  <a16:creationId xmlns:a16="http://schemas.microsoft.com/office/drawing/2014/main" id="{9009A458-38CC-489E-8D90-89F229090316}"/>
                </a:ext>
              </a:extLst>
            </p:cNvPr>
            <p:cNvSpPr/>
            <p:nvPr/>
          </p:nvSpPr>
          <p:spPr>
            <a:xfrm>
              <a:off x="2137410" y="2811780"/>
              <a:ext cx="1074420" cy="457200"/>
            </a:xfrm>
            <a:prstGeom prst="cube">
              <a:avLst>
                <a:gd name="adj" fmla="val 6875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6EA5796A-EC0C-4EE0-8360-C69035D68050}"/>
                </a:ext>
              </a:extLst>
            </p:cNvPr>
            <p:cNvCxnSpPr>
              <a:cxnSpLocks/>
            </p:cNvCxnSpPr>
            <p:nvPr/>
          </p:nvCxnSpPr>
          <p:spPr>
            <a:xfrm>
              <a:off x="2423160" y="2868930"/>
              <a:ext cx="148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40D837E-D756-4C29-89E7-6350FE87F871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50" y="2868930"/>
              <a:ext cx="102870" cy="17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5C1E6B3-4DDE-447F-A001-B3BA2499F815}"/>
                </a:ext>
              </a:extLst>
            </p:cNvPr>
            <p:cNvCxnSpPr/>
            <p:nvPr/>
          </p:nvCxnSpPr>
          <p:spPr>
            <a:xfrm>
              <a:off x="2674620" y="3040380"/>
              <a:ext cx="1828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FC0CC9-4572-41BF-8412-C06479367E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2868930"/>
              <a:ext cx="377191" cy="17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83B967A-5CBB-46BA-801C-E8674A0A1B0C}"/>
                </a:ext>
              </a:extLst>
            </p:cNvPr>
            <p:cNvCxnSpPr/>
            <p:nvPr/>
          </p:nvCxnSpPr>
          <p:spPr>
            <a:xfrm flipH="1">
              <a:off x="2857500" y="2868930"/>
              <a:ext cx="148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50F2C2E-0717-4CB3-9A3C-9855F4A755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150" y="3040380"/>
              <a:ext cx="1485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8E991C6-59C3-476F-9601-5956B133E7F4}"/>
              </a:ext>
            </a:extLst>
          </p:cNvPr>
          <p:cNvGrpSpPr/>
          <p:nvPr/>
        </p:nvGrpSpPr>
        <p:grpSpPr>
          <a:xfrm>
            <a:off x="5140585" y="19678837"/>
            <a:ext cx="1074420" cy="457200"/>
            <a:chOff x="2137410" y="2811780"/>
            <a:chExt cx="1074420" cy="457200"/>
          </a:xfrm>
        </p:grpSpPr>
        <p:sp>
          <p:nvSpPr>
            <p:cNvPr id="210" name="Cube 209">
              <a:extLst>
                <a:ext uri="{FF2B5EF4-FFF2-40B4-BE49-F238E27FC236}">
                  <a16:creationId xmlns:a16="http://schemas.microsoft.com/office/drawing/2014/main" id="{DF60E406-A0C9-4726-8869-4674281A22C1}"/>
                </a:ext>
              </a:extLst>
            </p:cNvPr>
            <p:cNvSpPr/>
            <p:nvPr/>
          </p:nvSpPr>
          <p:spPr>
            <a:xfrm>
              <a:off x="2137410" y="2811780"/>
              <a:ext cx="1074420" cy="457200"/>
            </a:xfrm>
            <a:prstGeom prst="cube">
              <a:avLst>
                <a:gd name="adj" fmla="val 6875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4BD86F0-C071-42C1-B885-3F4FB0C7F070}"/>
                </a:ext>
              </a:extLst>
            </p:cNvPr>
            <p:cNvCxnSpPr>
              <a:cxnSpLocks/>
            </p:cNvCxnSpPr>
            <p:nvPr/>
          </p:nvCxnSpPr>
          <p:spPr>
            <a:xfrm>
              <a:off x="2423160" y="2868930"/>
              <a:ext cx="148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03F29E26-0C47-41CF-8318-CCEBEDF9E550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50" y="2868930"/>
              <a:ext cx="102870" cy="17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35CB4AE-BBF3-46D6-965C-DFBA38AACACB}"/>
                </a:ext>
              </a:extLst>
            </p:cNvPr>
            <p:cNvCxnSpPr/>
            <p:nvPr/>
          </p:nvCxnSpPr>
          <p:spPr>
            <a:xfrm>
              <a:off x="2674620" y="3040380"/>
              <a:ext cx="1828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E5690E8-5CD3-49C1-9458-A9DCA7EF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2868930"/>
              <a:ext cx="377191" cy="17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5C80FBE-D630-44EF-AB48-E6C6EAB344D4}"/>
                </a:ext>
              </a:extLst>
            </p:cNvPr>
            <p:cNvCxnSpPr/>
            <p:nvPr/>
          </p:nvCxnSpPr>
          <p:spPr>
            <a:xfrm flipH="1">
              <a:off x="2857500" y="2868930"/>
              <a:ext cx="148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2099A9BE-ACB6-4D1E-8239-52F7A03F1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150" y="3040380"/>
              <a:ext cx="1485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A283BFD-FA45-4033-94F6-FA621B35983A}"/>
              </a:ext>
            </a:extLst>
          </p:cNvPr>
          <p:cNvGrpSpPr/>
          <p:nvPr/>
        </p:nvGrpSpPr>
        <p:grpSpPr>
          <a:xfrm>
            <a:off x="2912247" y="17942816"/>
            <a:ext cx="1074420" cy="457200"/>
            <a:chOff x="2137410" y="2811780"/>
            <a:chExt cx="1074420" cy="457200"/>
          </a:xfrm>
          <a:solidFill>
            <a:srgbClr val="FF0000"/>
          </a:solidFill>
        </p:grpSpPr>
        <p:sp>
          <p:nvSpPr>
            <p:cNvPr id="218" name="Cube 217">
              <a:extLst>
                <a:ext uri="{FF2B5EF4-FFF2-40B4-BE49-F238E27FC236}">
                  <a16:creationId xmlns:a16="http://schemas.microsoft.com/office/drawing/2014/main" id="{6626647D-3967-4480-96F7-4292C337C4E3}"/>
                </a:ext>
              </a:extLst>
            </p:cNvPr>
            <p:cNvSpPr/>
            <p:nvPr/>
          </p:nvSpPr>
          <p:spPr>
            <a:xfrm>
              <a:off x="2137410" y="2811780"/>
              <a:ext cx="1074420" cy="457200"/>
            </a:xfrm>
            <a:prstGeom prst="cube">
              <a:avLst>
                <a:gd name="adj" fmla="val 6875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6F3B7FD-6589-40BC-804A-632ED0CF002C}"/>
                </a:ext>
              </a:extLst>
            </p:cNvPr>
            <p:cNvCxnSpPr>
              <a:cxnSpLocks/>
            </p:cNvCxnSpPr>
            <p:nvPr/>
          </p:nvCxnSpPr>
          <p:spPr>
            <a:xfrm>
              <a:off x="2423160" y="2868930"/>
              <a:ext cx="14859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F749A1AB-5405-471E-85FF-C80B3855158A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50" y="2868930"/>
              <a:ext cx="102870" cy="1714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2388460D-C42E-4AEB-89B3-121626413512}"/>
                </a:ext>
              </a:extLst>
            </p:cNvPr>
            <p:cNvCxnSpPr/>
            <p:nvPr/>
          </p:nvCxnSpPr>
          <p:spPr>
            <a:xfrm>
              <a:off x="2674620" y="3040380"/>
              <a:ext cx="18288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3A75DDC-92E9-4EEE-AA61-5E62C7090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2868930"/>
              <a:ext cx="377191" cy="1714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FA09F97F-2486-4E23-82C3-35155BD7BC02}"/>
                </a:ext>
              </a:extLst>
            </p:cNvPr>
            <p:cNvCxnSpPr/>
            <p:nvPr/>
          </p:nvCxnSpPr>
          <p:spPr>
            <a:xfrm flipH="1">
              <a:off x="2857500" y="2868930"/>
              <a:ext cx="14859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269282D3-2F05-4D91-B726-A19C28B7D0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150" y="3040380"/>
              <a:ext cx="148592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938CF0A-4481-4A62-A5EB-4EB2737334E7}"/>
              </a:ext>
            </a:extLst>
          </p:cNvPr>
          <p:cNvGrpSpPr/>
          <p:nvPr/>
        </p:nvGrpSpPr>
        <p:grpSpPr>
          <a:xfrm>
            <a:off x="5140585" y="17939948"/>
            <a:ext cx="1074420" cy="457200"/>
            <a:chOff x="2137410" y="2811780"/>
            <a:chExt cx="1074420" cy="457200"/>
          </a:xfrm>
          <a:solidFill>
            <a:srgbClr val="FF0000"/>
          </a:solidFill>
        </p:grpSpPr>
        <p:sp>
          <p:nvSpPr>
            <p:cNvPr id="226" name="Cube 225">
              <a:extLst>
                <a:ext uri="{FF2B5EF4-FFF2-40B4-BE49-F238E27FC236}">
                  <a16:creationId xmlns:a16="http://schemas.microsoft.com/office/drawing/2014/main" id="{5B8FF98B-CD88-4B03-88EE-AD3D9C3130FC}"/>
                </a:ext>
              </a:extLst>
            </p:cNvPr>
            <p:cNvSpPr/>
            <p:nvPr/>
          </p:nvSpPr>
          <p:spPr>
            <a:xfrm>
              <a:off x="2137410" y="2811780"/>
              <a:ext cx="1074420" cy="457200"/>
            </a:xfrm>
            <a:prstGeom prst="cube">
              <a:avLst>
                <a:gd name="adj" fmla="val 6875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096E4742-9A85-4081-AD81-B88F64730DEE}"/>
                </a:ext>
              </a:extLst>
            </p:cNvPr>
            <p:cNvCxnSpPr>
              <a:cxnSpLocks/>
            </p:cNvCxnSpPr>
            <p:nvPr/>
          </p:nvCxnSpPr>
          <p:spPr>
            <a:xfrm>
              <a:off x="2423160" y="2868930"/>
              <a:ext cx="14859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CF8AC2CC-7E4E-461C-BDD2-4B5F40BEC4C2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50" y="2868930"/>
              <a:ext cx="102870" cy="1714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B3B68EFC-BD7F-4E85-89F7-218A26E345C0}"/>
                </a:ext>
              </a:extLst>
            </p:cNvPr>
            <p:cNvCxnSpPr/>
            <p:nvPr/>
          </p:nvCxnSpPr>
          <p:spPr>
            <a:xfrm>
              <a:off x="2674620" y="3040380"/>
              <a:ext cx="18288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90CC054C-371F-471A-92AC-E04E205FD4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2868930"/>
              <a:ext cx="377191" cy="1714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1F49CD7-4A35-4883-A831-1D8E27D28139}"/>
                </a:ext>
              </a:extLst>
            </p:cNvPr>
            <p:cNvCxnSpPr/>
            <p:nvPr/>
          </p:nvCxnSpPr>
          <p:spPr>
            <a:xfrm flipH="1">
              <a:off x="2857500" y="2868930"/>
              <a:ext cx="14859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14001CFA-59D3-48CD-8FE8-7FC85E5F8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150" y="3040380"/>
              <a:ext cx="148592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3" name="Cube 332">
            <a:extLst>
              <a:ext uri="{FF2B5EF4-FFF2-40B4-BE49-F238E27FC236}">
                <a16:creationId xmlns:a16="http://schemas.microsoft.com/office/drawing/2014/main" id="{9D2F60F7-E7AD-4AEC-B730-22BF5C885834}"/>
              </a:ext>
            </a:extLst>
          </p:cNvPr>
          <p:cNvSpPr/>
          <p:nvPr/>
        </p:nvSpPr>
        <p:spPr>
          <a:xfrm>
            <a:off x="14251304" y="18806068"/>
            <a:ext cx="1074420" cy="1574800"/>
          </a:xfrm>
          <a:prstGeom prst="cube">
            <a:avLst>
              <a:gd name="adj" fmla="val 4062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46A2238B-3C02-4610-8BC4-710E71E0D9DC}"/>
              </a:ext>
            </a:extLst>
          </p:cNvPr>
          <p:cNvSpPr txBox="1"/>
          <p:nvPr/>
        </p:nvSpPr>
        <p:spPr>
          <a:xfrm>
            <a:off x="12395803" y="20348353"/>
            <a:ext cx="830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UDP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Source</a:t>
            </a:r>
          </a:p>
        </p:txBody>
      </p: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AC77954B-133A-4C62-9C0E-EFA56BCFD15E}"/>
              </a:ext>
            </a:extLst>
          </p:cNvPr>
          <p:cNvCxnSpPr>
            <a:cxnSpLocks/>
            <a:endCxn id="333" idx="2"/>
          </p:cNvCxnSpPr>
          <p:nvPr/>
        </p:nvCxnSpPr>
        <p:spPr>
          <a:xfrm>
            <a:off x="13495968" y="19811682"/>
            <a:ext cx="75533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3786CD75-0480-4A02-964F-953E11EE5CF3}"/>
              </a:ext>
            </a:extLst>
          </p:cNvPr>
          <p:cNvCxnSpPr>
            <a:cxnSpLocks/>
          </p:cNvCxnSpPr>
          <p:nvPr/>
        </p:nvCxnSpPr>
        <p:spPr>
          <a:xfrm>
            <a:off x="-32215" y="13657006"/>
            <a:ext cx="274320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8778AD16-A457-48E2-8B54-E2EC949C939B}"/>
              </a:ext>
            </a:extLst>
          </p:cNvPr>
          <p:cNvCxnSpPr>
            <a:cxnSpLocks/>
          </p:cNvCxnSpPr>
          <p:nvPr/>
        </p:nvCxnSpPr>
        <p:spPr>
          <a:xfrm>
            <a:off x="9760266" y="13778683"/>
            <a:ext cx="0" cy="13679589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B60AF268-3676-466C-82B0-1CD69826FBC9}"/>
              </a:ext>
            </a:extLst>
          </p:cNvPr>
          <p:cNvSpPr txBox="1"/>
          <p:nvPr/>
        </p:nvSpPr>
        <p:spPr>
          <a:xfrm>
            <a:off x="9760266" y="11615673"/>
            <a:ext cx="1898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ONOS VM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88CE5332-119B-4127-93A6-405D709624C5}"/>
              </a:ext>
            </a:extLst>
          </p:cNvPr>
          <p:cNvSpPr txBox="1"/>
          <p:nvPr/>
        </p:nvSpPr>
        <p:spPr>
          <a:xfrm>
            <a:off x="23227321" y="13710964"/>
            <a:ext cx="2820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Application VM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5B5086D8-9ABC-4B6F-87F3-D3FEEAB6ACF5}"/>
              </a:ext>
            </a:extLst>
          </p:cNvPr>
          <p:cNvSpPr txBox="1"/>
          <p:nvPr/>
        </p:nvSpPr>
        <p:spPr>
          <a:xfrm>
            <a:off x="23474" y="13717999"/>
            <a:ext cx="2225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Mininet VM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B5AC1A66-6BB8-4BBB-AE4E-BFCCAB6065D1}"/>
              </a:ext>
            </a:extLst>
          </p:cNvPr>
          <p:cNvSpPr txBox="1"/>
          <p:nvPr/>
        </p:nvSpPr>
        <p:spPr>
          <a:xfrm>
            <a:off x="1724768" y="1636500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41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B1624C80-03EE-42F5-817B-D03435051416}"/>
              </a:ext>
            </a:extLst>
          </p:cNvPr>
          <p:cNvSpPr txBox="1"/>
          <p:nvPr/>
        </p:nvSpPr>
        <p:spPr>
          <a:xfrm>
            <a:off x="3499313" y="16362529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42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CB6352D7-5E86-48E5-97BE-39FC4EE1E4DF}"/>
              </a:ext>
            </a:extLst>
          </p:cNvPr>
          <p:cNvSpPr txBox="1"/>
          <p:nvPr/>
        </p:nvSpPr>
        <p:spPr>
          <a:xfrm>
            <a:off x="6315386" y="16362529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</a:t>
            </a:r>
            <a:r>
              <a:rPr lang="en-US" b="1" baseline="-25000" dirty="0">
                <a:solidFill>
                  <a:srgbClr val="7030A0"/>
                </a:solidFill>
              </a:rPr>
              <a:t>51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78" name="Cube 377">
            <a:extLst>
              <a:ext uri="{FF2B5EF4-FFF2-40B4-BE49-F238E27FC236}">
                <a16:creationId xmlns:a16="http://schemas.microsoft.com/office/drawing/2014/main" id="{91A97B25-9A25-4973-AA74-B383E9A3C476}"/>
              </a:ext>
            </a:extLst>
          </p:cNvPr>
          <p:cNvSpPr/>
          <p:nvPr/>
        </p:nvSpPr>
        <p:spPr>
          <a:xfrm>
            <a:off x="22301746" y="21363308"/>
            <a:ext cx="1074420" cy="1574800"/>
          </a:xfrm>
          <a:prstGeom prst="cube">
            <a:avLst>
              <a:gd name="adj" fmla="val 4062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50C302EF-9F29-4223-B86E-3DCC957F3687}"/>
              </a:ext>
            </a:extLst>
          </p:cNvPr>
          <p:cNvSpPr txBox="1"/>
          <p:nvPr/>
        </p:nvSpPr>
        <p:spPr>
          <a:xfrm>
            <a:off x="22217108" y="2288826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Logstash</a:t>
            </a: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A2341E8E-026B-4560-8D6A-6D9031C1797F}"/>
              </a:ext>
            </a:extLst>
          </p:cNvPr>
          <p:cNvCxnSpPr>
            <a:cxnSpLocks/>
            <a:stCxn id="378" idx="0"/>
          </p:cNvCxnSpPr>
          <p:nvPr/>
        </p:nvCxnSpPr>
        <p:spPr>
          <a:xfrm flipH="1" flipV="1">
            <a:off x="23057082" y="20281900"/>
            <a:ext cx="89" cy="10814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DB7EB5A5-CFA9-4D0B-8C41-AE72FAB9CFE0}"/>
              </a:ext>
            </a:extLst>
          </p:cNvPr>
          <p:cNvGrpSpPr/>
          <p:nvPr/>
        </p:nvGrpSpPr>
        <p:grpSpPr>
          <a:xfrm>
            <a:off x="24387690" y="19130539"/>
            <a:ext cx="1581150" cy="1385380"/>
            <a:chOff x="24387690" y="19130539"/>
            <a:chExt cx="1581150" cy="1385380"/>
          </a:xfrm>
        </p:grpSpPr>
        <p:pic>
          <p:nvPicPr>
            <p:cNvPr id="413" name="Graphic 412" descr="Monitor">
              <a:extLst>
                <a:ext uri="{FF2B5EF4-FFF2-40B4-BE49-F238E27FC236}">
                  <a16:creationId xmlns:a16="http://schemas.microsoft.com/office/drawing/2014/main" id="{72868A3D-56F3-43C7-9F99-CF1F7B2926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667" t="13136" r="7742" b="12746"/>
            <a:stretch/>
          </p:blipFill>
          <p:spPr>
            <a:xfrm>
              <a:off x="24387690" y="19130539"/>
              <a:ext cx="1581150" cy="1385380"/>
            </a:xfrm>
            <a:prstGeom prst="rect">
              <a:avLst/>
            </a:prstGeom>
          </p:spPr>
        </p:pic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2CD25988-4240-4D78-991B-539379B82A1F}"/>
                </a:ext>
              </a:extLst>
            </p:cNvPr>
            <p:cNvSpPr txBox="1"/>
            <p:nvPr/>
          </p:nvSpPr>
          <p:spPr>
            <a:xfrm>
              <a:off x="24489563" y="19355671"/>
              <a:ext cx="1377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Kibana</a:t>
              </a:r>
              <a:br>
                <a:rPr lang="en-US" b="1" dirty="0">
                  <a:solidFill>
                    <a:srgbClr val="FF0000"/>
                  </a:solidFill>
                </a:rPr>
              </a:br>
              <a:r>
                <a:rPr lang="en-US" b="1" dirty="0">
                  <a:solidFill>
                    <a:srgbClr val="FF0000"/>
                  </a:solidFill>
                </a:rPr>
                <a:t>Web GUI</a:t>
              </a:r>
            </a:p>
          </p:txBody>
        </p:sp>
      </p:grp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D32FDB85-2182-4449-8BC6-66DB8897369D}"/>
              </a:ext>
            </a:extLst>
          </p:cNvPr>
          <p:cNvCxnSpPr>
            <a:cxnSpLocks/>
            <a:endCxn id="413" idx="1"/>
          </p:cNvCxnSpPr>
          <p:nvPr/>
        </p:nvCxnSpPr>
        <p:spPr>
          <a:xfrm>
            <a:off x="23361845" y="19823229"/>
            <a:ext cx="10258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Arrow Connector 486">
            <a:extLst>
              <a:ext uri="{FF2B5EF4-FFF2-40B4-BE49-F238E27FC236}">
                <a16:creationId xmlns:a16="http://schemas.microsoft.com/office/drawing/2014/main" id="{E91BF99A-5E43-4D58-9BFB-12952DE8BF00}"/>
              </a:ext>
            </a:extLst>
          </p:cNvPr>
          <p:cNvCxnSpPr>
            <a:cxnSpLocks/>
            <a:endCxn id="289" idx="5"/>
          </p:cNvCxnSpPr>
          <p:nvPr/>
        </p:nvCxnSpPr>
        <p:spPr>
          <a:xfrm flipH="1" flipV="1">
            <a:off x="18967689" y="19381911"/>
            <a:ext cx="906800" cy="45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4A51F5ED-6AF4-4573-9D9D-AE1997B647A9}"/>
              </a:ext>
            </a:extLst>
          </p:cNvPr>
          <p:cNvSpPr/>
          <p:nvPr/>
        </p:nvSpPr>
        <p:spPr>
          <a:xfrm>
            <a:off x="5072149" y="1191289"/>
            <a:ext cx="14647343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version is for close-up of</a:t>
            </a:r>
            <a:b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Mininet VM.</a:t>
            </a:r>
          </a:p>
        </p:txBody>
      </p:sp>
    </p:spTree>
    <p:extLst>
      <p:ext uri="{BB962C8B-B14F-4D97-AF65-F5344CB8AC3E}">
        <p14:creationId xmlns:p14="http://schemas.microsoft.com/office/powerpoint/2010/main" val="111601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E18A6246-C879-46FD-A58E-2A6A76A1D3B5}"/>
              </a:ext>
            </a:extLst>
          </p:cNvPr>
          <p:cNvGrpSpPr/>
          <p:nvPr/>
        </p:nvGrpSpPr>
        <p:grpSpPr>
          <a:xfrm>
            <a:off x="12660571" y="15213820"/>
            <a:ext cx="12294928" cy="6176494"/>
            <a:chOff x="12660571" y="15213820"/>
            <a:chExt cx="12294928" cy="617649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E0EA4ED-D883-4D50-A83C-14C893BC4F59}"/>
                </a:ext>
              </a:extLst>
            </p:cNvPr>
            <p:cNvSpPr/>
            <p:nvPr/>
          </p:nvSpPr>
          <p:spPr>
            <a:xfrm>
              <a:off x="12660571" y="15213820"/>
              <a:ext cx="12294928" cy="61764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EA65C18-54D9-46AB-8DFB-D7CBD8CD40E7}"/>
                </a:ext>
              </a:extLst>
            </p:cNvPr>
            <p:cNvSpPr/>
            <p:nvPr/>
          </p:nvSpPr>
          <p:spPr>
            <a:xfrm>
              <a:off x="20718028" y="18285735"/>
              <a:ext cx="1223729" cy="1223729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5FBF110-9FBE-439D-830F-20663EAF4FDD}"/>
                </a:ext>
              </a:extLst>
            </p:cNvPr>
            <p:cNvSpPr/>
            <p:nvPr/>
          </p:nvSpPr>
          <p:spPr>
            <a:xfrm>
              <a:off x="17993886" y="17561835"/>
              <a:ext cx="1223729" cy="122372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32B35E3-77A4-417C-875C-F2D710016274}"/>
                </a:ext>
              </a:extLst>
            </p:cNvPr>
            <p:cNvSpPr/>
            <p:nvPr/>
          </p:nvSpPr>
          <p:spPr>
            <a:xfrm>
              <a:off x="13690850" y="16687801"/>
              <a:ext cx="4133849" cy="4133849"/>
            </a:xfrm>
            <a:prstGeom prst="rect">
              <a:avLst/>
            </a:prstGeom>
            <a:solidFill>
              <a:srgbClr val="4472C4">
                <a:alpha val="1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EC87B53-850E-44CF-8F16-28927D2F6938}"/>
                </a:ext>
              </a:extLst>
            </p:cNvPr>
            <p:cNvSpPr/>
            <p:nvPr/>
          </p:nvSpPr>
          <p:spPr>
            <a:xfrm>
              <a:off x="13716000" y="18897600"/>
              <a:ext cx="7613893" cy="1924050"/>
            </a:xfrm>
            <a:prstGeom prst="rect">
              <a:avLst/>
            </a:prstGeom>
            <a:solidFill>
              <a:srgbClr val="00B050">
                <a:alpha val="1019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127AAA1-67DC-46C8-BCFB-E2654FA121FD}"/>
                </a:ext>
              </a:extLst>
            </p:cNvPr>
            <p:cNvSpPr/>
            <p:nvPr/>
          </p:nvSpPr>
          <p:spPr>
            <a:xfrm>
              <a:off x="13715996" y="18173700"/>
              <a:ext cx="4889755" cy="2647950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70AFA0B-1310-4FB1-975B-20A16BE0A2E7}"/>
                </a:ext>
              </a:extLst>
            </p:cNvPr>
            <p:cNvSpPr/>
            <p:nvPr/>
          </p:nvSpPr>
          <p:spPr>
            <a:xfrm>
              <a:off x="17206356" y="16075936"/>
              <a:ext cx="1223729" cy="12237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7761292-F27A-400C-BFA0-8711C7537D2C}"/>
                </a:ext>
              </a:extLst>
            </p:cNvPr>
            <p:cNvCxnSpPr>
              <a:cxnSpLocks/>
            </p:cNvCxnSpPr>
            <p:nvPr/>
          </p:nvCxnSpPr>
          <p:spPr>
            <a:xfrm>
              <a:off x="13690850" y="15330485"/>
              <a:ext cx="2" cy="5472115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C47140-D1DA-4ABB-BB17-46E009F7658B}"/>
                </a:ext>
              </a:extLst>
            </p:cNvPr>
            <p:cNvCxnSpPr>
              <a:cxnSpLocks/>
            </p:cNvCxnSpPr>
            <p:nvPr/>
          </p:nvCxnSpPr>
          <p:spPr>
            <a:xfrm>
              <a:off x="13690852" y="20802600"/>
              <a:ext cx="8820150" cy="2065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1E37995-54BE-4318-BC76-F560EF0906E4}"/>
                </a:ext>
              </a:extLst>
            </p:cNvPr>
            <p:cNvSpPr/>
            <p:nvPr/>
          </p:nvSpPr>
          <p:spPr>
            <a:xfrm>
              <a:off x="14452852" y="17173493"/>
              <a:ext cx="323849" cy="323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0E0CDC5-F149-41F1-9647-2EF812DF1B30}"/>
                </a:ext>
              </a:extLst>
            </p:cNvPr>
            <p:cNvSpPr txBox="1"/>
            <p:nvPr/>
          </p:nvSpPr>
          <p:spPr>
            <a:xfrm>
              <a:off x="14098358" y="17100170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616117B-8A82-47B2-B3C9-951C7023CF7A}"/>
                </a:ext>
              </a:extLst>
            </p:cNvPr>
            <p:cNvSpPr/>
            <p:nvPr/>
          </p:nvSpPr>
          <p:spPr>
            <a:xfrm>
              <a:off x="14713752" y="19666893"/>
              <a:ext cx="323849" cy="323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95E91DE-AE33-489A-9AC5-0DF80957F4BA}"/>
                </a:ext>
              </a:extLst>
            </p:cNvPr>
            <p:cNvSpPr txBox="1"/>
            <p:nvPr/>
          </p:nvSpPr>
          <p:spPr>
            <a:xfrm>
              <a:off x="14359258" y="19593570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CD04B4E-8174-4CB2-8B6A-50E49660C23D}"/>
                </a:ext>
              </a:extLst>
            </p:cNvPr>
            <p:cNvSpPr/>
            <p:nvPr/>
          </p:nvSpPr>
          <p:spPr>
            <a:xfrm>
              <a:off x="18192446" y="19666893"/>
              <a:ext cx="323849" cy="323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A7A7E2A-8223-444A-948B-5C614088E0E6}"/>
                </a:ext>
              </a:extLst>
            </p:cNvPr>
            <p:cNvSpPr txBox="1"/>
            <p:nvPr/>
          </p:nvSpPr>
          <p:spPr>
            <a:xfrm>
              <a:off x="17837952" y="19593570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219FDCF-535C-4DAF-9D15-B331DB0E5C83}"/>
                </a:ext>
              </a:extLst>
            </p:cNvPr>
            <p:cNvSpPr/>
            <p:nvPr/>
          </p:nvSpPr>
          <p:spPr>
            <a:xfrm>
              <a:off x="21329892" y="18395616"/>
              <a:ext cx="323849" cy="323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130C65A-01E0-4F71-B688-24468106FF41}"/>
                </a:ext>
              </a:extLst>
            </p:cNvPr>
            <p:cNvSpPr txBox="1"/>
            <p:nvPr/>
          </p:nvSpPr>
          <p:spPr>
            <a:xfrm>
              <a:off x="20975398" y="18322293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20C8F9E-3242-4DF0-8E62-A9670430E658}"/>
                </a:ext>
              </a:extLst>
            </p:cNvPr>
            <p:cNvSpPr/>
            <p:nvPr/>
          </p:nvSpPr>
          <p:spPr>
            <a:xfrm>
              <a:off x="20356078" y="16447443"/>
              <a:ext cx="323849" cy="323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0BBEB4E-4B41-4360-9C5E-53436FB8E640}"/>
                </a:ext>
              </a:extLst>
            </p:cNvPr>
            <p:cNvSpPr txBox="1"/>
            <p:nvPr/>
          </p:nvSpPr>
          <p:spPr>
            <a:xfrm>
              <a:off x="20001584" y="16374120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F806521-AE7D-45C8-AFF9-621C43CDCF64}"/>
                </a:ext>
              </a:extLst>
            </p:cNvPr>
            <p:cNvSpPr txBox="1"/>
            <p:nvPr/>
          </p:nvSpPr>
          <p:spPr>
            <a:xfrm>
              <a:off x="16513166" y="20867093"/>
              <a:ext cx="3345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Sum of All Bytes Sent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2CF9AD4-0CED-4692-90EA-2E9765C1D302}"/>
                </a:ext>
              </a:extLst>
            </p:cNvPr>
            <p:cNvSpPr txBox="1"/>
            <p:nvPr/>
          </p:nvSpPr>
          <p:spPr>
            <a:xfrm rot="16200000">
              <a:off x="11755836" y="17808681"/>
              <a:ext cx="276357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# Unique</a:t>
              </a:r>
              <a:br>
                <a:rPr lang="en-US" sz="2800" b="1" dirty="0"/>
              </a:br>
              <a:r>
                <a:rPr lang="en-US" sz="2800" b="1" dirty="0"/>
                <a:t>Destination Ports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58F9922-3584-4EE6-BAAE-FD80A16F1AC4}"/>
                </a:ext>
              </a:extLst>
            </p:cNvPr>
            <p:cNvSpPr txBox="1"/>
            <p:nvPr/>
          </p:nvSpPr>
          <p:spPr>
            <a:xfrm>
              <a:off x="14452852" y="15508819"/>
              <a:ext cx="29622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2F528F"/>
                  </a:solidFill>
                </a:rPr>
                <a:t>Cluster 1 Center: (3500 Bytes, 80 Ports)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9028FF1-F9BB-445A-B96B-A184D22F5CCF}"/>
                </a:ext>
              </a:extLst>
            </p:cNvPr>
            <p:cNvSpPr txBox="1"/>
            <p:nvPr/>
          </p:nvSpPr>
          <p:spPr>
            <a:xfrm>
              <a:off x="19071983" y="17144186"/>
              <a:ext cx="30108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Cluster 2 Center: (4000 Bytes, 50 Ports)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9B1AAC3-AC2C-42E8-AD9F-3211831F3C3A}"/>
                </a:ext>
              </a:extLst>
            </p:cNvPr>
            <p:cNvSpPr txBox="1"/>
            <p:nvPr/>
          </p:nvSpPr>
          <p:spPr>
            <a:xfrm>
              <a:off x="21937224" y="18164123"/>
              <a:ext cx="30182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B050"/>
                  </a:solidFill>
                </a:rPr>
                <a:t>Cluster 3 Center:</a:t>
              </a:r>
              <a:br>
                <a:rPr lang="en-US" sz="2400" b="1" dirty="0">
                  <a:solidFill>
                    <a:srgbClr val="00B050"/>
                  </a:solidFill>
                </a:rPr>
              </a:br>
              <a:r>
                <a:rPr lang="en-US" sz="2400" b="1" dirty="0">
                  <a:solidFill>
                    <a:srgbClr val="00B050"/>
                  </a:solidFill>
                </a:rPr>
                <a:t>(6000 Bytes, 30 Ports)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4CD5D50-A964-441F-8FA4-ACA596693C4B}"/>
              </a:ext>
            </a:extLst>
          </p:cNvPr>
          <p:cNvGrpSpPr/>
          <p:nvPr/>
        </p:nvGrpSpPr>
        <p:grpSpPr>
          <a:xfrm>
            <a:off x="0" y="2388487"/>
            <a:ext cx="12588746" cy="9221165"/>
            <a:chOff x="0" y="2388487"/>
            <a:chExt cx="12588746" cy="9221165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231FCDF-4983-4729-A3A5-BE4216873B73}"/>
                </a:ext>
              </a:extLst>
            </p:cNvPr>
            <p:cNvSpPr/>
            <p:nvPr/>
          </p:nvSpPr>
          <p:spPr>
            <a:xfrm>
              <a:off x="0" y="2388487"/>
              <a:ext cx="12588746" cy="9221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BA221DAE-5484-4FE2-87D2-1D4622680548}"/>
                </a:ext>
              </a:extLst>
            </p:cNvPr>
            <p:cNvSpPr/>
            <p:nvPr/>
          </p:nvSpPr>
          <p:spPr>
            <a:xfrm>
              <a:off x="1233718" y="5205411"/>
              <a:ext cx="6409870" cy="5029200"/>
            </a:xfrm>
            <a:prstGeom prst="cube">
              <a:avLst>
                <a:gd name="adj" fmla="val 65318"/>
              </a:avLst>
            </a:prstGeom>
            <a:solidFill>
              <a:srgbClr val="00B050">
                <a:alpha val="1019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A5C1D4DC-80B3-4350-9A7C-3A4226149716}"/>
                </a:ext>
              </a:extLst>
            </p:cNvPr>
            <p:cNvSpPr/>
            <p:nvPr/>
          </p:nvSpPr>
          <p:spPr>
            <a:xfrm>
              <a:off x="3566887" y="4209599"/>
              <a:ext cx="3686626" cy="3686626"/>
            </a:xfrm>
            <a:prstGeom prst="cube">
              <a:avLst/>
            </a:prstGeom>
            <a:solidFill>
              <a:srgbClr val="4472C4">
                <a:alpha val="10196"/>
              </a:srgbClr>
            </a:solidFill>
            <a:ln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F0FC081-2BE6-4DC0-AB82-6F6D1284E6F3}"/>
                </a:ext>
              </a:extLst>
            </p:cNvPr>
            <p:cNvCxnSpPr>
              <a:cxnSpLocks/>
            </p:cNvCxnSpPr>
            <p:nvPr/>
          </p:nvCxnSpPr>
          <p:spPr>
            <a:xfrm>
              <a:off x="4476750" y="3486150"/>
              <a:ext cx="0" cy="350520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4A6700D-2FE6-4ACD-B351-616A537FE7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923" y="6991350"/>
              <a:ext cx="3688830" cy="3664195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CFD78C-DF77-42E9-BCF0-9736610150E3}"/>
                </a:ext>
              </a:extLst>
            </p:cNvPr>
            <p:cNvCxnSpPr>
              <a:cxnSpLocks/>
            </p:cNvCxnSpPr>
            <p:nvPr/>
          </p:nvCxnSpPr>
          <p:spPr>
            <a:xfrm>
              <a:off x="4476750" y="6991350"/>
              <a:ext cx="5695950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89974949-18A4-4203-BDB9-C925DD6EE012}"/>
                </a:ext>
              </a:extLst>
            </p:cNvPr>
            <p:cNvSpPr/>
            <p:nvPr/>
          </p:nvSpPr>
          <p:spPr>
            <a:xfrm>
              <a:off x="3319236" y="4910590"/>
              <a:ext cx="6409871" cy="3243261"/>
            </a:xfrm>
            <a:prstGeom prst="cube">
              <a:avLst>
                <a:gd name="adj" fmla="val 35631"/>
              </a:avLst>
            </a:prstGeom>
            <a:solidFill>
              <a:srgbClr val="FF0000">
                <a:alpha val="1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E3EB5DF-23F2-45A0-AC5C-23C4B626BDE7}"/>
                </a:ext>
              </a:extLst>
            </p:cNvPr>
            <p:cNvSpPr/>
            <p:nvPr/>
          </p:nvSpPr>
          <p:spPr>
            <a:xfrm>
              <a:off x="5681438" y="4581761"/>
              <a:ext cx="1223729" cy="12237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9316C1A-40BD-4E64-AD0D-AA17A2399AA0}"/>
                </a:ext>
              </a:extLst>
            </p:cNvPr>
            <p:cNvSpPr/>
            <p:nvPr/>
          </p:nvSpPr>
          <p:spPr>
            <a:xfrm>
              <a:off x="7981507" y="5441047"/>
              <a:ext cx="1223729" cy="122372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870F6E8-31DB-49F9-AFDD-54BE557EC1AF}"/>
                </a:ext>
              </a:extLst>
            </p:cNvPr>
            <p:cNvSpPr/>
            <p:nvPr/>
          </p:nvSpPr>
          <p:spPr>
            <a:xfrm>
              <a:off x="3695258" y="7858356"/>
              <a:ext cx="1223729" cy="1223729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120D4A5-4500-48D7-AD1A-A1F5F1542A99}"/>
                </a:ext>
              </a:extLst>
            </p:cNvPr>
            <p:cNvSpPr txBox="1"/>
            <p:nvPr/>
          </p:nvSpPr>
          <p:spPr>
            <a:xfrm>
              <a:off x="3094961" y="2388487"/>
              <a:ext cx="276357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# Unique</a:t>
              </a:r>
              <a:br>
                <a:rPr lang="en-US" sz="2800" b="1" dirty="0"/>
              </a:br>
              <a:r>
                <a:rPr lang="en-US" sz="2800" b="1" dirty="0"/>
                <a:t>Destination Ports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01D2946-55D7-4F0E-8909-36133814CE2E}"/>
                </a:ext>
              </a:extLst>
            </p:cNvPr>
            <p:cNvSpPr txBox="1"/>
            <p:nvPr/>
          </p:nvSpPr>
          <p:spPr>
            <a:xfrm>
              <a:off x="0" y="10655545"/>
              <a:ext cx="174611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Sum of All</a:t>
              </a:r>
              <a:br>
                <a:rPr lang="en-US" sz="2800" b="1" dirty="0"/>
              </a:br>
              <a:r>
                <a:rPr lang="en-US" sz="2800" b="1" dirty="0"/>
                <a:t>Bytes Sent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909D323-B8AE-4B71-9AFD-8431F989401B}"/>
                </a:ext>
              </a:extLst>
            </p:cNvPr>
            <p:cNvSpPr txBox="1"/>
            <p:nvPr/>
          </p:nvSpPr>
          <p:spPr>
            <a:xfrm>
              <a:off x="10172700" y="6532220"/>
              <a:ext cx="241604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# Unique</a:t>
              </a:r>
              <a:br>
                <a:rPr lang="en-US" sz="2800" b="1" dirty="0"/>
              </a:br>
              <a:r>
                <a:rPr lang="en-US" sz="2800" b="1" dirty="0"/>
                <a:t>Destination IPs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90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13109</TotalTime>
  <Words>226</Words>
  <Application>Microsoft Office PowerPoint</Application>
  <PresentationFormat>Custom</PresentationFormat>
  <Paragraphs>143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Blystone</dc:creator>
  <cp:lastModifiedBy>Stephen Blystone</cp:lastModifiedBy>
  <cp:revision>1</cp:revision>
  <dcterms:created xsi:type="dcterms:W3CDTF">2018-04-15T21:36:26Z</dcterms:created>
  <dcterms:modified xsi:type="dcterms:W3CDTF">2018-04-26T03:46:35Z</dcterms:modified>
</cp:coreProperties>
</file>