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sldIdLst>
    <p:sldId id="256" r:id="rId2"/>
    <p:sldId id="257" r:id="rId3"/>
    <p:sldId id="267" r:id="rId4"/>
    <p:sldId id="331" r:id="rId5"/>
    <p:sldId id="290" r:id="rId6"/>
    <p:sldId id="289" r:id="rId7"/>
    <p:sldId id="291" r:id="rId8"/>
    <p:sldId id="344" r:id="rId9"/>
    <p:sldId id="288" r:id="rId10"/>
    <p:sldId id="297" r:id="rId11"/>
    <p:sldId id="260" r:id="rId12"/>
    <p:sldId id="258" r:id="rId13"/>
    <p:sldId id="268" r:id="rId14"/>
    <p:sldId id="269" r:id="rId15"/>
    <p:sldId id="259" r:id="rId16"/>
    <p:sldId id="345" r:id="rId17"/>
    <p:sldId id="346" r:id="rId18"/>
    <p:sldId id="347" r:id="rId19"/>
    <p:sldId id="270" r:id="rId20"/>
    <p:sldId id="271" r:id="rId21"/>
    <p:sldId id="261" r:id="rId22"/>
    <p:sldId id="292" r:id="rId23"/>
    <p:sldId id="293" r:id="rId24"/>
    <p:sldId id="294" r:id="rId25"/>
    <p:sldId id="262" r:id="rId26"/>
    <p:sldId id="295" r:id="rId27"/>
    <p:sldId id="272" r:id="rId28"/>
    <p:sldId id="273" r:id="rId29"/>
    <p:sldId id="296" r:id="rId30"/>
    <p:sldId id="274" r:id="rId31"/>
    <p:sldId id="275" r:id="rId32"/>
    <p:sldId id="276" r:id="rId33"/>
    <p:sldId id="277" r:id="rId34"/>
    <p:sldId id="263" r:id="rId35"/>
    <p:sldId id="278" r:id="rId36"/>
    <p:sldId id="264" r:id="rId37"/>
    <p:sldId id="305" r:id="rId38"/>
    <p:sldId id="306" r:id="rId39"/>
    <p:sldId id="307" r:id="rId40"/>
    <p:sldId id="308" r:id="rId41"/>
    <p:sldId id="279" r:id="rId42"/>
    <p:sldId id="309" r:id="rId43"/>
    <p:sldId id="310" r:id="rId44"/>
    <p:sldId id="280" r:id="rId45"/>
    <p:sldId id="281" r:id="rId46"/>
    <p:sldId id="311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2" r:id="rId56"/>
    <p:sldId id="323" r:id="rId57"/>
    <p:sldId id="324" r:id="rId58"/>
    <p:sldId id="325" r:id="rId59"/>
    <p:sldId id="326" r:id="rId60"/>
    <p:sldId id="327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8" r:id="rId74"/>
    <p:sldId id="349" r:id="rId75"/>
    <p:sldId id="303" r:id="rId7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DA259-56B5-471A-B095-6A0224943C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EF6929-DC34-4D3C-A9BC-C512C69CA42C}">
      <dgm:prSet phldrT="[Szöveg]"/>
      <dgm:spPr/>
      <dgm:t>
        <a:bodyPr/>
        <a:lstStyle/>
        <a:p>
          <a:r>
            <a:rPr lang="hu-HU" dirty="0" smtClean="0"/>
            <a:t>C:\temp\fajlok</a:t>
          </a:r>
          <a:endParaRPr lang="hu-HU" dirty="0"/>
        </a:p>
      </dgm:t>
    </dgm:pt>
    <dgm:pt modelId="{C2B99FCA-22CA-475A-B074-AB7E553D6FBF}" type="parTrans" cxnId="{A3FA2035-65BE-4D6F-905E-CA71B55AC6E2}">
      <dgm:prSet/>
      <dgm:spPr/>
      <dgm:t>
        <a:bodyPr/>
        <a:lstStyle/>
        <a:p>
          <a:endParaRPr lang="hu-HU"/>
        </a:p>
      </dgm:t>
    </dgm:pt>
    <dgm:pt modelId="{F74EEABB-ACD8-4FE9-BC5F-C475F28D566A}" type="sibTrans" cxnId="{A3FA2035-65BE-4D6F-905E-CA71B55AC6E2}">
      <dgm:prSet/>
      <dgm:spPr/>
      <dgm:t>
        <a:bodyPr/>
        <a:lstStyle/>
        <a:p>
          <a:endParaRPr lang="hu-HU"/>
        </a:p>
      </dgm:t>
    </dgm:pt>
    <dgm:pt modelId="{4626B5A2-5D37-4B2A-987B-BFDD0CF2463F}">
      <dgm:prSet phldrT="[Szöveg]"/>
      <dgm:spPr/>
      <dgm:t>
        <a:bodyPr/>
        <a:lstStyle/>
        <a:p>
          <a:r>
            <a:rPr lang="hu-HU" dirty="0" smtClean="0"/>
            <a:t>Program</a:t>
          </a:r>
          <a:endParaRPr lang="hu-HU" dirty="0"/>
        </a:p>
      </dgm:t>
    </dgm:pt>
    <dgm:pt modelId="{592EC49F-2AA0-4A6F-AE9B-F9E052DCF563}" type="parTrans" cxnId="{05540054-884B-4429-B82C-96E46C7B61C0}">
      <dgm:prSet/>
      <dgm:spPr/>
      <dgm:t>
        <a:bodyPr/>
        <a:lstStyle/>
        <a:p>
          <a:endParaRPr lang="hu-HU"/>
        </a:p>
      </dgm:t>
    </dgm:pt>
    <dgm:pt modelId="{E5A5877E-0228-4E5E-9850-17BB513C34A3}" type="sibTrans" cxnId="{05540054-884B-4429-B82C-96E46C7B61C0}">
      <dgm:prSet/>
      <dgm:spPr/>
      <dgm:t>
        <a:bodyPr/>
        <a:lstStyle/>
        <a:p>
          <a:endParaRPr lang="hu-HU"/>
        </a:p>
      </dgm:t>
    </dgm:pt>
    <dgm:pt modelId="{DD3A3223-A5EC-4CB3-8491-20DF8CD8A0D1}">
      <dgm:prSet phldrT="[Szöveg]"/>
      <dgm:spPr/>
      <dgm:t>
        <a:bodyPr/>
        <a:lstStyle/>
        <a:p>
          <a:r>
            <a:rPr lang="hu-HU" dirty="0" err="1" smtClean="0"/>
            <a:t>Szoveg</a:t>
          </a:r>
          <a:endParaRPr lang="hu-HU" dirty="0"/>
        </a:p>
      </dgm:t>
    </dgm:pt>
    <dgm:pt modelId="{390E7BA6-A64C-4772-BFB9-08BB2398FECF}" type="parTrans" cxnId="{4072BBA5-66F5-425E-A871-B662B1FDCA77}">
      <dgm:prSet/>
      <dgm:spPr/>
      <dgm:t>
        <a:bodyPr/>
        <a:lstStyle/>
        <a:p>
          <a:endParaRPr lang="hu-HU"/>
        </a:p>
      </dgm:t>
    </dgm:pt>
    <dgm:pt modelId="{1614B4B9-983F-45FA-8054-B7E09B7B0DAF}" type="sibTrans" cxnId="{4072BBA5-66F5-425E-A871-B662B1FDCA77}">
      <dgm:prSet/>
      <dgm:spPr/>
      <dgm:t>
        <a:bodyPr/>
        <a:lstStyle/>
        <a:p>
          <a:endParaRPr lang="hu-HU"/>
        </a:p>
      </dgm:t>
    </dgm:pt>
    <dgm:pt modelId="{7E96BF6A-719B-4286-8117-4F92AF14DEA3}">
      <dgm:prSet phldrT="[Szöveg]"/>
      <dgm:spPr/>
      <dgm:t>
        <a:bodyPr/>
        <a:lstStyle/>
        <a:p>
          <a:r>
            <a:rPr lang="hu-HU" dirty="0" err="1" smtClean="0"/>
            <a:t>exe</a:t>
          </a:r>
          <a:endParaRPr lang="hu-HU" dirty="0"/>
        </a:p>
      </dgm:t>
    </dgm:pt>
    <dgm:pt modelId="{2BEA2141-064F-4146-A9D3-71735DF3620E}" type="parTrans" cxnId="{79B1F820-EFA2-41D2-B8E5-69C76856F561}">
      <dgm:prSet/>
      <dgm:spPr/>
      <dgm:t>
        <a:bodyPr/>
        <a:lstStyle/>
        <a:p>
          <a:endParaRPr lang="hu-HU"/>
        </a:p>
      </dgm:t>
    </dgm:pt>
    <dgm:pt modelId="{54161463-9CB0-425F-AE84-103E37EA090A}" type="sibTrans" cxnId="{79B1F820-EFA2-41D2-B8E5-69C76856F561}">
      <dgm:prSet/>
      <dgm:spPr/>
      <dgm:t>
        <a:bodyPr/>
        <a:lstStyle/>
        <a:p>
          <a:endParaRPr lang="hu-HU"/>
        </a:p>
      </dgm:t>
    </dgm:pt>
    <dgm:pt modelId="{74BAE7B7-DD9F-4F73-BE34-6CB5BF083272}">
      <dgm:prSet phldrT="[Szöveg]"/>
      <dgm:spPr/>
      <dgm:t>
        <a:bodyPr/>
        <a:lstStyle/>
        <a:p>
          <a:r>
            <a:rPr lang="hu-HU" dirty="0" err="1" smtClean="0"/>
            <a:t>dll</a:t>
          </a:r>
          <a:endParaRPr lang="hu-HU" dirty="0"/>
        </a:p>
      </dgm:t>
    </dgm:pt>
    <dgm:pt modelId="{35BD4A74-556F-48A5-92D0-C1C9F6496BB5}" type="parTrans" cxnId="{20912ED2-D1D9-4F52-A8D2-350CE6A65A6E}">
      <dgm:prSet/>
      <dgm:spPr/>
      <dgm:t>
        <a:bodyPr/>
        <a:lstStyle/>
        <a:p>
          <a:endParaRPr lang="hu-HU"/>
        </a:p>
      </dgm:t>
    </dgm:pt>
    <dgm:pt modelId="{E507FDB7-F7E8-4A79-95E0-57E49410863F}" type="sibTrans" cxnId="{20912ED2-D1D9-4F52-A8D2-350CE6A65A6E}">
      <dgm:prSet/>
      <dgm:spPr/>
      <dgm:t>
        <a:bodyPr/>
        <a:lstStyle/>
        <a:p>
          <a:endParaRPr lang="hu-HU"/>
        </a:p>
      </dgm:t>
    </dgm:pt>
    <dgm:pt modelId="{0F4DB12A-3F03-41F2-AC37-C936C1E849B8}">
      <dgm:prSet phldrT="[Szöveg]"/>
      <dgm:spPr/>
      <dgm:t>
        <a:bodyPr/>
        <a:lstStyle/>
        <a:p>
          <a:r>
            <a:rPr lang="hu-HU" dirty="0" err="1" smtClean="0"/>
            <a:t>ini</a:t>
          </a:r>
          <a:endParaRPr lang="hu-HU" dirty="0"/>
        </a:p>
      </dgm:t>
    </dgm:pt>
    <dgm:pt modelId="{B619F1BC-CDBF-48BE-A679-9534E24BFE8E}" type="parTrans" cxnId="{B91E3A53-E76F-4C87-AECB-5EF40DC94280}">
      <dgm:prSet/>
      <dgm:spPr/>
      <dgm:t>
        <a:bodyPr/>
        <a:lstStyle/>
        <a:p>
          <a:endParaRPr lang="hu-HU"/>
        </a:p>
      </dgm:t>
    </dgm:pt>
    <dgm:pt modelId="{0168FDDA-4BF9-4D2C-BAA0-6854D3B2F198}" type="sibTrans" cxnId="{B91E3A53-E76F-4C87-AECB-5EF40DC94280}">
      <dgm:prSet/>
      <dgm:spPr/>
      <dgm:t>
        <a:bodyPr/>
        <a:lstStyle/>
        <a:p>
          <a:endParaRPr lang="hu-HU"/>
        </a:p>
      </dgm:t>
    </dgm:pt>
    <dgm:pt modelId="{3F0A7FDA-BDE4-4487-A30C-91A1454C9F5F}">
      <dgm:prSet phldrT="[Szöveg]"/>
      <dgm:spPr/>
      <dgm:t>
        <a:bodyPr/>
        <a:lstStyle/>
        <a:p>
          <a:r>
            <a:rPr lang="hu-HU" dirty="0" smtClean="0"/>
            <a:t>log</a:t>
          </a:r>
          <a:endParaRPr lang="hu-HU" dirty="0"/>
        </a:p>
      </dgm:t>
    </dgm:pt>
    <dgm:pt modelId="{7A3DACE6-A218-4E63-B8CB-93F6B55DBF3D}" type="parTrans" cxnId="{85D92AEB-2C9D-45C7-A18C-FFA5C47AAB39}">
      <dgm:prSet/>
      <dgm:spPr/>
      <dgm:t>
        <a:bodyPr/>
        <a:lstStyle/>
        <a:p>
          <a:endParaRPr lang="hu-HU"/>
        </a:p>
      </dgm:t>
    </dgm:pt>
    <dgm:pt modelId="{0F007421-EFBD-46F5-AAF2-F1924FE7CF3E}" type="sibTrans" cxnId="{85D92AEB-2C9D-45C7-A18C-FFA5C47AAB39}">
      <dgm:prSet/>
      <dgm:spPr/>
      <dgm:t>
        <a:bodyPr/>
        <a:lstStyle/>
        <a:p>
          <a:endParaRPr lang="hu-HU"/>
        </a:p>
      </dgm:t>
    </dgm:pt>
    <dgm:pt modelId="{AC4F1B82-D011-4D16-9310-ABD33A48A904}" type="pres">
      <dgm:prSet presAssocID="{B2FDA259-56B5-471A-B095-6A0224943C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D49BF99-9AF9-4AE9-92BA-485556C89520}" type="pres">
      <dgm:prSet presAssocID="{63EF6929-DC34-4D3C-A9BC-C512C69CA42C}" presName="hierRoot1" presStyleCnt="0">
        <dgm:presLayoutVars>
          <dgm:hierBranch val="init"/>
        </dgm:presLayoutVars>
      </dgm:prSet>
      <dgm:spPr/>
    </dgm:pt>
    <dgm:pt modelId="{5A23C586-7BF7-47D8-910E-31B8BF5B5FB3}" type="pres">
      <dgm:prSet presAssocID="{63EF6929-DC34-4D3C-A9BC-C512C69CA42C}" presName="rootComposite1" presStyleCnt="0"/>
      <dgm:spPr/>
    </dgm:pt>
    <dgm:pt modelId="{9B6FFD94-F229-4BEC-9FA6-25012084F626}" type="pres">
      <dgm:prSet presAssocID="{63EF6929-DC34-4D3C-A9BC-C512C69CA4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260512B1-328E-4407-9A2C-D7408E151D29}" type="pres">
      <dgm:prSet presAssocID="{63EF6929-DC34-4D3C-A9BC-C512C69CA42C}" presName="rootConnector1" presStyleLbl="node1" presStyleIdx="0" presStyleCnt="0"/>
      <dgm:spPr/>
      <dgm:t>
        <a:bodyPr/>
        <a:lstStyle/>
        <a:p>
          <a:endParaRPr lang="hu-HU"/>
        </a:p>
      </dgm:t>
    </dgm:pt>
    <dgm:pt modelId="{68F07881-D4A5-4244-973A-0761B366FFC6}" type="pres">
      <dgm:prSet presAssocID="{63EF6929-DC34-4D3C-A9BC-C512C69CA42C}" presName="hierChild2" presStyleCnt="0"/>
      <dgm:spPr/>
    </dgm:pt>
    <dgm:pt modelId="{CD95C350-8BAF-4B27-91FB-C4F9BE16846A}" type="pres">
      <dgm:prSet presAssocID="{592EC49F-2AA0-4A6F-AE9B-F9E052DCF563}" presName="Name37" presStyleLbl="parChTrans1D2" presStyleIdx="0" presStyleCnt="2"/>
      <dgm:spPr/>
      <dgm:t>
        <a:bodyPr/>
        <a:lstStyle/>
        <a:p>
          <a:endParaRPr lang="hu-HU"/>
        </a:p>
      </dgm:t>
    </dgm:pt>
    <dgm:pt modelId="{317C2EAD-A576-4202-B99B-41159119ACB3}" type="pres">
      <dgm:prSet presAssocID="{4626B5A2-5D37-4B2A-987B-BFDD0CF2463F}" presName="hierRoot2" presStyleCnt="0">
        <dgm:presLayoutVars>
          <dgm:hierBranch val="init"/>
        </dgm:presLayoutVars>
      </dgm:prSet>
      <dgm:spPr/>
    </dgm:pt>
    <dgm:pt modelId="{ABD324C8-EA8B-4D82-84B4-7567BCD07E69}" type="pres">
      <dgm:prSet presAssocID="{4626B5A2-5D37-4B2A-987B-BFDD0CF2463F}" presName="rootComposite" presStyleCnt="0"/>
      <dgm:spPr/>
    </dgm:pt>
    <dgm:pt modelId="{2D2BFCC8-7FBA-412E-BE41-CA8349785E03}" type="pres">
      <dgm:prSet presAssocID="{4626B5A2-5D37-4B2A-987B-BFDD0CF2463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1489D6E8-FB04-42B5-AF44-5C12F4E01677}" type="pres">
      <dgm:prSet presAssocID="{4626B5A2-5D37-4B2A-987B-BFDD0CF2463F}" presName="rootConnector" presStyleLbl="node2" presStyleIdx="0" presStyleCnt="2"/>
      <dgm:spPr/>
      <dgm:t>
        <a:bodyPr/>
        <a:lstStyle/>
        <a:p>
          <a:endParaRPr lang="hu-HU"/>
        </a:p>
      </dgm:t>
    </dgm:pt>
    <dgm:pt modelId="{5AFEC835-A234-4494-B1CF-804073B6351E}" type="pres">
      <dgm:prSet presAssocID="{4626B5A2-5D37-4B2A-987B-BFDD0CF2463F}" presName="hierChild4" presStyleCnt="0"/>
      <dgm:spPr/>
    </dgm:pt>
    <dgm:pt modelId="{566C0D55-8EFB-476E-90CB-944CBD55368E}" type="pres">
      <dgm:prSet presAssocID="{2BEA2141-064F-4146-A9D3-71735DF3620E}" presName="Name37" presStyleLbl="parChTrans1D3" presStyleIdx="0" presStyleCnt="4"/>
      <dgm:spPr/>
      <dgm:t>
        <a:bodyPr/>
        <a:lstStyle/>
        <a:p>
          <a:endParaRPr lang="hu-HU"/>
        </a:p>
      </dgm:t>
    </dgm:pt>
    <dgm:pt modelId="{67C5F9DC-E555-4D64-BC96-AB033604574F}" type="pres">
      <dgm:prSet presAssocID="{7E96BF6A-719B-4286-8117-4F92AF14DEA3}" presName="hierRoot2" presStyleCnt="0">
        <dgm:presLayoutVars>
          <dgm:hierBranch val="init"/>
        </dgm:presLayoutVars>
      </dgm:prSet>
      <dgm:spPr/>
    </dgm:pt>
    <dgm:pt modelId="{F34F04DA-BE80-47A8-A4AE-EC11A817C488}" type="pres">
      <dgm:prSet presAssocID="{7E96BF6A-719B-4286-8117-4F92AF14DEA3}" presName="rootComposite" presStyleCnt="0"/>
      <dgm:spPr/>
    </dgm:pt>
    <dgm:pt modelId="{B6193473-B3CD-459B-8022-132AE0630E92}" type="pres">
      <dgm:prSet presAssocID="{7E96BF6A-719B-4286-8117-4F92AF14DEA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35B402A4-57B5-4B1E-8084-2CD6EA6A3369}" type="pres">
      <dgm:prSet presAssocID="{7E96BF6A-719B-4286-8117-4F92AF14DEA3}" presName="rootConnector" presStyleLbl="node3" presStyleIdx="0" presStyleCnt="4"/>
      <dgm:spPr/>
      <dgm:t>
        <a:bodyPr/>
        <a:lstStyle/>
        <a:p>
          <a:endParaRPr lang="hu-HU"/>
        </a:p>
      </dgm:t>
    </dgm:pt>
    <dgm:pt modelId="{F891378D-6C3A-4865-9575-E9CE8881208B}" type="pres">
      <dgm:prSet presAssocID="{7E96BF6A-719B-4286-8117-4F92AF14DEA3}" presName="hierChild4" presStyleCnt="0"/>
      <dgm:spPr/>
    </dgm:pt>
    <dgm:pt modelId="{C47AC292-441E-481C-8305-5DA1FBD55261}" type="pres">
      <dgm:prSet presAssocID="{7E96BF6A-719B-4286-8117-4F92AF14DEA3}" presName="hierChild5" presStyleCnt="0"/>
      <dgm:spPr/>
    </dgm:pt>
    <dgm:pt modelId="{6C3E0DF7-C58B-4072-AFF3-5E5CBCB72CAD}" type="pres">
      <dgm:prSet presAssocID="{35BD4A74-556F-48A5-92D0-C1C9F6496BB5}" presName="Name37" presStyleLbl="parChTrans1D3" presStyleIdx="1" presStyleCnt="4"/>
      <dgm:spPr/>
      <dgm:t>
        <a:bodyPr/>
        <a:lstStyle/>
        <a:p>
          <a:endParaRPr lang="hu-HU"/>
        </a:p>
      </dgm:t>
    </dgm:pt>
    <dgm:pt modelId="{789F635A-390F-4450-9405-91A30AD2E6EB}" type="pres">
      <dgm:prSet presAssocID="{74BAE7B7-DD9F-4F73-BE34-6CB5BF083272}" presName="hierRoot2" presStyleCnt="0">
        <dgm:presLayoutVars>
          <dgm:hierBranch val="init"/>
        </dgm:presLayoutVars>
      </dgm:prSet>
      <dgm:spPr/>
    </dgm:pt>
    <dgm:pt modelId="{6E85DD21-08F2-4EFC-8613-E5035772C305}" type="pres">
      <dgm:prSet presAssocID="{74BAE7B7-DD9F-4F73-BE34-6CB5BF083272}" presName="rootComposite" presStyleCnt="0"/>
      <dgm:spPr/>
    </dgm:pt>
    <dgm:pt modelId="{9DA0DBAA-7785-4C47-A557-9D4ADAEFB6F1}" type="pres">
      <dgm:prSet presAssocID="{74BAE7B7-DD9F-4F73-BE34-6CB5BF08327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9C553BD-063C-4FFA-97AB-0553A0BDBCA7}" type="pres">
      <dgm:prSet presAssocID="{74BAE7B7-DD9F-4F73-BE34-6CB5BF083272}" presName="rootConnector" presStyleLbl="node3" presStyleIdx="1" presStyleCnt="4"/>
      <dgm:spPr/>
      <dgm:t>
        <a:bodyPr/>
        <a:lstStyle/>
        <a:p>
          <a:endParaRPr lang="hu-HU"/>
        </a:p>
      </dgm:t>
    </dgm:pt>
    <dgm:pt modelId="{9AE34D7E-9529-4F36-90E0-4D68825B5261}" type="pres">
      <dgm:prSet presAssocID="{74BAE7B7-DD9F-4F73-BE34-6CB5BF083272}" presName="hierChild4" presStyleCnt="0"/>
      <dgm:spPr/>
    </dgm:pt>
    <dgm:pt modelId="{01F272DA-693A-4765-8715-D5C7F310DD7D}" type="pres">
      <dgm:prSet presAssocID="{74BAE7B7-DD9F-4F73-BE34-6CB5BF083272}" presName="hierChild5" presStyleCnt="0"/>
      <dgm:spPr/>
    </dgm:pt>
    <dgm:pt modelId="{517782CD-4A36-4948-AB54-F6A2340D8B58}" type="pres">
      <dgm:prSet presAssocID="{4626B5A2-5D37-4B2A-987B-BFDD0CF2463F}" presName="hierChild5" presStyleCnt="0"/>
      <dgm:spPr/>
    </dgm:pt>
    <dgm:pt modelId="{1E80A823-9082-49E7-9C9E-BE7E3C533385}" type="pres">
      <dgm:prSet presAssocID="{390E7BA6-A64C-4772-BFB9-08BB2398FECF}" presName="Name37" presStyleLbl="parChTrans1D2" presStyleIdx="1" presStyleCnt="2"/>
      <dgm:spPr/>
      <dgm:t>
        <a:bodyPr/>
        <a:lstStyle/>
        <a:p>
          <a:endParaRPr lang="hu-HU"/>
        </a:p>
      </dgm:t>
    </dgm:pt>
    <dgm:pt modelId="{B5A4DE40-87C0-411F-9454-CE7045B565D9}" type="pres">
      <dgm:prSet presAssocID="{DD3A3223-A5EC-4CB3-8491-20DF8CD8A0D1}" presName="hierRoot2" presStyleCnt="0">
        <dgm:presLayoutVars>
          <dgm:hierBranch val="init"/>
        </dgm:presLayoutVars>
      </dgm:prSet>
      <dgm:spPr/>
    </dgm:pt>
    <dgm:pt modelId="{4AD38A06-82CA-4D0A-BFEA-6ADAA6B18AC3}" type="pres">
      <dgm:prSet presAssocID="{DD3A3223-A5EC-4CB3-8491-20DF8CD8A0D1}" presName="rootComposite" presStyleCnt="0"/>
      <dgm:spPr/>
    </dgm:pt>
    <dgm:pt modelId="{5456A713-034B-4DEE-B646-26974F1E9C0A}" type="pres">
      <dgm:prSet presAssocID="{DD3A3223-A5EC-4CB3-8491-20DF8CD8A0D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CB292909-E767-4D5A-9E85-8C79940515AA}" type="pres">
      <dgm:prSet presAssocID="{DD3A3223-A5EC-4CB3-8491-20DF8CD8A0D1}" presName="rootConnector" presStyleLbl="node2" presStyleIdx="1" presStyleCnt="2"/>
      <dgm:spPr/>
      <dgm:t>
        <a:bodyPr/>
        <a:lstStyle/>
        <a:p>
          <a:endParaRPr lang="hu-HU"/>
        </a:p>
      </dgm:t>
    </dgm:pt>
    <dgm:pt modelId="{87B21408-F67D-4636-A731-8F635B26700A}" type="pres">
      <dgm:prSet presAssocID="{DD3A3223-A5EC-4CB3-8491-20DF8CD8A0D1}" presName="hierChild4" presStyleCnt="0"/>
      <dgm:spPr/>
    </dgm:pt>
    <dgm:pt modelId="{3D37FBDB-D806-4758-A3D9-C41B31179784}" type="pres">
      <dgm:prSet presAssocID="{B619F1BC-CDBF-48BE-A679-9534E24BFE8E}" presName="Name37" presStyleLbl="parChTrans1D3" presStyleIdx="2" presStyleCnt="4"/>
      <dgm:spPr/>
      <dgm:t>
        <a:bodyPr/>
        <a:lstStyle/>
        <a:p>
          <a:endParaRPr lang="hu-HU"/>
        </a:p>
      </dgm:t>
    </dgm:pt>
    <dgm:pt modelId="{CC63403E-6D61-45A4-8B28-FF461C17C9DE}" type="pres">
      <dgm:prSet presAssocID="{0F4DB12A-3F03-41F2-AC37-C936C1E849B8}" presName="hierRoot2" presStyleCnt="0">
        <dgm:presLayoutVars>
          <dgm:hierBranch val="init"/>
        </dgm:presLayoutVars>
      </dgm:prSet>
      <dgm:spPr/>
    </dgm:pt>
    <dgm:pt modelId="{FAC71083-F7EC-4203-B887-AF8607C4456A}" type="pres">
      <dgm:prSet presAssocID="{0F4DB12A-3F03-41F2-AC37-C936C1E849B8}" presName="rootComposite" presStyleCnt="0"/>
      <dgm:spPr/>
    </dgm:pt>
    <dgm:pt modelId="{C4AB9ABE-B437-4594-90A0-8CC5E5E99025}" type="pres">
      <dgm:prSet presAssocID="{0F4DB12A-3F03-41F2-AC37-C936C1E849B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A8082B2-D2D6-406E-B688-D98413E65246}" type="pres">
      <dgm:prSet presAssocID="{0F4DB12A-3F03-41F2-AC37-C936C1E849B8}" presName="rootConnector" presStyleLbl="node3" presStyleIdx="2" presStyleCnt="4"/>
      <dgm:spPr/>
      <dgm:t>
        <a:bodyPr/>
        <a:lstStyle/>
        <a:p>
          <a:endParaRPr lang="hu-HU"/>
        </a:p>
      </dgm:t>
    </dgm:pt>
    <dgm:pt modelId="{326EC7F2-A2DE-4F32-A55A-305D3AC27D8A}" type="pres">
      <dgm:prSet presAssocID="{0F4DB12A-3F03-41F2-AC37-C936C1E849B8}" presName="hierChild4" presStyleCnt="0"/>
      <dgm:spPr/>
    </dgm:pt>
    <dgm:pt modelId="{41B8251A-3A6D-46D4-88D3-762C90BA4E86}" type="pres">
      <dgm:prSet presAssocID="{0F4DB12A-3F03-41F2-AC37-C936C1E849B8}" presName="hierChild5" presStyleCnt="0"/>
      <dgm:spPr/>
    </dgm:pt>
    <dgm:pt modelId="{CBA97A67-FD5F-4B1B-8FC9-CE1C3DB3C748}" type="pres">
      <dgm:prSet presAssocID="{7A3DACE6-A218-4E63-B8CB-93F6B55DBF3D}" presName="Name37" presStyleLbl="parChTrans1D3" presStyleIdx="3" presStyleCnt="4"/>
      <dgm:spPr/>
      <dgm:t>
        <a:bodyPr/>
        <a:lstStyle/>
        <a:p>
          <a:endParaRPr lang="hu-HU"/>
        </a:p>
      </dgm:t>
    </dgm:pt>
    <dgm:pt modelId="{52EF240D-F16B-4AC1-A208-032FFFB8125B}" type="pres">
      <dgm:prSet presAssocID="{3F0A7FDA-BDE4-4487-A30C-91A1454C9F5F}" presName="hierRoot2" presStyleCnt="0">
        <dgm:presLayoutVars>
          <dgm:hierBranch val="init"/>
        </dgm:presLayoutVars>
      </dgm:prSet>
      <dgm:spPr/>
    </dgm:pt>
    <dgm:pt modelId="{AD08F9F6-AB13-4DA8-B6F1-5B37296A0673}" type="pres">
      <dgm:prSet presAssocID="{3F0A7FDA-BDE4-4487-A30C-91A1454C9F5F}" presName="rootComposite" presStyleCnt="0"/>
      <dgm:spPr/>
    </dgm:pt>
    <dgm:pt modelId="{A95908BB-8475-42B8-BFC8-5A258653D806}" type="pres">
      <dgm:prSet presAssocID="{3F0A7FDA-BDE4-4487-A30C-91A1454C9F5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A042740C-0A4E-4162-AA5E-85936CD969DE}" type="pres">
      <dgm:prSet presAssocID="{3F0A7FDA-BDE4-4487-A30C-91A1454C9F5F}" presName="rootConnector" presStyleLbl="node3" presStyleIdx="3" presStyleCnt="4"/>
      <dgm:spPr/>
      <dgm:t>
        <a:bodyPr/>
        <a:lstStyle/>
        <a:p>
          <a:endParaRPr lang="hu-HU"/>
        </a:p>
      </dgm:t>
    </dgm:pt>
    <dgm:pt modelId="{3DCD6AAB-62C1-498B-837F-D7072D80ED14}" type="pres">
      <dgm:prSet presAssocID="{3F0A7FDA-BDE4-4487-A30C-91A1454C9F5F}" presName="hierChild4" presStyleCnt="0"/>
      <dgm:spPr/>
    </dgm:pt>
    <dgm:pt modelId="{C08193A6-3083-4223-82F6-A487EBB24E8C}" type="pres">
      <dgm:prSet presAssocID="{3F0A7FDA-BDE4-4487-A30C-91A1454C9F5F}" presName="hierChild5" presStyleCnt="0"/>
      <dgm:spPr/>
    </dgm:pt>
    <dgm:pt modelId="{2946BCCB-E956-4EBE-A19E-99EE05383ECA}" type="pres">
      <dgm:prSet presAssocID="{DD3A3223-A5EC-4CB3-8491-20DF8CD8A0D1}" presName="hierChild5" presStyleCnt="0"/>
      <dgm:spPr/>
    </dgm:pt>
    <dgm:pt modelId="{88A2D03A-A06E-4879-A80E-63C4F56299C6}" type="pres">
      <dgm:prSet presAssocID="{63EF6929-DC34-4D3C-A9BC-C512C69CA42C}" presName="hierChild3" presStyleCnt="0"/>
      <dgm:spPr/>
    </dgm:pt>
  </dgm:ptLst>
  <dgm:cxnLst>
    <dgm:cxn modelId="{785C4EFB-39F1-4882-953E-B9218C6B53F4}" type="presOf" srcId="{0F4DB12A-3F03-41F2-AC37-C936C1E849B8}" destId="{9A8082B2-D2D6-406E-B688-D98413E65246}" srcOrd="1" destOrd="0" presId="urn:microsoft.com/office/officeart/2005/8/layout/orgChart1"/>
    <dgm:cxn modelId="{13D3CC44-B0C7-4ADC-94C5-724D93C0B494}" type="presOf" srcId="{DD3A3223-A5EC-4CB3-8491-20DF8CD8A0D1}" destId="{5456A713-034B-4DEE-B646-26974F1E9C0A}" srcOrd="0" destOrd="0" presId="urn:microsoft.com/office/officeart/2005/8/layout/orgChart1"/>
    <dgm:cxn modelId="{066C8064-741C-409E-96BE-BB703DA13CE2}" type="presOf" srcId="{63EF6929-DC34-4D3C-A9BC-C512C69CA42C}" destId="{9B6FFD94-F229-4BEC-9FA6-25012084F626}" srcOrd="0" destOrd="0" presId="urn:microsoft.com/office/officeart/2005/8/layout/orgChart1"/>
    <dgm:cxn modelId="{203F4E52-7D50-4A14-8AE1-417F153ED610}" type="presOf" srcId="{7E96BF6A-719B-4286-8117-4F92AF14DEA3}" destId="{35B402A4-57B5-4B1E-8084-2CD6EA6A3369}" srcOrd="1" destOrd="0" presId="urn:microsoft.com/office/officeart/2005/8/layout/orgChart1"/>
    <dgm:cxn modelId="{EE34511C-B2F3-4F86-8A32-1609E6EF38E7}" type="presOf" srcId="{DD3A3223-A5EC-4CB3-8491-20DF8CD8A0D1}" destId="{CB292909-E767-4D5A-9E85-8C79940515AA}" srcOrd="1" destOrd="0" presId="urn:microsoft.com/office/officeart/2005/8/layout/orgChart1"/>
    <dgm:cxn modelId="{B91E3A53-E76F-4C87-AECB-5EF40DC94280}" srcId="{DD3A3223-A5EC-4CB3-8491-20DF8CD8A0D1}" destId="{0F4DB12A-3F03-41F2-AC37-C936C1E849B8}" srcOrd="0" destOrd="0" parTransId="{B619F1BC-CDBF-48BE-A679-9534E24BFE8E}" sibTransId="{0168FDDA-4BF9-4D2C-BAA0-6854D3B2F198}"/>
    <dgm:cxn modelId="{BEECFD07-0EB7-417D-B952-32481A49F11B}" type="presOf" srcId="{390E7BA6-A64C-4772-BFB9-08BB2398FECF}" destId="{1E80A823-9082-49E7-9C9E-BE7E3C533385}" srcOrd="0" destOrd="0" presId="urn:microsoft.com/office/officeart/2005/8/layout/orgChart1"/>
    <dgm:cxn modelId="{536EBA42-B2C7-4440-AE52-10541FE3FE77}" type="presOf" srcId="{7A3DACE6-A218-4E63-B8CB-93F6B55DBF3D}" destId="{CBA97A67-FD5F-4B1B-8FC9-CE1C3DB3C748}" srcOrd="0" destOrd="0" presId="urn:microsoft.com/office/officeart/2005/8/layout/orgChart1"/>
    <dgm:cxn modelId="{03B3E015-E001-4F44-80FF-4BC80F09C454}" type="presOf" srcId="{0F4DB12A-3F03-41F2-AC37-C936C1E849B8}" destId="{C4AB9ABE-B437-4594-90A0-8CC5E5E99025}" srcOrd="0" destOrd="0" presId="urn:microsoft.com/office/officeart/2005/8/layout/orgChart1"/>
    <dgm:cxn modelId="{121D077A-EA40-4B48-AF3B-8075E61A86EF}" type="presOf" srcId="{63EF6929-DC34-4D3C-A9BC-C512C69CA42C}" destId="{260512B1-328E-4407-9A2C-D7408E151D29}" srcOrd="1" destOrd="0" presId="urn:microsoft.com/office/officeart/2005/8/layout/orgChart1"/>
    <dgm:cxn modelId="{79B1F820-EFA2-41D2-B8E5-69C76856F561}" srcId="{4626B5A2-5D37-4B2A-987B-BFDD0CF2463F}" destId="{7E96BF6A-719B-4286-8117-4F92AF14DEA3}" srcOrd="0" destOrd="0" parTransId="{2BEA2141-064F-4146-A9D3-71735DF3620E}" sibTransId="{54161463-9CB0-425F-AE84-103E37EA090A}"/>
    <dgm:cxn modelId="{EC6DE7C7-8D66-49A6-A500-94FD4009DBAE}" type="presOf" srcId="{35BD4A74-556F-48A5-92D0-C1C9F6496BB5}" destId="{6C3E0DF7-C58B-4072-AFF3-5E5CBCB72CAD}" srcOrd="0" destOrd="0" presId="urn:microsoft.com/office/officeart/2005/8/layout/orgChart1"/>
    <dgm:cxn modelId="{5CF269CD-F27E-4D24-A04E-94A85AC7A1C7}" type="presOf" srcId="{592EC49F-2AA0-4A6F-AE9B-F9E052DCF563}" destId="{CD95C350-8BAF-4B27-91FB-C4F9BE16846A}" srcOrd="0" destOrd="0" presId="urn:microsoft.com/office/officeart/2005/8/layout/orgChart1"/>
    <dgm:cxn modelId="{A3FA2035-65BE-4D6F-905E-CA71B55AC6E2}" srcId="{B2FDA259-56B5-471A-B095-6A0224943CE0}" destId="{63EF6929-DC34-4D3C-A9BC-C512C69CA42C}" srcOrd="0" destOrd="0" parTransId="{C2B99FCA-22CA-475A-B074-AB7E553D6FBF}" sibTransId="{F74EEABB-ACD8-4FE9-BC5F-C475F28D566A}"/>
    <dgm:cxn modelId="{20912ED2-D1D9-4F52-A8D2-350CE6A65A6E}" srcId="{4626B5A2-5D37-4B2A-987B-BFDD0CF2463F}" destId="{74BAE7B7-DD9F-4F73-BE34-6CB5BF083272}" srcOrd="1" destOrd="0" parTransId="{35BD4A74-556F-48A5-92D0-C1C9F6496BB5}" sibTransId="{E507FDB7-F7E8-4A79-95E0-57E49410863F}"/>
    <dgm:cxn modelId="{3100C6BE-72FC-4ECC-BE87-125A93413E06}" type="presOf" srcId="{4626B5A2-5D37-4B2A-987B-BFDD0CF2463F}" destId="{2D2BFCC8-7FBA-412E-BE41-CA8349785E03}" srcOrd="0" destOrd="0" presId="urn:microsoft.com/office/officeart/2005/8/layout/orgChart1"/>
    <dgm:cxn modelId="{4072BBA5-66F5-425E-A871-B662B1FDCA77}" srcId="{63EF6929-DC34-4D3C-A9BC-C512C69CA42C}" destId="{DD3A3223-A5EC-4CB3-8491-20DF8CD8A0D1}" srcOrd="1" destOrd="0" parTransId="{390E7BA6-A64C-4772-BFB9-08BB2398FECF}" sibTransId="{1614B4B9-983F-45FA-8054-B7E09B7B0DAF}"/>
    <dgm:cxn modelId="{05540054-884B-4429-B82C-96E46C7B61C0}" srcId="{63EF6929-DC34-4D3C-A9BC-C512C69CA42C}" destId="{4626B5A2-5D37-4B2A-987B-BFDD0CF2463F}" srcOrd="0" destOrd="0" parTransId="{592EC49F-2AA0-4A6F-AE9B-F9E052DCF563}" sibTransId="{E5A5877E-0228-4E5E-9850-17BB513C34A3}"/>
    <dgm:cxn modelId="{CED6A72F-11C3-4A9B-9C8F-68DECF30A13C}" type="presOf" srcId="{74BAE7B7-DD9F-4F73-BE34-6CB5BF083272}" destId="{69C553BD-063C-4FFA-97AB-0553A0BDBCA7}" srcOrd="1" destOrd="0" presId="urn:microsoft.com/office/officeart/2005/8/layout/orgChart1"/>
    <dgm:cxn modelId="{0F1B3AB2-163D-4C17-AF8F-CA4A470530D8}" type="presOf" srcId="{74BAE7B7-DD9F-4F73-BE34-6CB5BF083272}" destId="{9DA0DBAA-7785-4C47-A557-9D4ADAEFB6F1}" srcOrd="0" destOrd="0" presId="urn:microsoft.com/office/officeart/2005/8/layout/orgChart1"/>
    <dgm:cxn modelId="{32A42DC2-F439-4D99-A8D4-45762C24DA09}" type="presOf" srcId="{7E96BF6A-719B-4286-8117-4F92AF14DEA3}" destId="{B6193473-B3CD-459B-8022-132AE0630E92}" srcOrd="0" destOrd="0" presId="urn:microsoft.com/office/officeart/2005/8/layout/orgChart1"/>
    <dgm:cxn modelId="{9BF4A470-79C0-4067-830B-7EF985D26AE1}" type="presOf" srcId="{B619F1BC-CDBF-48BE-A679-9534E24BFE8E}" destId="{3D37FBDB-D806-4758-A3D9-C41B31179784}" srcOrd="0" destOrd="0" presId="urn:microsoft.com/office/officeart/2005/8/layout/orgChart1"/>
    <dgm:cxn modelId="{73424AFA-91A5-4D53-BDD0-CEDDF223DE3C}" type="presOf" srcId="{B2FDA259-56B5-471A-B095-6A0224943CE0}" destId="{AC4F1B82-D011-4D16-9310-ABD33A48A904}" srcOrd="0" destOrd="0" presId="urn:microsoft.com/office/officeart/2005/8/layout/orgChart1"/>
    <dgm:cxn modelId="{3D241DBF-2B73-4DA6-97A7-181C8E4D0EA6}" type="presOf" srcId="{4626B5A2-5D37-4B2A-987B-BFDD0CF2463F}" destId="{1489D6E8-FB04-42B5-AF44-5C12F4E01677}" srcOrd="1" destOrd="0" presId="urn:microsoft.com/office/officeart/2005/8/layout/orgChart1"/>
    <dgm:cxn modelId="{FF5C61E8-32BD-430F-8D75-46CDE2068141}" type="presOf" srcId="{3F0A7FDA-BDE4-4487-A30C-91A1454C9F5F}" destId="{A042740C-0A4E-4162-AA5E-85936CD969DE}" srcOrd="1" destOrd="0" presId="urn:microsoft.com/office/officeart/2005/8/layout/orgChart1"/>
    <dgm:cxn modelId="{85D92AEB-2C9D-45C7-A18C-FFA5C47AAB39}" srcId="{DD3A3223-A5EC-4CB3-8491-20DF8CD8A0D1}" destId="{3F0A7FDA-BDE4-4487-A30C-91A1454C9F5F}" srcOrd="1" destOrd="0" parTransId="{7A3DACE6-A218-4E63-B8CB-93F6B55DBF3D}" sibTransId="{0F007421-EFBD-46F5-AAF2-F1924FE7CF3E}"/>
    <dgm:cxn modelId="{2B8BB257-6D11-4AD6-B59A-F1B520E95AE7}" type="presOf" srcId="{2BEA2141-064F-4146-A9D3-71735DF3620E}" destId="{566C0D55-8EFB-476E-90CB-944CBD55368E}" srcOrd="0" destOrd="0" presId="urn:microsoft.com/office/officeart/2005/8/layout/orgChart1"/>
    <dgm:cxn modelId="{019323FD-C1A8-458B-9ED8-9F0E3092D35D}" type="presOf" srcId="{3F0A7FDA-BDE4-4487-A30C-91A1454C9F5F}" destId="{A95908BB-8475-42B8-BFC8-5A258653D806}" srcOrd="0" destOrd="0" presId="urn:microsoft.com/office/officeart/2005/8/layout/orgChart1"/>
    <dgm:cxn modelId="{75AAE345-C930-40FF-9582-9918FF7061AC}" type="presParOf" srcId="{AC4F1B82-D011-4D16-9310-ABD33A48A904}" destId="{FD49BF99-9AF9-4AE9-92BA-485556C89520}" srcOrd="0" destOrd="0" presId="urn:microsoft.com/office/officeart/2005/8/layout/orgChart1"/>
    <dgm:cxn modelId="{8248ACF3-077E-4682-A0B5-E5C326DB6304}" type="presParOf" srcId="{FD49BF99-9AF9-4AE9-92BA-485556C89520}" destId="{5A23C586-7BF7-47D8-910E-31B8BF5B5FB3}" srcOrd="0" destOrd="0" presId="urn:microsoft.com/office/officeart/2005/8/layout/orgChart1"/>
    <dgm:cxn modelId="{6950857C-F73F-4BE5-96D0-9DBC9D869D7A}" type="presParOf" srcId="{5A23C586-7BF7-47D8-910E-31B8BF5B5FB3}" destId="{9B6FFD94-F229-4BEC-9FA6-25012084F626}" srcOrd="0" destOrd="0" presId="urn:microsoft.com/office/officeart/2005/8/layout/orgChart1"/>
    <dgm:cxn modelId="{FBF1A106-2256-4BF7-9231-9A1B9F6F4DFF}" type="presParOf" srcId="{5A23C586-7BF7-47D8-910E-31B8BF5B5FB3}" destId="{260512B1-328E-4407-9A2C-D7408E151D29}" srcOrd="1" destOrd="0" presId="urn:microsoft.com/office/officeart/2005/8/layout/orgChart1"/>
    <dgm:cxn modelId="{A25180BF-2C1C-4B0C-9A68-5521F217A371}" type="presParOf" srcId="{FD49BF99-9AF9-4AE9-92BA-485556C89520}" destId="{68F07881-D4A5-4244-973A-0761B366FFC6}" srcOrd="1" destOrd="0" presId="urn:microsoft.com/office/officeart/2005/8/layout/orgChart1"/>
    <dgm:cxn modelId="{9225764A-92E4-41B6-B94E-26BCA2416C4D}" type="presParOf" srcId="{68F07881-D4A5-4244-973A-0761B366FFC6}" destId="{CD95C350-8BAF-4B27-91FB-C4F9BE16846A}" srcOrd="0" destOrd="0" presId="urn:microsoft.com/office/officeart/2005/8/layout/orgChart1"/>
    <dgm:cxn modelId="{4B1A2546-17ED-4A4F-992F-912E43BD139D}" type="presParOf" srcId="{68F07881-D4A5-4244-973A-0761B366FFC6}" destId="{317C2EAD-A576-4202-B99B-41159119ACB3}" srcOrd="1" destOrd="0" presId="urn:microsoft.com/office/officeart/2005/8/layout/orgChart1"/>
    <dgm:cxn modelId="{35A3C84B-A9C9-458E-9F62-F090D5BD3130}" type="presParOf" srcId="{317C2EAD-A576-4202-B99B-41159119ACB3}" destId="{ABD324C8-EA8B-4D82-84B4-7567BCD07E69}" srcOrd="0" destOrd="0" presId="urn:microsoft.com/office/officeart/2005/8/layout/orgChart1"/>
    <dgm:cxn modelId="{4063B1C8-EA3D-4641-8801-186C7328994D}" type="presParOf" srcId="{ABD324C8-EA8B-4D82-84B4-7567BCD07E69}" destId="{2D2BFCC8-7FBA-412E-BE41-CA8349785E03}" srcOrd="0" destOrd="0" presId="urn:microsoft.com/office/officeart/2005/8/layout/orgChart1"/>
    <dgm:cxn modelId="{58405602-8E2A-4B9C-B348-10594E435E1D}" type="presParOf" srcId="{ABD324C8-EA8B-4D82-84B4-7567BCD07E69}" destId="{1489D6E8-FB04-42B5-AF44-5C12F4E01677}" srcOrd="1" destOrd="0" presId="urn:microsoft.com/office/officeart/2005/8/layout/orgChart1"/>
    <dgm:cxn modelId="{8FD55C26-2746-4D51-AA2E-7000A8429AFC}" type="presParOf" srcId="{317C2EAD-A576-4202-B99B-41159119ACB3}" destId="{5AFEC835-A234-4494-B1CF-804073B6351E}" srcOrd="1" destOrd="0" presId="urn:microsoft.com/office/officeart/2005/8/layout/orgChart1"/>
    <dgm:cxn modelId="{A7EBCED2-A7D3-4E00-B968-48BCA16CBC5F}" type="presParOf" srcId="{5AFEC835-A234-4494-B1CF-804073B6351E}" destId="{566C0D55-8EFB-476E-90CB-944CBD55368E}" srcOrd="0" destOrd="0" presId="urn:microsoft.com/office/officeart/2005/8/layout/orgChart1"/>
    <dgm:cxn modelId="{4D5E6712-2112-44B3-AB1E-6F79BBA9B45A}" type="presParOf" srcId="{5AFEC835-A234-4494-B1CF-804073B6351E}" destId="{67C5F9DC-E555-4D64-BC96-AB033604574F}" srcOrd="1" destOrd="0" presId="urn:microsoft.com/office/officeart/2005/8/layout/orgChart1"/>
    <dgm:cxn modelId="{943C82E4-83CE-481C-BE4B-47219420EC51}" type="presParOf" srcId="{67C5F9DC-E555-4D64-BC96-AB033604574F}" destId="{F34F04DA-BE80-47A8-A4AE-EC11A817C488}" srcOrd="0" destOrd="0" presId="urn:microsoft.com/office/officeart/2005/8/layout/orgChart1"/>
    <dgm:cxn modelId="{7CBA7262-863F-4710-B5C2-A253191D1A6F}" type="presParOf" srcId="{F34F04DA-BE80-47A8-A4AE-EC11A817C488}" destId="{B6193473-B3CD-459B-8022-132AE0630E92}" srcOrd="0" destOrd="0" presId="urn:microsoft.com/office/officeart/2005/8/layout/orgChart1"/>
    <dgm:cxn modelId="{D2C5436D-F13F-4C6D-8043-98454762E544}" type="presParOf" srcId="{F34F04DA-BE80-47A8-A4AE-EC11A817C488}" destId="{35B402A4-57B5-4B1E-8084-2CD6EA6A3369}" srcOrd="1" destOrd="0" presId="urn:microsoft.com/office/officeart/2005/8/layout/orgChart1"/>
    <dgm:cxn modelId="{4A1FA768-4F09-420D-845A-25E8371B2C39}" type="presParOf" srcId="{67C5F9DC-E555-4D64-BC96-AB033604574F}" destId="{F891378D-6C3A-4865-9575-E9CE8881208B}" srcOrd="1" destOrd="0" presId="urn:microsoft.com/office/officeart/2005/8/layout/orgChart1"/>
    <dgm:cxn modelId="{930250BD-227A-45CA-A458-CF3C2134E538}" type="presParOf" srcId="{67C5F9DC-E555-4D64-BC96-AB033604574F}" destId="{C47AC292-441E-481C-8305-5DA1FBD55261}" srcOrd="2" destOrd="0" presId="urn:microsoft.com/office/officeart/2005/8/layout/orgChart1"/>
    <dgm:cxn modelId="{B07AD6B9-77AA-40B1-804C-9710A8794CD6}" type="presParOf" srcId="{5AFEC835-A234-4494-B1CF-804073B6351E}" destId="{6C3E0DF7-C58B-4072-AFF3-5E5CBCB72CAD}" srcOrd="2" destOrd="0" presId="urn:microsoft.com/office/officeart/2005/8/layout/orgChart1"/>
    <dgm:cxn modelId="{1ED59DCC-5DB7-4C6F-9B8C-99E985438E12}" type="presParOf" srcId="{5AFEC835-A234-4494-B1CF-804073B6351E}" destId="{789F635A-390F-4450-9405-91A30AD2E6EB}" srcOrd="3" destOrd="0" presId="urn:microsoft.com/office/officeart/2005/8/layout/orgChart1"/>
    <dgm:cxn modelId="{82A9DC8E-FEB5-4453-ACFC-C5CEA63D79D5}" type="presParOf" srcId="{789F635A-390F-4450-9405-91A30AD2E6EB}" destId="{6E85DD21-08F2-4EFC-8613-E5035772C305}" srcOrd="0" destOrd="0" presId="urn:microsoft.com/office/officeart/2005/8/layout/orgChart1"/>
    <dgm:cxn modelId="{AF1726D0-961B-4C97-A605-B0D76D3F2ABD}" type="presParOf" srcId="{6E85DD21-08F2-4EFC-8613-E5035772C305}" destId="{9DA0DBAA-7785-4C47-A557-9D4ADAEFB6F1}" srcOrd="0" destOrd="0" presId="urn:microsoft.com/office/officeart/2005/8/layout/orgChart1"/>
    <dgm:cxn modelId="{AE4D4D91-1E3D-4D03-BF74-80698308FFFA}" type="presParOf" srcId="{6E85DD21-08F2-4EFC-8613-E5035772C305}" destId="{69C553BD-063C-4FFA-97AB-0553A0BDBCA7}" srcOrd="1" destOrd="0" presId="urn:microsoft.com/office/officeart/2005/8/layout/orgChart1"/>
    <dgm:cxn modelId="{A1298115-7A23-409F-8A94-AEFE5E975B8F}" type="presParOf" srcId="{789F635A-390F-4450-9405-91A30AD2E6EB}" destId="{9AE34D7E-9529-4F36-90E0-4D68825B5261}" srcOrd="1" destOrd="0" presId="urn:microsoft.com/office/officeart/2005/8/layout/orgChart1"/>
    <dgm:cxn modelId="{62DEF4B5-3BA3-4403-9876-66482E205DA8}" type="presParOf" srcId="{789F635A-390F-4450-9405-91A30AD2E6EB}" destId="{01F272DA-693A-4765-8715-D5C7F310DD7D}" srcOrd="2" destOrd="0" presId="urn:microsoft.com/office/officeart/2005/8/layout/orgChart1"/>
    <dgm:cxn modelId="{9E70B4FA-257F-4046-8F6E-BADBEA91ECFB}" type="presParOf" srcId="{317C2EAD-A576-4202-B99B-41159119ACB3}" destId="{517782CD-4A36-4948-AB54-F6A2340D8B58}" srcOrd="2" destOrd="0" presId="urn:microsoft.com/office/officeart/2005/8/layout/orgChart1"/>
    <dgm:cxn modelId="{F69679F0-C6DE-49C9-8D22-F809FF221BDA}" type="presParOf" srcId="{68F07881-D4A5-4244-973A-0761B366FFC6}" destId="{1E80A823-9082-49E7-9C9E-BE7E3C533385}" srcOrd="2" destOrd="0" presId="urn:microsoft.com/office/officeart/2005/8/layout/orgChart1"/>
    <dgm:cxn modelId="{1CD8F7A0-311A-48C9-9CE1-AD3B24B803B9}" type="presParOf" srcId="{68F07881-D4A5-4244-973A-0761B366FFC6}" destId="{B5A4DE40-87C0-411F-9454-CE7045B565D9}" srcOrd="3" destOrd="0" presId="urn:microsoft.com/office/officeart/2005/8/layout/orgChart1"/>
    <dgm:cxn modelId="{B5662004-C523-4EC4-843E-2617A767A9F5}" type="presParOf" srcId="{B5A4DE40-87C0-411F-9454-CE7045B565D9}" destId="{4AD38A06-82CA-4D0A-BFEA-6ADAA6B18AC3}" srcOrd="0" destOrd="0" presId="urn:microsoft.com/office/officeart/2005/8/layout/orgChart1"/>
    <dgm:cxn modelId="{531D5406-C7DC-4C71-94C1-D00EAE59517F}" type="presParOf" srcId="{4AD38A06-82CA-4D0A-BFEA-6ADAA6B18AC3}" destId="{5456A713-034B-4DEE-B646-26974F1E9C0A}" srcOrd="0" destOrd="0" presId="urn:microsoft.com/office/officeart/2005/8/layout/orgChart1"/>
    <dgm:cxn modelId="{A2C6CD86-EBDE-4E10-82B0-DB1981B6EA90}" type="presParOf" srcId="{4AD38A06-82CA-4D0A-BFEA-6ADAA6B18AC3}" destId="{CB292909-E767-4D5A-9E85-8C79940515AA}" srcOrd="1" destOrd="0" presId="urn:microsoft.com/office/officeart/2005/8/layout/orgChart1"/>
    <dgm:cxn modelId="{D7F527EB-AC78-4F47-BBE2-BAD925772094}" type="presParOf" srcId="{B5A4DE40-87C0-411F-9454-CE7045B565D9}" destId="{87B21408-F67D-4636-A731-8F635B26700A}" srcOrd="1" destOrd="0" presId="urn:microsoft.com/office/officeart/2005/8/layout/orgChart1"/>
    <dgm:cxn modelId="{81FD8158-A73C-4515-BE18-1F3362BFB8DD}" type="presParOf" srcId="{87B21408-F67D-4636-A731-8F635B26700A}" destId="{3D37FBDB-D806-4758-A3D9-C41B31179784}" srcOrd="0" destOrd="0" presId="urn:microsoft.com/office/officeart/2005/8/layout/orgChart1"/>
    <dgm:cxn modelId="{A815B548-890D-4B61-AA40-61E95674D3EA}" type="presParOf" srcId="{87B21408-F67D-4636-A731-8F635B26700A}" destId="{CC63403E-6D61-45A4-8B28-FF461C17C9DE}" srcOrd="1" destOrd="0" presId="urn:microsoft.com/office/officeart/2005/8/layout/orgChart1"/>
    <dgm:cxn modelId="{E32B6234-0950-4457-9EAC-B0ED2CBB1BC0}" type="presParOf" srcId="{CC63403E-6D61-45A4-8B28-FF461C17C9DE}" destId="{FAC71083-F7EC-4203-B887-AF8607C4456A}" srcOrd="0" destOrd="0" presId="urn:microsoft.com/office/officeart/2005/8/layout/orgChart1"/>
    <dgm:cxn modelId="{516CC0FA-C9C1-4503-8086-F9F9EA0D5405}" type="presParOf" srcId="{FAC71083-F7EC-4203-B887-AF8607C4456A}" destId="{C4AB9ABE-B437-4594-90A0-8CC5E5E99025}" srcOrd="0" destOrd="0" presId="urn:microsoft.com/office/officeart/2005/8/layout/orgChart1"/>
    <dgm:cxn modelId="{BCADBB96-05CC-4912-9929-644D67D6FA28}" type="presParOf" srcId="{FAC71083-F7EC-4203-B887-AF8607C4456A}" destId="{9A8082B2-D2D6-406E-B688-D98413E65246}" srcOrd="1" destOrd="0" presId="urn:microsoft.com/office/officeart/2005/8/layout/orgChart1"/>
    <dgm:cxn modelId="{C12E329C-DB78-4A21-9851-DC81F8780416}" type="presParOf" srcId="{CC63403E-6D61-45A4-8B28-FF461C17C9DE}" destId="{326EC7F2-A2DE-4F32-A55A-305D3AC27D8A}" srcOrd="1" destOrd="0" presId="urn:microsoft.com/office/officeart/2005/8/layout/orgChart1"/>
    <dgm:cxn modelId="{4B047859-3999-4B48-A043-88EAA9B73BBF}" type="presParOf" srcId="{CC63403E-6D61-45A4-8B28-FF461C17C9DE}" destId="{41B8251A-3A6D-46D4-88D3-762C90BA4E86}" srcOrd="2" destOrd="0" presId="urn:microsoft.com/office/officeart/2005/8/layout/orgChart1"/>
    <dgm:cxn modelId="{E1D25721-17BA-4D05-8072-79E8E8299C90}" type="presParOf" srcId="{87B21408-F67D-4636-A731-8F635B26700A}" destId="{CBA97A67-FD5F-4B1B-8FC9-CE1C3DB3C748}" srcOrd="2" destOrd="0" presId="urn:microsoft.com/office/officeart/2005/8/layout/orgChart1"/>
    <dgm:cxn modelId="{B158A05A-CBD1-4295-99F2-FB6B4AF808A0}" type="presParOf" srcId="{87B21408-F67D-4636-A731-8F635B26700A}" destId="{52EF240D-F16B-4AC1-A208-032FFFB8125B}" srcOrd="3" destOrd="0" presId="urn:microsoft.com/office/officeart/2005/8/layout/orgChart1"/>
    <dgm:cxn modelId="{7449BDD8-7AA2-4D3C-BF53-9F07D1E774DE}" type="presParOf" srcId="{52EF240D-F16B-4AC1-A208-032FFFB8125B}" destId="{AD08F9F6-AB13-4DA8-B6F1-5B37296A0673}" srcOrd="0" destOrd="0" presId="urn:microsoft.com/office/officeart/2005/8/layout/orgChart1"/>
    <dgm:cxn modelId="{668B4F05-DB6B-4AED-900F-3D3F1BAA20CD}" type="presParOf" srcId="{AD08F9F6-AB13-4DA8-B6F1-5B37296A0673}" destId="{A95908BB-8475-42B8-BFC8-5A258653D806}" srcOrd="0" destOrd="0" presId="urn:microsoft.com/office/officeart/2005/8/layout/orgChart1"/>
    <dgm:cxn modelId="{0A2E046A-05EB-4A36-858A-E5B4EAEDB0FF}" type="presParOf" srcId="{AD08F9F6-AB13-4DA8-B6F1-5B37296A0673}" destId="{A042740C-0A4E-4162-AA5E-85936CD969DE}" srcOrd="1" destOrd="0" presId="urn:microsoft.com/office/officeart/2005/8/layout/orgChart1"/>
    <dgm:cxn modelId="{F4FF3394-80DD-4A1B-ADC5-6AD04EA973AE}" type="presParOf" srcId="{52EF240D-F16B-4AC1-A208-032FFFB8125B}" destId="{3DCD6AAB-62C1-498B-837F-D7072D80ED14}" srcOrd="1" destOrd="0" presId="urn:microsoft.com/office/officeart/2005/8/layout/orgChart1"/>
    <dgm:cxn modelId="{4A593E12-9E2E-434F-A94E-6B3DB00D8F9F}" type="presParOf" srcId="{52EF240D-F16B-4AC1-A208-032FFFB8125B}" destId="{C08193A6-3083-4223-82F6-A487EBB24E8C}" srcOrd="2" destOrd="0" presId="urn:microsoft.com/office/officeart/2005/8/layout/orgChart1"/>
    <dgm:cxn modelId="{6EC946CB-53A2-4E33-850A-EA788F876415}" type="presParOf" srcId="{B5A4DE40-87C0-411F-9454-CE7045B565D9}" destId="{2946BCCB-E956-4EBE-A19E-99EE05383ECA}" srcOrd="2" destOrd="0" presId="urn:microsoft.com/office/officeart/2005/8/layout/orgChart1"/>
    <dgm:cxn modelId="{AF9357E0-7C07-478A-998B-5E0C8EDEB4E0}" type="presParOf" srcId="{FD49BF99-9AF9-4AE9-92BA-485556C89520}" destId="{88A2D03A-A06E-4879-A80E-63C4F5629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97A67-FD5F-4B1B-8FC9-CE1C3DB3C748}">
      <dsp:nvSpPr>
        <dsp:cNvPr id="0" name=""/>
        <dsp:cNvSpPr/>
      </dsp:nvSpPr>
      <dsp:spPr>
        <a:xfrm>
          <a:off x="1998331" y="1051781"/>
          <a:ext cx="130322" cy="1016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518"/>
              </a:lnTo>
              <a:lnTo>
                <a:pt x="130322" y="10165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7FBDB-D806-4758-A3D9-C41B31179784}">
      <dsp:nvSpPr>
        <dsp:cNvPr id="0" name=""/>
        <dsp:cNvSpPr/>
      </dsp:nvSpPr>
      <dsp:spPr>
        <a:xfrm>
          <a:off x="1998331" y="1051781"/>
          <a:ext cx="130322" cy="39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656"/>
              </a:lnTo>
              <a:lnTo>
                <a:pt x="130322" y="3996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0A823-9082-49E7-9C9E-BE7E3C533385}">
      <dsp:nvSpPr>
        <dsp:cNvPr id="0" name=""/>
        <dsp:cNvSpPr/>
      </dsp:nvSpPr>
      <dsp:spPr>
        <a:xfrm>
          <a:off x="1820223" y="434920"/>
          <a:ext cx="525635" cy="182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26"/>
              </a:lnTo>
              <a:lnTo>
                <a:pt x="525635" y="91226"/>
              </a:lnTo>
              <a:lnTo>
                <a:pt x="525635" y="18245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0DF7-C58B-4072-AFF3-5E5CBCB72CAD}">
      <dsp:nvSpPr>
        <dsp:cNvPr id="0" name=""/>
        <dsp:cNvSpPr/>
      </dsp:nvSpPr>
      <dsp:spPr>
        <a:xfrm>
          <a:off x="947060" y="1051781"/>
          <a:ext cx="130322" cy="1016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518"/>
              </a:lnTo>
              <a:lnTo>
                <a:pt x="130322" y="10165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C0D55-8EFB-476E-90CB-944CBD55368E}">
      <dsp:nvSpPr>
        <dsp:cNvPr id="0" name=""/>
        <dsp:cNvSpPr/>
      </dsp:nvSpPr>
      <dsp:spPr>
        <a:xfrm>
          <a:off x="947060" y="1051781"/>
          <a:ext cx="130322" cy="39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656"/>
              </a:lnTo>
              <a:lnTo>
                <a:pt x="130322" y="3996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5C350-8BAF-4B27-91FB-C4F9BE16846A}">
      <dsp:nvSpPr>
        <dsp:cNvPr id="0" name=""/>
        <dsp:cNvSpPr/>
      </dsp:nvSpPr>
      <dsp:spPr>
        <a:xfrm>
          <a:off x="1294587" y="434920"/>
          <a:ext cx="525635" cy="182452"/>
        </a:xfrm>
        <a:custGeom>
          <a:avLst/>
          <a:gdLst/>
          <a:ahLst/>
          <a:cxnLst/>
          <a:rect l="0" t="0" r="0" b="0"/>
          <a:pathLst>
            <a:path>
              <a:moveTo>
                <a:pt x="525635" y="0"/>
              </a:moveTo>
              <a:lnTo>
                <a:pt x="525635" y="91226"/>
              </a:lnTo>
              <a:lnTo>
                <a:pt x="0" y="91226"/>
              </a:lnTo>
              <a:lnTo>
                <a:pt x="0" y="18245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FFD94-F229-4BEC-9FA6-25012084F626}">
      <dsp:nvSpPr>
        <dsp:cNvPr id="0" name=""/>
        <dsp:cNvSpPr/>
      </dsp:nvSpPr>
      <dsp:spPr>
        <a:xfrm>
          <a:off x="1385813" y="510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C:\temp\fajlok</a:t>
          </a:r>
          <a:endParaRPr lang="hu-HU" sz="1100" kern="1200" dirty="0"/>
        </a:p>
      </dsp:txBody>
      <dsp:txXfrm>
        <a:off x="1385813" y="510"/>
        <a:ext cx="868819" cy="434409"/>
      </dsp:txXfrm>
    </dsp:sp>
    <dsp:sp modelId="{2D2BFCC8-7FBA-412E-BE41-CA8349785E03}">
      <dsp:nvSpPr>
        <dsp:cNvPr id="0" name=""/>
        <dsp:cNvSpPr/>
      </dsp:nvSpPr>
      <dsp:spPr>
        <a:xfrm>
          <a:off x="860178" y="617372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Program</a:t>
          </a:r>
          <a:endParaRPr lang="hu-HU" sz="1100" kern="1200" dirty="0"/>
        </a:p>
      </dsp:txBody>
      <dsp:txXfrm>
        <a:off x="860178" y="617372"/>
        <a:ext cx="868819" cy="434409"/>
      </dsp:txXfrm>
    </dsp:sp>
    <dsp:sp modelId="{B6193473-B3CD-459B-8022-132AE0630E92}">
      <dsp:nvSpPr>
        <dsp:cNvPr id="0" name=""/>
        <dsp:cNvSpPr/>
      </dsp:nvSpPr>
      <dsp:spPr>
        <a:xfrm>
          <a:off x="1077383" y="1234234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err="1" smtClean="0"/>
            <a:t>exe</a:t>
          </a:r>
          <a:endParaRPr lang="hu-HU" sz="1100" kern="1200" dirty="0"/>
        </a:p>
      </dsp:txBody>
      <dsp:txXfrm>
        <a:off x="1077383" y="1234234"/>
        <a:ext cx="868819" cy="434409"/>
      </dsp:txXfrm>
    </dsp:sp>
    <dsp:sp modelId="{9DA0DBAA-7785-4C47-A557-9D4ADAEFB6F1}">
      <dsp:nvSpPr>
        <dsp:cNvPr id="0" name=""/>
        <dsp:cNvSpPr/>
      </dsp:nvSpPr>
      <dsp:spPr>
        <a:xfrm>
          <a:off x="1077383" y="1851095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err="1" smtClean="0"/>
            <a:t>dll</a:t>
          </a:r>
          <a:endParaRPr lang="hu-HU" sz="1100" kern="1200" dirty="0"/>
        </a:p>
      </dsp:txBody>
      <dsp:txXfrm>
        <a:off x="1077383" y="1851095"/>
        <a:ext cx="868819" cy="434409"/>
      </dsp:txXfrm>
    </dsp:sp>
    <dsp:sp modelId="{5456A713-034B-4DEE-B646-26974F1E9C0A}">
      <dsp:nvSpPr>
        <dsp:cNvPr id="0" name=""/>
        <dsp:cNvSpPr/>
      </dsp:nvSpPr>
      <dsp:spPr>
        <a:xfrm>
          <a:off x="1911449" y="617372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err="1" smtClean="0"/>
            <a:t>Szoveg</a:t>
          </a:r>
          <a:endParaRPr lang="hu-HU" sz="1100" kern="1200" dirty="0"/>
        </a:p>
      </dsp:txBody>
      <dsp:txXfrm>
        <a:off x="1911449" y="617372"/>
        <a:ext cx="868819" cy="434409"/>
      </dsp:txXfrm>
    </dsp:sp>
    <dsp:sp modelId="{C4AB9ABE-B437-4594-90A0-8CC5E5E99025}">
      <dsp:nvSpPr>
        <dsp:cNvPr id="0" name=""/>
        <dsp:cNvSpPr/>
      </dsp:nvSpPr>
      <dsp:spPr>
        <a:xfrm>
          <a:off x="2128654" y="1234234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err="1" smtClean="0"/>
            <a:t>ini</a:t>
          </a:r>
          <a:endParaRPr lang="hu-HU" sz="1100" kern="1200" dirty="0"/>
        </a:p>
      </dsp:txBody>
      <dsp:txXfrm>
        <a:off x="2128654" y="1234234"/>
        <a:ext cx="868819" cy="434409"/>
      </dsp:txXfrm>
    </dsp:sp>
    <dsp:sp modelId="{A95908BB-8475-42B8-BFC8-5A258653D806}">
      <dsp:nvSpPr>
        <dsp:cNvPr id="0" name=""/>
        <dsp:cNvSpPr/>
      </dsp:nvSpPr>
      <dsp:spPr>
        <a:xfrm>
          <a:off x="2128654" y="1851095"/>
          <a:ext cx="868819" cy="43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log</a:t>
          </a:r>
          <a:endParaRPr lang="hu-HU" sz="1100" kern="1200" dirty="0"/>
        </a:p>
      </dsp:txBody>
      <dsp:txXfrm>
        <a:off x="2128654" y="1851095"/>
        <a:ext cx="868819" cy="43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EC45-8107-4C7D-9CF5-9AFD44F19D5D}" type="datetimeFigureOut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77643-5606-4CC9-B228-FFBE34DB4F6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68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48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49</a:t>
            </a:fld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50</a:t>
            </a:fld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51</a:t>
            </a:fld>
            <a:endParaRPr 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73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/>
              <a:t>Plusz feladat:</a:t>
            </a:r>
            <a:r>
              <a:rPr lang="hu-HU" dirty="0" smtClean="0"/>
              <a:t> Írjuk ki a MS által készített </a:t>
            </a:r>
            <a:r>
              <a:rPr lang="hu-HU" dirty="0" err="1" smtClean="0"/>
              <a:t>processzek</a:t>
            </a:r>
            <a:r>
              <a:rPr lang="hu-HU" smtClean="0"/>
              <a:t> listáját</a:t>
            </a:r>
          </a:p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23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24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Plusz feladat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Szótár tartalmának a kiírása</a:t>
            </a:r>
            <a:b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Könyvtárban levő fájlok kiterjesztésének kiírása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36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Plusz feladat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Szótár tartalmának a kiírása</a:t>
            </a:r>
            <a:b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Könyvtárban levő fájlok kiterjesztésének kiírása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41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Plusz feladat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Szótár tartalmának a kiírása</a:t>
            </a:r>
            <a:b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Könyvtárban levő fájlok kiterjesztésének kiírása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44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Plusz feladat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Szótár tartalmának a kiírása</a:t>
            </a:r>
            <a:b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Könyvtárban levő fájlok kiterjesztésének kiírása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45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77643-5606-4CC9-B228-FFBE34DB4F60}" type="slidenum">
              <a:rPr lang="hu-HU" smtClean="0"/>
              <a:pPr/>
              <a:t>47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EFD567D-9F72-41C1-811A-3C4B3DC605EE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0C09-3AA3-4A95-B081-74DF50B6187C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9D8339E-F415-4D7E-90AC-CBEB387E7B76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EED-949F-4F61-AB51-70BD642E8A16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1FEF-8AF1-4D1D-87CE-BFA9F2E1A028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DC4134-8264-46D4-B4E5-003B75A5F1D0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FE0C11-F15F-4CB0-B7BA-437D15518D81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06D8-4377-4E6E-817B-1CDB15BFAE1D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E48-7D1E-4BAB-A15D-275A2C70C70B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7F46-31E4-40AF-AF1B-342C9CDB4C21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FD4FB0-C1EB-4A4D-8140-AEE0874F2BC4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21238F-0853-4F1B-8C95-50399F30F226}" type="datetime1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4B3D13-A6CB-4778-9942-B04AF238559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soft.com/powershe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kihivas.inf.elte.hu/szamalap/minta.tx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kihivas.inf.elte.hu/neumann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Bevezetés a </a:t>
            </a:r>
            <a:r>
              <a:rPr lang="hu-HU" dirty="0" err="1" smtClean="0"/>
              <a:t>PowerShell</a:t>
            </a:r>
            <a:r>
              <a:rPr lang="hu-HU" dirty="0" smtClean="0"/>
              <a:t> használatába </a:t>
            </a:r>
            <a:br>
              <a:rPr lang="hu-HU" dirty="0" smtClean="0"/>
            </a:br>
            <a:r>
              <a:rPr lang="hu-HU" dirty="0" smtClean="0"/>
              <a:t>(feladat megoldásokkal)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Példaállományok letöltése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Az órához kapcsolódó weblapról töltsük le a példaállományokat és a prezentációt a scriptek kipróbálásához.</a:t>
            </a:r>
          </a:p>
          <a:p>
            <a:r>
              <a:rPr lang="hu-HU" dirty="0" smtClean="0"/>
              <a:t>Futtassuk le a batch\masodfoku.ps1 állományt! </a:t>
            </a:r>
            <a:br>
              <a:rPr lang="hu-HU" dirty="0" smtClean="0"/>
            </a:br>
            <a:r>
              <a:rPr lang="hu-HU" dirty="0" smtClean="0"/>
              <a:t>(.\masodfoku.ps1)</a:t>
            </a:r>
          </a:p>
          <a:p>
            <a:r>
              <a:rPr lang="hu-HU" dirty="0" smtClean="0"/>
              <a:t>Nézzünk bele a kódba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/>
          <a:lstStyle/>
          <a:p>
            <a:r>
              <a:rPr lang="hu-HU" dirty="0" smtClean="0"/>
              <a:t>PS parancsok felépítése</a:t>
            </a:r>
            <a:endParaRPr lang="hu-HU" dirty="0"/>
          </a:p>
        </p:txBody>
      </p:sp>
      <p:sp>
        <p:nvSpPr>
          <p:cNvPr id="4" name="Téglalap feliratnak 3"/>
          <p:cNvSpPr/>
          <p:nvPr/>
        </p:nvSpPr>
        <p:spPr>
          <a:xfrm>
            <a:off x="714348" y="1928802"/>
            <a:ext cx="1714512" cy="1071570"/>
          </a:xfrm>
          <a:prstGeom prst="wedgeRectCallout">
            <a:avLst>
              <a:gd name="adj1" fmla="val 36540"/>
              <a:gd name="adj2" fmla="val 14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</a:rPr>
              <a:t>Parancsnév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ige-főnév</a:t>
            </a:r>
          </a:p>
        </p:txBody>
      </p:sp>
      <p:sp>
        <p:nvSpPr>
          <p:cNvPr id="6" name="Téglalap feliratnak 5"/>
          <p:cNvSpPr/>
          <p:nvPr/>
        </p:nvSpPr>
        <p:spPr>
          <a:xfrm>
            <a:off x="6072198" y="2000240"/>
            <a:ext cx="1714512" cy="1071570"/>
          </a:xfrm>
          <a:prstGeom prst="wedgeRectCallout">
            <a:avLst>
              <a:gd name="adj1" fmla="val 27167"/>
              <a:gd name="adj2" fmla="val 155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Argumentum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74786" y="4071942"/>
            <a:ext cx="9069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000" dirty="0"/>
              <a:t>. </a:t>
            </a:r>
            <a:r>
              <a:rPr lang="hu-HU" sz="4000" dirty="0" err="1"/>
              <a:t>Get-Command</a:t>
            </a:r>
            <a:r>
              <a:rPr lang="hu-HU" sz="4000" dirty="0"/>
              <a:t> –</a:t>
            </a:r>
            <a:r>
              <a:rPr lang="hu-HU" sz="4000" dirty="0" err="1"/>
              <a:t>commandtype</a:t>
            </a:r>
            <a:r>
              <a:rPr lang="hu-HU" sz="4000" dirty="0"/>
              <a:t> </a:t>
            </a:r>
            <a:r>
              <a:rPr lang="hu-HU" sz="4000" dirty="0" err="1"/>
              <a:t>function</a:t>
            </a:r>
            <a:r>
              <a:rPr lang="hu-HU" sz="4000" b="1" dirty="0"/>
              <a:t> </a:t>
            </a:r>
            <a:endParaRPr lang="hu-HU" sz="4000" dirty="0"/>
          </a:p>
        </p:txBody>
      </p:sp>
      <p:sp>
        <p:nvSpPr>
          <p:cNvPr id="8" name="Téglalap feliratnak 7"/>
          <p:cNvSpPr/>
          <p:nvPr/>
        </p:nvSpPr>
        <p:spPr>
          <a:xfrm>
            <a:off x="3286116" y="2000240"/>
            <a:ext cx="1714512" cy="1071570"/>
          </a:xfrm>
          <a:prstGeom prst="wedgeRectCallout">
            <a:avLst>
              <a:gd name="adj1" fmla="val 36540"/>
              <a:gd name="adj2" fmla="val 14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tx1"/>
                </a:solidFill>
              </a:rPr>
              <a:t>Paraméter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Help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88112" cy="4495800"/>
          </a:xfrm>
        </p:spPr>
        <p:txBody>
          <a:bodyPr>
            <a:normAutofit/>
          </a:bodyPr>
          <a:lstStyle/>
          <a:p>
            <a:r>
              <a:rPr lang="hu-HU" dirty="0" err="1" smtClean="0"/>
              <a:t>Get-Help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(</a:t>
            </a:r>
            <a:r>
              <a:rPr lang="hu-HU" dirty="0" err="1" smtClean="0"/>
              <a:t>get-h</a:t>
            </a:r>
            <a:r>
              <a:rPr lang="hu-HU" dirty="0" smtClean="0"/>
              <a:t> + TAB) kiegészíti	</a:t>
            </a:r>
          </a:p>
          <a:p>
            <a:r>
              <a:rPr lang="hu-HU" dirty="0" err="1" smtClean="0"/>
              <a:t>Get-Help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*  </a:t>
            </a:r>
          </a:p>
          <a:p>
            <a:pPr lvl="1"/>
            <a:r>
              <a:rPr lang="hu-HU" dirty="0" smtClean="0"/>
              <a:t>összefoglalók listája</a:t>
            </a:r>
          </a:p>
          <a:p>
            <a:r>
              <a:rPr lang="hu-HU" dirty="0" err="1" smtClean="0"/>
              <a:t>get-help</a:t>
            </a:r>
            <a:r>
              <a:rPr lang="hu-HU" dirty="0" smtClean="0"/>
              <a:t> *</a:t>
            </a:r>
            <a:r>
              <a:rPr lang="hu-HU" dirty="0" err="1" smtClean="0"/>
              <a:t>-service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-service</a:t>
            </a:r>
            <a:r>
              <a:rPr lang="hu-HU" dirty="0" smtClean="0"/>
              <a:t> végződésű parancsok</a:t>
            </a:r>
          </a:p>
          <a:p>
            <a:r>
              <a:rPr lang="hu-HU" dirty="0" err="1" smtClean="0"/>
              <a:t>Help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_</a:t>
            </a:r>
            <a:r>
              <a:rPr lang="hu-HU" dirty="0" err="1" smtClean="0"/>
              <a:t>escape</a:t>
            </a:r>
            <a:r>
              <a:rPr lang="hu-HU" dirty="0" smtClean="0"/>
              <a:t>_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Konkrét parancs súgója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5" name="Ötszög 4"/>
          <p:cNvSpPr/>
          <p:nvPr/>
        </p:nvSpPr>
        <p:spPr>
          <a:xfrm>
            <a:off x="7286644" y="428604"/>
            <a:ext cx="1428760" cy="42862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HELP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Help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Get-Command</a:t>
            </a:r>
            <a:endParaRPr lang="hu-HU" dirty="0" smtClean="0"/>
          </a:p>
          <a:p>
            <a:pPr lvl="1"/>
            <a:r>
              <a:rPr lang="hu-HU" dirty="0" smtClean="0"/>
              <a:t>parancsok és más elemek (</a:t>
            </a:r>
            <a:r>
              <a:rPr lang="hu-HU" dirty="0" err="1" smtClean="0"/>
              <a:t>providerek</a:t>
            </a:r>
            <a:r>
              <a:rPr lang="hu-HU" dirty="0" smtClean="0"/>
              <a:t>, függvények)</a:t>
            </a:r>
          </a:p>
          <a:p>
            <a:pPr lvl="1"/>
            <a:r>
              <a:rPr lang="hu-HU" dirty="0" smtClean="0"/>
              <a:t>Paraméterek:</a:t>
            </a:r>
          </a:p>
          <a:p>
            <a:pPr lvl="2"/>
            <a:r>
              <a:rPr lang="hu-HU" dirty="0" smtClean="0"/>
              <a:t>-?  		//súgó a parancsról</a:t>
            </a:r>
          </a:p>
          <a:p>
            <a:pPr lvl="2"/>
            <a:r>
              <a:rPr lang="hu-HU" dirty="0" err="1" smtClean="0"/>
              <a:t>-Detailed</a:t>
            </a:r>
            <a:r>
              <a:rPr lang="hu-HU" dirty="0" smtClean="0"/>
              <a:t> 	//részletes súgó</a:t>
            </a:r>
          </a:p>
          <a:p>
            <a:pPr lvl="2"/>
            <a:r>
              <a:rPr lang="hu-HU" dirty="0" err="1" smtClean="0"/>
              <a:t>-Example</a:t>
            </a:r>
            <a:r>
              <a:rPr lang="hu-HU" dirty="0" smtClean="0"/>
              <a:t> 	// példák</a:t>
            </a:r>
          </a:p>
          <a:p>
            <a:pPr lvl="2"/>
            <a:r>
              <a:rPr lang="hu-HU" dirty="0" err="1" smtClean="0"/>
              <a:t>-Full</a:t>
            </a:r>
            <a:r>
              <a:rPr lang="hu-HU" dirty="0" smtClean="0"/>
              <a:t> 		// részletes megjelenítés, példákkal</a:t>
            </a:r>
          </a:p>
          <a:p>
            <a:pPr lvl="2"/>
            <a:r>
              <a:rPr lang="hu-HU" dirty="0" err="1" smtClean="0"/>
              <a:t>-verb</a:t>
            </a:r>
            <a:r>
              <a:rPr lang="hu-HU" dirty="0" smtClean="0"/>
              <a:t>  		//ige megadása</a:t>
            </a:r>
          </a:p>
          <a:p>
            <a:pPr lvl="2"/>
            <a:r>
              <a:rPr lang="hu-HU" dirty="0" err="1" smtClean="0"/>
              <a:t>-noun</a:t>
            </a:r>
            <a:r>
              <a:rPr lang="hu-HU" dirty="0" smtClean="0"/>
              <a:t> 		//főnév megadása</a:t>
            </a:r>
          </a:p>
          <a:p>
            <a:pPr lvl="1"/>
            <a:r>
              <a:rPr lang="hu-HU" dirty="0" smtClean="0"/>
              <a:t>Használjuk a more-t a lapozáshoz. </a:t>
            </a:r>
            <a:br>
              <a:rPr lang="hu-HU" dirty="0" smtClean="0"/>
            </a:br>
            <a:r>
              <a:rPr lang="hu-HU" dirty="0" err="1" smtClean="0"/>
              <a:t>Get-Help</a:t>
            </a:r>
            <a:r>
              <a:rPr lang="hu-HU" dirty="0" smtClean="0"/>
              <a:t> </a:t>
            </a:r>
            <a:r>
              <a:rPr lang="hu-HU" dirty="0" err="1" smtClean="0"/>
              <a:t>Get-Command</a:t>
            </a:r>
            <a:r>
              <a:rPr lang="hu-HU" dirty="0" smtClean="0"/>
              <a:t> –</a:t>
            </a:r>
            <a:r>
              <a:rPr lang="hu-HU" dirty="0" err="1" smtClean="0"/>
              <a:t>full</a:t>
            </a:r>
            <a:r>
              <a:rPr lang="hu-HU" dirty="0" smtClean="0"/>
              <a:t> |more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Aliasok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 smtClean="0"/>
              <a:t>Get-Alias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Alias nevek lekérdezése</a:t>
            </a:r>
          </a:p>
          <a:p>
            <a:r>
              <a:rPr lang="hu-HU" dirty="0" err="1" smtClean="0"/>
              <a:t>Set-Alias</a:t>
            </a:r>
            <a:r>
              <a:rPr lang="hu-HU" dirty="0" smtClean="0"/>
              <a:t> „</a:t>
            </a:r>
            <a:r>
              <a:rPr lang="hu-HU" dirty="0" err="1" smtClean="0"/>
              <a:t>ujnev</a:t>
            </a:r>
            <a:r>
              <a:rPr lang="hu-HU" dirty="0" smtClean="0"/>
              <a:t>” parancs </a:t>
            </a:r>
          </a:p>
          <a:p>
            <a:pPr lvl="1"/>
            <a:r>
              <a:rPr lang="hu-HU" dirty="0" smtClean="0"/>
              <a:t>Új alias beállítása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42976" y="3929066"/>
            <a:ext cx="428628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tx1"/>
                </a:solidFill>
              </a:rPr>
              <a:t>Példa: 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set-alias</a:t>
            </a: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kiir</a:t>
            </a: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write-output</a:t>
            </a:r>
            <a:endParaRPr lang="hu-HU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get-alias</a:t>
            </a: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kiir</a:t>
            </a:r>
            <a:endParaRPr lang="hu-HU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u-HU" sz="2800" dirty="0" smtClean="0">
                <a:solidFill>
                  <a:schemeClr val="tx1"/>
                </a:solidFill>
              </a:rPr>
              <a:t> </a:t>
            </a:r>
            <a:r>
              <a:rPr lang="hu-HU" sz="2800" dirty="0" err="1" smtClean="0">
                <a:solidFill>
                  <a:schemeClr val="tx1"/>
                </a:solidFill>
              </a:rPr>
              <a:t>remove-Item</a:t>
            </a:r>
            <a:r>
              <a:rPr lang="hu-HU" sz="2800" dirty="0" smtClean="0">
                <a:solidFill>
                  <a:schemeClr val="tx1"/>
                </a:solidFill>
              </a:rPr>
              <a:t> alias:\</a:t>
            </a:r>
            <a:r>
              <a:rPr lang="hu-HU" sz="2800" dirty="0" err="1" smtClean="0">
                <a:solidFill>
                  <a:schemeClr val="tx1"/>
                </a:solidFill>
              </a:rPr>
              <a:t>kiir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14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parancsok (</a:t>
            </a:r>
            <a:r>
              <a:rPr lang="hu-HU" dirty="0" err="1" smtClean="0"/>
              <a:t>cmdlet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4195762" cy="50181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hu-HU" dirty="0" err="1" smtClean="0"/>
              <a:t>Write-Host</a:t>
            </a:r>
            <a:endParaRPr lang="hu-HU" dirty="0" smtClean="0"/>
          </a:p>
          <a:p>
            <a:pPr lvl="1"/>
            <a:r>
              <a:rPr lang="hu-HU" dirty="0" smtClean="0"/>
              <a:t>kiírás</a:t>
            </a:r>
          </a:p>
          <a:p>
            <a:pPr lvl="1"/>
            <a:r>
              <a:rPr lang="hu-HU" dirty="0" err="1" smtClean="0"/>
              <a:t>Write-Host</a:t>
            </a:r>
            <a:r>
              <a:rPr lang="hu-HU" dirty="0" smtClean="0"/>
              <a:t> „Üdvözlés” –</a:t>
            </a:r>
            <a:r>
              <a:rPr lang="hu-HU" dirty="0" err="1" smtClean="0"/>
              <a:t>ForeGroundColor</a:t>
            </a:r>
            <a:r>
              <a:rPr lang="hu-HU" dirty="0" smtClean="0"/>
              <a:t> </a:t>
            </a:r>
            <a:r>
              <a:rPr lang="hu-HU" dirty="0" err="1" smtClean="0"/>
              <a:t>Blue</a:t>
            </a:r>
            <a:endParaRPr lang="hu-HU" dirty="0" smtClean="0"/>
          </a:p>
          <a:p>
            <a:r>
              <a:rPr lang="hu-HU" dirty="0" err="1" smtClean="0"/>
              <a:t>Clear-Host</a:t>
            </a:r>
            <a:r>
              <a:rPr lang="hu-HU" dirty="0" smtClean="0"/>
              <a:t> vagy </a:t>
            </a:r>
            <a:r>
              <a:rPr lang="hu-HU" dirty="0" err="1" smtClean="0"/>
              <a:t>clear</a:t>
            </a:r>
            <a:endParaRPr lang="hu-HU" dirty="0" smtClean="0"/>
          </a:p>
          <a:p>
            <a:pPr lvl="1"/>
            <a:r>
              <a:rPr lang="hu-HU" dirty="0" smtClean="0"/>
              <a:t>Képernyőtörlés</a:t>
            </a:r>
          </a:p>
          <a:p>
            <a:r>
              <a:rPr lang="hu-HU" dirty="0" err="1" smtClean="0"/>
              <a:t>Get-Date</a:t>
            </a:r>
            <a:endParaRPr lang="hu-HU" dirty="0" smtClean="0"/>
          </a:p>
          <a:p>
            <a:pPr lvl="1"/>
            <a:r>
              <a:rPr lang="hu-HU" dirty="0" smtClean="0"/>
              <a:t>Dátum-idő kiírása</a:t>
            </a:r>
          </a:p>
          <a:p>
            <a:r>
              <a:rPr lang="hu-HU" dirty="0" err="1" smtClean="0"/>
              <a:t>Get-Content</a:t>
            </a:r>
            <a:r>
              <a:rPr lang="hu-HU" dirty="0" smtClean="0"/>
              <a:t> „fájlnév” </a:t>
            </a:r>
          </a:p>
          <a:p>
            <a:pPr lvl="1"/>
            <a:r>
              <a:rPr lang="hu-HU" dirty="0" smtClean="0"/>
              <a:t>fájl tartalmának </a:t>
            </a:r>
            <a:r>
              <a:rPr lang="hu-HU" dirty="0" err="1" smtClean="0"/>
              <a:t>kilistázása</a:t>
            </a:r>
            <a:r>
              <a:rPr lang="hu-HU" dirty="0" smtClean="0"/>
              <a:t>  (alias: </a:t>
            </a:r>
            <a:r>
              <a:rPr lang="hu-HU" dirty="0" err="1" smtClean="0"/>
              <a:t>gc</a:t>
            </a:r>
            <a:r>
              <a:rPr lang="hu-HU" dirty="0" smtClean="0"/>
              <a:t>)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5" name="Ötszög 4"/>
          <p:cNvSpPr/>
          <p:nvPr/>
        </p:nvSpPr>
        <p:spPr>
          <a:xfrm>
            <a:off x="7286644" y="500042"/>
            <a:ext cx="1643074" cy="42862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PARANCSOK</a:t>
            </a:r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572000" y="1566434"/>
            <a:ext cx="4343400" cy="5018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Get-Childitem</a:t>
            </a:r>
            <a:endParaRPr kumimoji="0" lang="hu-HU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aktuális könyvtár tartalma  (alias: </a:t>
            </a: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gci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Get-Childitem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„c:\</a:t>
            </a: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konyvtar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Get-ChildItem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recurse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hu-H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Alkönyvtár tartalmakkal együtt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Get-ChildItem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–Filter *.</a:t>
            </a: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txt</a:t>
            </a:r>
            <a:endParaRPr kumimoji="0" lang="hu-H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hu-H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csak a </a:t>
            </a:r>
            <a:r>
              <a:rPr kumimoji="0" lang="hu-HU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txt</a:t>
            </a:r>
            <a:r>
              <a:rPr kumimoji="0" lang="hu-H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fájlokat listázza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Get-ChildItem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hu-H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hu-H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Jól használható példákat 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683568" y="1628800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Az aktuális dátum:</a:t>
            </a:r>
          </a:p>
          <a:p>
            <a:endParaRPr lang="pt-BR" dirty="0" smtClean="0"/>
          </a:p>
          <a:p>
            <a:r>
              <a:rPr lang="pt-BR" dirty="0" smtClean="0"/>
              <a:t>2012. november 20. 16:57:36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3568" y="2636912"/>
            <a:ext cx="457200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clear-host</a:t>
            </a:r>
          </a:p>
          <a:p>
            <a:r>
              <a:rPr lang="en-US" dirty="0" smtClean="0"/>
              <a:t>write-host "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aktuális</a:t>
            </a:r>
            <a:r>
              <a:rPr lang="en-US" dirty="0" smtClean="0"/>
              <a:t> </a:t>
            </a:r>
            <a:r>
              <a:rPr lang="en-US" dirty="0" err="1" smtClean="0"/>
              <a:t>dátum</a:t>
            </a:r>
            <a:r>
              <a:rPr lang="en-US" dirty="0" smtClean="0"/>
              <a:t>:"  </a:t>
            </a:r>
          </a:p>
          <a:p>
            <a:r>
              <a:rPr lang="en-US" dirty="0" smtClean="0"/>
              <a:t>get-date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683568" y="3933056"/>
            <a:ext cx="457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Az aktuális dátum: 2012.11.20. 16:58:34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83568" y="4581128"/>
            <a:ext cx="45720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clear-host</a:t>
            </a:r>
          </a:p>
          <a:p>
            <a:r>
              <a:rPr lang="en-US" dirty="0" smtClean="0"/>
              <a:t>write-host "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aktuális</a:t>
            </a:r>
            <a:r>
              <a:rPr lang="en-US" dirty="0" smtClean="0"/>
              <a:t> </a:t>
            </a:r>
            <a:r>
              <a:rPr lang="en-US" dirty="0" err="1" smtClean="0"/>
              <a:t>dátum</a:t>
            </a:r>
            <a:r>
              <a:rPr lang="en-US" dirty="0" smtClean="0"/>
              <a:t>:" (get-date)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611560" y="1556792"/>
            <a:ext cx="590465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dirty="0" smtClean="0"/>
              <a:t>A C:\windows mappa tartalma:</a:t>
            </a:r>
          </a:p>
          <a:p>
            <a:endParaRPr lang="hu-HU" sz="1400" dirty="0" smtClean="0"/>
          </a:p>
          <a:p>
            <a:endParaRPr lang="hu-HU" sz="1400" dirty="0" smtClean="0"/>
          </a:p>
          <a:p>
            <a:r>
              <a:rPr lang="hu-HU" sz="1400" dirty="0" smtClean="0"/>
              <a:t>    </a:t>
            </a:r>
            <a:r>
              <a:rPr lang="hu-HU" sz="1400" dirty="0" err="1" smtClean="0"/>
              <a:t>Directory</a:t>
            </a:r>
            <a:r>
              <a:rPr lang="hu-HU" sz="1400" dirty="0" smtClean="0"/>
              <a:t>: C:\windows</a:t>
            </a:r>
          </a:p>
          <a:p>
            <a:endParaRPr lang="hu-HU" sz="1400" dirty="0" smtClean="0"/>
          </a:p>
          <a:p>
            <a:endParaRPr lang="hu-HU" sz="1400" dirty="0" smtClean="0"/>
          </a:p>
          <a:p>
            <a:r>
              <a:rPr lang="hu-HU" sz="1400" dirty="0" err="1" smtClean="0"/>
              <a:t>Mode</a:t>
            </a:r>
            <a:r>
              <a:rPr lang="hu-HU" sz="1400" dirty="0" smtClean="0"/>
              <a:t>                </a:t>
            </a:r>
            <a:r>
              <a:rPr lang="hu-HU" sz="1400" dirty="0" err="1" smtClean="0"/>
              <a:t>LastWriteTime</a:t>
            </a:r>
            <a:r>
              <a:rPr lang="hu-HU" sz="1400" dirty="0" smtClean="0"/>
              <a:t>     </a:t>
            </a:r>
            <a:r>
              <a:rPr lang="hu-HU" sz="1400" dirty="0" err="1" smtClean="0"/>
              <a:t>Length</a:t>
            </a:r>
            <a:r>
              <a:rPr lang="hu-HU" sz="1400" dirty="0" smtClean="0"/>
              <a:t> </a:t>
            </a:r>
            <a:r>
              <a:rPr lang="hu-HU" sz="1400" dirty="0" err="1" smtClean="0"/>
              <a:t>Name</a:t>
            </a:r>
            <a:r>
              <a:rPr lang="hu-HU" sz="1400" dirty="0" smtClean="0"/>
              <a:t>                              </a:t>
            </a:r>
          </a:p>
          <a:p>
            <a:r>
              <a:rPr lang="hu-HU" sz="1400" dirty="0" smtClean="0"/>
              <a:t>----                -------------     ------ ----                              </a:t>
            </a:r>
          </a:p>
          <a:p>
            <a:r>
              <a:rPr lang="hu-HU" sz="1400" dirty="0" err="1" smtClean="0"/>
              <a:t>d----</a:t>
            </a:r>
            <a:r>
              <a:rPr lang="hu-HU" sz="1400" dirty="0" smtClean="0"/>
              <a:t>       2009.07.14.      7:32            </a:t>
            </a:r>
            <a:r>
              <a:rPr lang="hu-HU" sz="1400" dirty="0" err="1" smtClean="0"/>
              <a:t>addins</a:t>
            </a:r>
            <a:r>
              <a:rPr lang="hu-HU" sz="1400" dirty="0" smtClean="0"/>
              <a:t>                            </a:t>
            </a:r>
          </a:p>
          <a:p>
            <a:r>
              <a:rPr lang="hu-HU" sz="1400" dirty="0" err="1" smtClean="0"/>
              <a:t>d----</a:t>
            </a:r>
            <a:r>
              <a:rPr lang="hu-HU" sz="1400" dirty="0" smtClean="0"/>
              <a:t>       2009.07.14.      5:20            </a:t>
            </a:r>
            <a:r>
              <a:rPr lang="hu-HU" sz="1400" dirty="0" err="1" smtClean="0"/>
              <a:t>AppCompat</a:t>
            </a:r>
            <a:r>
              <a:rPr lang="hu-HU" sz="1400" dirty="0" smtClean="0"/>
              <a:t>                         </a:t>
            </a:r>
          </a:p>
          <a:p>
            <a:r>
              <a:rPr lang="hu-HU" sz="1400" dirty="0" err="1" smtClean="0"/>
              <a:t>d----</a:t>
            </a:r>
            <a:r>
              <a:rPr lang="hu-HU" sz="1400" dirty="0" smtClean="0"/>
              <a:t>       2011.10.12.      9:29            </a:t>
            </a:r>
            <a:r>
              <a:rPr lang="hu-HU" sz="1400" dirty="0" err="1" smtClean="0"/>
              <a:t>AppPatch</a:t>
            </a:r>
            <a:r>
              <a:rPr lang="hu-HU" sz="1400" dirty="0" smtClean="0"/>
              <a:t>                          </a:t>
            </a:r>
          </a:p>
          <a:p>
            <a:r>
              <a:rPr lang="hu-HU" sz="1400" dirty="0" err="1" smtClean="0"/>
              <a:t>d-r-s</a:t>
            </a:r>
            <a:r>
              <a:rPr lang="hu-HU" sz="1400" dirty="0" smtClean="0"/>
              <a:t>       2011.11.21.     12:19            assembly </a:t>
            </a:r>
          </a:p>
          <a:p>
            <a:r>
              <a:rPr lang="hu-HU" sz="1400" dirty="0" smtClean="0"/>
              <a:t>…</a:t>
            </a:r>
            <a:endParaRPr lang="hu-HU" sz="1400" dirty="0"/>
          </a:p>
        </p:txBody>
      </p:sp>
      <p:sp>
        <p:nvSpPr>
          <p:cNvPr id="6" name="Téglalap 5"/>
          <p:cNvSpPr/>
          <p:nvPr/>
        </p:nvSpPr>
        <p:spPr>
          <a:xfrm>
            <a:off x="611560" y="4581128"/>
            <a:ext cx="5904656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clear-host</a:t>
            </a:r>
          </a:p>
          <a:p>
            <a:r>
              <a:rPr lang="en-US" dirty="0" smtClean="0"/>
              <a:t>write-host "A C:\windows </a:t>
            </a:r>
            <a:r>
              <a:rPr lang="en-US" dirty="0" err="1" smtClean="0"/>
              <a:t>mappa</a:t>
            </a:r>
            <a:r>
              <a:rPr lang="en-US" dirty="0" smtClean="0"/>
              <a:t> </a:t>
            </a:r>
            <a:r>
              <a:rPr lang="en-US" dirty="0" err="1" smtClean="0"/>
              <a:t>tartalma</a:t>
            </a:r>
            <a:r>
              <a:rPr lang="en-US" dirty="0" smtClean="0"/>
              <a:t>:"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r>
              <a:rPr lang="en-US" dirty="0" smtClean="0"/>
              <a:t> "c:\windows"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611560" y="1556792"/>
            <a:ext cx="59046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dirty="0" smtClean="0"/>
              <a:t>A C:\windows mappa tartalma (TXT állományok):</a:t>
            </a:r>
          </a:p>
          <a:p>
            <a:endParaRPr lang="hu-HU" sz="1400" dirty="0" smtClean="0"/>
          </a:p>
          <a:p>
            <a:endParaRPr lang="hu-HU" sz="1400" dirty="0" smtClean="0"/>
          </a:p>
          <a:p>
            <a:r>
              <a:rPr lang="hu-HU" sz="1400" dirty="0" smtClean="0"/>
              <a:t>    </a:t>
            </a:r>
            <a:r>
              <a:rPr lang="hu-HU" sz="1400" dirty="0" err="1" smtClean="0"/>
              <a:t>Directory</a:t>
            </a:r>
            <a:r>
              <a:rPr lang="hu-HU" sz="1400" dirty="0" smtClean="0"/>
              <a:t>: C:\windows</a:t>
            </a:r>
          </a:p>
          <a:p>
            <a:endParaRPr lang="hu-HU" sz="1400" dirty="0" smtClean="0"/>
          </a:p>
          <a:p>
            <a:endParaRPr lang="hu-HU" sz="1400" dirty="0" smtClean="0"/>
          </a:p>
          <a:p>
            <a:r>
              <a:rPr lang="hu-HU" sz="1400" dirty="0" err="1" smtClean="0"/>
              <a:t>Mode</a:t>
            </a:r>
            <a:r>
              <a:rPr lang="hu-HU" sz="1400" dirty="0" smtClean="0"/>
              <a:t>                </a:t>
            </a:r>
            <a:r>
              <a:rPr lang="hu-HU" sz="1400" dirty="0" err="1" smtClean="0"/>
              <a:t>LastWriteTime</a:t>
            </a:r>
            <a:r>
              <a:rPr lang="hu-HU" sz="1400" dirty="0" smtClean="0"/>
              <a:t>     </a:t>
            </a:r>
            <a:r>
              <a:rPr lang="hu-HU" sz="1400" dirty="0" err="1" smtClean="0"/>
              <a:t>Length</a:t>
            </a:r>
            <a:r>
              <a:rPr lang="hu-HU" sz="1400" dirty="0" smtClean="0"/>
              <a:t> </a:t>
            </a:r>
            <a:r>
              <a:rPr lang="hu-HU" sz="1400" dirty="0" err="1" smtClean="0"/>
              <a:t>Name</a:t>
            </a:r>
            <a:r>
              <a:rPr lang="hu-HU" sz="1400" dirty="0" smtClean="0"/>
              <a:t>                              </a:t>
            </a:r>
          </a:p>
          <a:p>
            <a:r>
              <a:rPr lang="hu-HU" sz="1400" dirty="0" smtClean="0"/>
              <a:t>----                -------------     ------ ----                              </a:t>
            </a:r>
          </a:p>
          <a:p>
            <a:r>
              <a:rPr lang="hu-HU" sz="1400" dirty="0" err="1" smtClean="0"/>
              <a:t>-a---</a:t>
            </a:r>
            <a:r>
              <a:rPr lang="hu-HU" sz="1400" dirty="0" smtClean="0"/>
              <a:t>       2011.10.11.     15:52      60468 </a:t>
            </a:r>
            <a:r>
              <a:rPr lang="hu-HU" sz="1400" dirty="0" err="1" smtClean="0"/>
              <a:t>ntbtlog.txt</a:t>
            </a:r>
            <a:r>
              <a:rPr lang="hu-HU" sz="1400" dirty="0" smtClean="0"/>
              <a:t> </a:t>
            </a:r>
            <a:endParaRPr lang="hu-HU" sz="1400" dirty="0"/>
          </a:p>
        </p:txBody>
      </p:sp>
      <p:sp>
        <p:nvSpPr>
          <p:cNvPr id="6" name="Téglalap 5"/>
          <p:cNvSpPr/>
          <p:nvPr/>
        </p:nvSpPr>
        <p:spPr>
          <a:xfrm>
            <a:off x="611560" y="4581128"/>
            <a:ext cx="5904656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clear-host</a:t>
            </a:r>
          </a:p>
          <a:p>
            <a:r>
              <a:rPr lang="en-US" dirty="0" smtClean="0"/>
              <a:t>write-host "A C:\windows </a:t>
            </a:r>
            <a:r>
              <a:rPr lang="en-US" dirty="0" err="1" smtClean="0"/>
              <a:t>mappa</a:t>
            </a:r>
            <a:r>
              <a:rPr lang="en-US" dirty="0" smtClean="0"/>
              <a:t> </a:t>
            </a:r>
            <a:r>
              <a:rPr lang="en-US" dirty="0" err="1" smtClean="0"/>
              <a:t>tartalma</a:t>
            </a:r>
            <a:r>
              <a:rPr lang="en-US" dirty="0" smtClean="0"/>
              <a:t> (TXT </a:t>
            </a:r>
            <a:r>
              <a:rPr lang="en-US" dirty="0" err="1" smtClean="0"/>
              <a:t>állományok</a:t>
            </a:r>
            <a:r>
              <a:rPr lang="en-US" dirty="0" smtClean="0"/>
              <a:t>):"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r>
              <a:rPr lang="en-US" dirty="0" smtClean="0"/>
              <a:t> "c:\windows" -filter *.txt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parancsok (</a:t>
            </a:r>
            <a:r>
              <a:rPr lang="hu-HU" dirty="0" err="1" smtClean="0"/>
              <a:t>cmdlet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Get-PsDrive</a:t>
            </a:r>
            <a:endParaRPr lang="hu-HU" dirty="0" smtClean="0"/>
          </a:p>
          <a:p>
            <a:pPr lvl="1"/>
            <a:r>
              <a:rPr lang="hu-HU" dirty="0" smtClean="0"/>
              <a:t>kiírja a meghajtókat. Akár a </a:t>
            </a:r>
            <a:r>
              <a:rPr lang="hu-HU" dirty="0" err="1" smtClean="0"/>
              <a:t>registrybe</a:t>
            </a:r>
            <a:r>
              <a:rPr lang="hu-HU" dirty="0" smtClean="0"/>
              <a:t> is be lehetne lépni</a:t>
            </a:r>
          </a:p>
          <a:p>
            <a:r>
              <a:rPr lang="hu-HU" dirty="0" err="1" smtClean="0"/>
              <a:t>Copy-Item</a:t>
            </a:r>
            <a:r>
              <a:rPr lang="hu-HU" dirty="0" smtClean="0"/>
              <a:t> „fájlt” „fájlba” </a:t>
            </a:r>
          </a:p>
          <a:p>
            <a:pPr lvl="1"/>
            <a:r>
              <a:rPr lang="hu-HU" dirty="0" smtClean="0"/>
              <a:t>másolás (alias:</a:t>
            </a:r>
            <a:r>
              <a:rPr lang="hu-HU" dirty="0" err="1" smtClean="0"/>
              <a:t>cpi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New-Item</a:t>
            </a:r>
            <a:r>
              <a:rPr lang="hu-HU" dirty="0" smtClean="0"/>
              <a:t> –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utvonal</a:t>
            </a:r>
            <a:r>
              <a:rPr lang="hu-HU" dirty="0" smtClean="0"/>
              <a:t> –</a:t>
            </a:r>
            <a:r>
              <a:rPr lang="hu-HU" dirty="0" err="1" smtClean="0"/>
              <a:t>ItemType</a:t>
            </a:r>
            <a:r>
              <a:rPr lang="hu-HU" dirty="0" smtClean="0"/>
              <a:t> </a:t>
            </a:r>
            <a:r>
              <a:rPr lang="hu-HU" dirty="0" err="1" smtClean="0"/>
              <a:t>Directory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új könyvtár létrehozása (alias: ni)</a:t>
            </a:r>
          </a:p>
          <a:p>
            <a:r>
              <a:rPr lang="hu-HU" dirty="0" err="1" smtClean="0"/>
              <a:t>New-Item</a:t>
            </a:r>
            <a:r>
              <a:rPr lang="hu-HU" dirty="0" smtClean="0"/>
              <a:t> –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utvonal</a:t>
            </a:r>
            <a:r>
              <a:rPr lang="hu-HU" dirty="0" smtClean="0"/>
              <a:t> –</a:t>
            </a:r>
            <a:r>
              <a:rPr lang="hu-HU" dirty="0" err="1" smtClean="0"/>
              <a:t>ItemType</a:t>
            </a:r>
            <a:r>
              <a:rPr lang="hu-HU" dirty="0" smtClean="0"/>
              <a:t> File </a:t>
            </a:r>
          </a:p>
          <a:p>
            <a:pPr lvl="1"/>
            <a:r>
              <a:rPr lang="hu-HU" dirty="0" smtClean="0"/>
              <a:t>új fájl létrehozása</a:t>
            </a:r>
          </a:p>
          <a:p>
            <a:r>
              <a:rPr lang="hu-HU" dirty="0" err="1" smtClean="0"/>
              <a:t>Remove-Item</a:t>
            </a:r>
            <a:endParaRPr lang="hu-HU" dirty="0" smtClean="0"/>
          </a:p>
          <a:p>
            <a:pPr lvl="1"/>
            <a:r>
              <a:rPr lang="hu-HU" dirty="0" smtClean="0"/>
              <a:t>Elem eltávolítása</a:t>
            </a:r>
          </a:p>
          <a:p>
            <a:r>
              <a:rPr lang="hu-HU" dirty="0" err="1" smtClean="0"/>
              <a:t>Get-Location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path</a:t>
            </a:r>
            <a:r>
              <a:rPr lang="hu-HU" dirty="0" smtClean="0"/>
              <a:t> kiolvasása (alias:</a:t>
            </a:r>
            <a:r>
              <a:rPr lang="hu-HU" dirty="0" err="1" smtClean="0"/>
              <a:t>gl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Set-Location</a:t>
            </a:r>
            <a:r>
              <a:rPr lang="hu-HU" dirty="0" smtClean="0"/>
              <a:t> –</a:t>
            </a:r>
            <a:r>
              <a:rPr lang="hu-HU" dirty="0" err="1" smtClean="0"/>
              <a:t>path</a:t>
            </a:r>
            <a:r>
              <a:rPr lang="hu-HU" dirty="0" smtClean="0"/>
              <a:t> „útvonal” </a:t>
            </a:r>
          </a:p>
          <a:p>
            <a:pPr lvl="1"/>
            <a:r>
              <a:rPr lang="hu-HU" dirty="0" smtClean="0"/>
              <a:t>könyvtárra váltás (alias: </a:t>
            </a:r>
            <a:r>
              <a:rPr lang="hu-HU" dirty="0" err="1" smtClean="0"/>
              <a:t>sl</a:t>
            </a:r>
            <a:r>
              <a:rPr lang="hu-HU" dirty="0" smtClean="0"/>
              <a:t>), de a cd is működik</a:t>
            </a:r>
          </a:p>
          <a:p>
            <a:pPr lvl="2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19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is a </a:t>
            </a:r>
            <a:r>
              <a:rPr lang="hu-HU" dirty="0" err="1" smtClean="0"/>
              <a:t>Powershell</a:t>
            </a:r>
            <a:r>
              <a:rPr lang="hu-HU" dirty="0" smtClean="0"/>
              <a:t>?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Új </a:t>
            </a:r>
            <a:r>
              <a:rPr lang="hu-HU" dirty="0" err="1" smtClean="0"/>
              <a:t>szkriptvezérelt</a:t>
            </a:r>
            <a:r>
              <a:rPr lang="hu-HU" dirty="0" smtClean="0"/>
              <a:t> parancssori eszköz a Windowsban</a:t>
            </a:r>
          </a:p>
          <a:p>
            <a:r>
              <a:rPr lang="hu-HU" dirty="0" smtClean="0"/>
              <a:t>Letölthető – nem része a Windowsnak</a:t>
            </a:r>
          </a:p>
          <a:p>
            <a:pPr lvl="1"/>
            <a:r>
              <a:rPr lang="hu-HU" dirty="0" smtClean="0">
                <a:hlinkClick r:id="rId2"/>
              </a:rPr>
              <a:t>http://www.microsoft.com/powershell</a:t>
            </a:r>
            <a:r>
              <a:rPr lang="hu-HU" dirty="0" smtClean="0"/>
              <a:t>    </a:t>
            </a:r>
          </a:p>
          <a:p>
            <a:r>
              <a:rPr lang="hu-HU" dirty="0" smtClean="0"/>
              <a:t>Programozási, vezérlési felület</a:t>
            </a:r>
          </a:p>
          <a:p>
            <a:r>
              <a:rPr lang="hu-HU" dirty="0" smtClean="0"/>
              <a:t>Objektum központú </a:t>
            </a:r>
            <a:endParaRPr lang="hu-H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00570"/>
            <a:ext cx="411033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parancsok (</a:t>
            </a:r>
            <a:r>
              <a:rPr lang="hu-HU" dirty="0" err="1" smtClean="0"/>
              <a:t>cmdlet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err="1" smtClean="0"/>
              <a:t>Push-Location</a:t>
            </a:r>
            <a:r>
              <a:rPr lang="hu-HU" dirty="0" smtClean="0"/>
              <a:t> útvonal </a:t>
            </a:r>
          </a:p>
          <a:p>
            <a:pPr lvl="1"/>
            <a:r>
              <a:rPr lang="hu-HU" dirty="0" smtClean="0"/>
              <a:t>verembe teszi az aktuális könyvtárat és rááll az „útvonal”</a:t>
            </a:r>
            <a:r>
              <a:rPr lang="hu-HU" dirty="0" err="1" smtClean="0"/>
              <a:t>-ra</a:t>
            </a:r>
            <a:r>
              <a:rPr lang="hu-HU" dirty="0" smtClean="0"/>
              <a:t> (alias: </a:t>
            </a:r>
            <a:r>
              <a:rPr lang="hu-HU" dirty="0" err="1" smtClean="0"/>
              <a:t>pushd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Pop-Location</a:t>
            </a:r>
            <a:r>
              <a:rPr lang="hu-HU" dirty="0" smtClean="0"/>
              <a:t> 	</a:t>
            </a:r>
          </a:p>
          <a:p>
            <a:pPr lvl="1"/>
            <a:r>
              <a:rPr lang="hu-HU" dirty="0" smtClean="0"/>
              <a:t>a veremből kiolvassa az útvonalat és visszaállítja... (alias: </a:t>
            </a:r>
            <a:r>
              <a:rPr lang="hu-HU" dirty="0" err="1" smtClean="0"/>
              <a:t>popd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Get-Process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Folyamatok lekérdezése (alias:</a:t>
            </a:r>
            <a:r>
              <a:rPr lang="hu-HU" dirty="0" err="1" smtClean="0"/>
              <a:t>gps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Invoke-Item</a:t>
            </a:r>
            <a:r>
              <a:rPr lang="hu-HU" dirty="0" smtClean="0"/>
              <a:t> c:\Windows\Notepad.exe </a:t>
            </a:r>
          </a:p>
          <a:p>
            <a:pPr lvl="1"/>
            <a:r>
              <a:rPr lang="hu-HU" dirty="0" smtClean="0"/>
              <a:t>elindítja az alkalmazást (alias: </a:t>
            </a:r>
            <a:r>
              <a:rPr lang="hu-HU" dirty="0" err="1" smtClean="0"/>
              <a:t>ii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Stop-Process</a:t>
            </a:r>
            <a:r>
              <a:rPr lang="hu-HU" dirty="0" smtClean="0"/>
              <a:t> ID </a:t>
            </a:r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lelövése - </a:t>
            </a:r>
            <a:r>
              <a:rPr lang="hu-HU" dirty="0" err="1" smtClean="0"/>
              <a:t>kill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20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Paraméterek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 smtClean="0"/>
              <a:t>Common</a:t>
            </a:r>
            <a:r>
              <a:rPr lang="hu-HU" dirty="0" smtClean="0"/>
              <a:t> paraméterek</a:t>
            </a:r>
          </a:p>
          <a:p>
            <a:pPr lvl="1"/>
            <a:r>
              <a:rPr lang="hu-HU" dirty="0" err="1" smtClean="0"/>
              <a:t>-whatif</a:t>
            </a:r>
            <a:endParaRPr lang="hu-HU" dirty="0" smtClean="0"/>
          </a:p>
          <a:p>
            <a:pPr lvl="2"/>
            <a:r>
              <a:rPr lang="hu-HU" dirty="0" smtClean="0"/>
              <a:t>nem hajtja végre, csak megadja mit tenne</a:t>
            </a:r>
          </a:p>
          <a:p>
            <a:pPr lvl="1"/>
            <a:r>
              <a:rPr lang="hu-HU" dirty="0" err="1" smtClean="0"/>
              <a:t>-confirm</a:t>
            </a:r>
            <a:r>
              <a:rPr lang="hu-HU" dirty="0" smtClean="0"/>
              <a:t> </a:t>
            </a:r>
          </a:p>
          <a:p>
            <a:pPr lvl="2"/>
            <a:r>
              <a:rPr lang="hu-HU" dirty="0" smtClean="0"/>
              <a:t>Megerősítés kell a végrehajtáshoz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21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Gyakorlás 1. </a:t>
            </a:r>
            <a:r>
              <a:rPr lang="hu-HU" sz="3100" dirty="0" smtClean="0"/>
              <a:t>(</a:t>
            </a:r>
            <a:r>
              <a:rPr lang="hu-HU" sz="3100" dirty="0" err="1" smtClean="0"/>
              <a:t>Help</a:t>
            </a:r>
            <a:r>
              <a:rPr lang="hu-HU" sz="3100" dirty="0" smtClean="0"/>
              <a:t> használata szükséges lehet)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02756" cy="22574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000" dirty="0" smtClean="0"/>
              <a:t>Készíts egy </a:t>
            </a:r>
            <a:r>
              <a:rPr lang="hu-HU" sz="2000" dirty="0" err="1" smtClean="0"/>
              <a:t>aliast</a:t>
            </a:r>
            <a:r>
              <a:rPr lang="hu-HU" sz="2000" dirty="0" smtClean="0"/>
              <a:t> folyamat néven, amely megmutatja a háttérben futó folyamatokat!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smtClean="0"/>
              <a:t>Készíts egy </a:t>
            </a:r>
            <a:r>
              <a:rPr lang="hu-HU" sz="2000" dirty="0" err="1" smtClean="0"/>
              <a:t>aliast</a:t>
            </a:r>
            <a:r>
              <a:rPr lang="hu-HU" sz="2000" dirty="0" smtClean="0"/>
              <a:t> </a:t>
            </a:r>
            <a:r>
              <a:rPr lang="hu-HU" sz="2000" dirty="0" err="1" smtClean="0"/>
              <a:t>cda</a:t>
            </a:r>
            <a:r>
              <a:rPr lang="hu-HU" sz="2000" dirty="0" smtClean="0"/>
              <a:t> néven, amely a c:\windows\system könyvtárba lép! (trükkös, kell hozzá a </a:t>
            </a:r>
            <a:r>
              <a:rPr lang="hu-HU" sz="2000" dirty="0" err="1" smtClean="0"/>
              <a:t>Help</a:t>
            </a:r>
            <a:r>
              <a:rPr lang="hu-HU" sz="2000" dirty="0" smtClean="0"/>
              <a:t> böngészése)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smtClean="0"/>
              <a:t>Kérdezd le a c:\windows könyvtárban lévő DLL kiterjesztésű állományok listáját.</a:t>
            </a:r>
          </a:p>
          <a:p>
            <a:pPr marL="514350" indent="-514350">
              <a:buNone/>
            </a:pPr>
            <a:endParaRPr lang="hu-HU" sz="2000" dirty="0" smtClean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00034" y="4000504"/>
            <a:ext cx="8358246" cy="2143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514350" lvl="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set-alias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folyamat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gps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sys {set-location c:\windows\system}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set-alias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cda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ChildItem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 -Filter *.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dll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Gyakorlás 2. </a:t>
            </a:r>
            <a:r>
              <a:rPr lang="hu-HU" sz="3100" dirty="0" smtClean="0"/>
              <a:t>(</a:t>
            </a:r>
            <a:r>
              <a:rPr lang="hu-HU" sz="3100" dirty="0" err="1" smtClean="0"/>
              <a:t>Help</a:t>
            </a:r>
            <a:r>
              <a:rPr lang="hu-HU" sz="3100" dirty="0" smtClean="0"/>
              <a:t> használata szükséges lehet)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714348" y="1500174"/>
            <a:ext cx="4745170" cy="2328866"/>
          </a:xfrm>
        </p:spPr>
        <p:txBody>
          <a:bodyPr>
            <a:noAutofit/>
          </a:bodyPr>
          <a:lstStyle/>
          <a:p>
            <a:pPr marL="514350" indent="-514350"/>
            <a:r>
              <a:rPr lang="hu-HU" sz="2400" dirty="0" smtClean="0"/>
              <a:t>Írj egy olyan scriptet, amely létrehozza a következő alkönyvtárszerkezet, és a megfelelő mappákba az adott kiterjesztésű állományokat másolja a c:\windows mappából</a:t>
            </a:r>
            <a:br>
              <a:rPr lang="hu-HU" sz="2400" dirty="0" smtClean="0"/>
            </a:br>
            <a:endParaRPr lang="hu-HU" sz="2400" dirty="0" smtClean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00034" y="3786166"/>
            <a:ext cx="8358246" cy="3071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c:\temp\fajlok\szoveg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c:\temp\fajlok\program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c:\temp\fajlok\szoveg\ini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c:\temp\fajlok\szoveg\log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c:\temp\fajlok\program\exe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c:\temp\fajlok\program\dll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-ItemType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Directory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Copy-Item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c:\windows\*.ini c:\temp\fajlok\szoveg\ini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Copy-Item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c:\windows\*.log c:\temp\fajlok\szoveg\log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Copy-Item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c:\windows\*.exe c:\temp\fajlok\program\exe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Copy-Item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c:\windows\*.dll c:\temp\fajlok\program\dll</a:t>
            </a:r>
            <a:endParaRPr kumimoji="0" lang="hu-HU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857752" y="1571612"/>
          <a:ext cx="385765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Gyakorlás 3. </a:t>
            </a:r>
            <a:r>
              <a:rPr lang="hu-HU" sz="3100" dirty="0" smtClean="0"/>
              <a:t>(</a:t>
            </a:r>
            <a:r>
              <a:rPr lang="hu-HU" sz="3100" dirty="0" err="1" smtClean="0"/>
              <a:t>Help</a:t>
            </a:r>
            <a:r>
              <a:rPr lang="hu-HU" sz="3100" dirty="0" smtClean="0"/>
              <a:t> használata szükséges lehet)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714348" y="1500174"/>
            <a:ext cx="7858180" cy="2328866"/>
          </a:xfrm>
        </p:spPr>
        <p:txBody>
          <a:bodyPr>
            <a:noAutofit/>
          </a:bodyPr>
          <a:lstStyle/>
          <a:p>
            <a:pPr marL="514350" indent="-514350"/>
            <a:r>
              <a:rPr lang="hu-HU" sz="2400" dirty="0" smtClean="0"/>
              <a:t>Írj egy olyan scriptet a </a:t>
            </a:r>
            <a:r>
              <a:rPr lang="hu-HU" sz="2400" dirty="0" err="1" smtClean="0"/>
              <a:t>Push-Location</a:t>
            </a:r>
            <a:r>
              <a:rPr lang="hu-HU" sz="2400" dirty="0" smtClean="0"/>
              <a:t> és </a:t>
            </a:r>
            <a:r>
              <a:rPr lang="hu-HU" sz="2400" dirty="0" err="1" smtClean="0"/>
              <a:t>pop-location</a:t>
            </a:r>
            <a:r>
              <a:rPr lang="hu-HU" sz="2400" dirty="0" smtClean="0"/>
              <a:t> parancs segítségével, amely az imént létrehozott mappaszerkezetben belép a c:\temp\fajlok\szoveg\txt könyvtárba, majd szintenként feljebb lép (négyszer)  és kiírja az aktuális könyvtár tartalmát.</a:t>
            </a:r>
          </a:p>
          <a:p>
            <a:pPr marL="514350" indent="-514350">
              <a:buNone/>
            </a:pPr>
            <a:endParaRPr lang="hu-HU" sz="2400" dirty="0" smtClean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42910" y="3500438"/>
            <a:ext cx="8358246" cy="3357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Push-Location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Push-Location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Push-Location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Push-Location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c:\temp\fajlok\szoveg\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Push-Location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-path</a:t>
            </a:r>
            <a:r>
              <a:rPr lang="hu-H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c:\temp\fajlok\szoveg\txt\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pop-location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pop-location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pop-location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pop-location</a:t>
            </a:r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Csővezeték (</a:t>
            </a:r>
            <a:r>
              <a:rPr lang="hu-HU" dirty="0" err="1" smtClean="0"/>
              <a:t>Pipe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102492" cy="4495800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Get-Childitem</a:t>
            </a:r>
            <a:r>
              <a:rPr lang="hu-HU" dirty="0" smtClean="0"/>
              <a:t>|Out-file </a:t>
            </a:r>
            <a:r>
              <a:rPr lang="hu-HU" dirty="0" err="1" smtClean="0"/>
              <a:t>fajlnev</a:t>
            </a:r>
            <a:endParaRPr lang="hu-HU" dirty="0" smtClean="0"/>
          </a:p>
          <a:p>
            <a:pPr lvl="1"/>
            <a:r>
              <a:rPr lang="hu-HU" dirty="0" smtClean="0"/>
              <a:t>aktuális könyvtár tartalma fájlba</a:t>
            </a:r>
          </a:p>
          <a:p>
            <a:r>
              <a:rPr lang="hu-HU" dirty="0" err="1" smtClean="0"/>
              <a:t>Get-Childitem</a:t>
            </a:r>
            <a:r>
              <a:rPr lang="hu-HU" dirty="0" smtClean="0"/>
              <a:t>|</a:t>
            </a:r>
            <a:r>
              <a:rPr lang="hu-HU" dirty="0" err="1" smtClean="0"/>
              <a:t>Get-Member</a:t>
            </a:r>
            <a:endParaRPr lang="hu-HU" dirty="0" smtClean="0"/>
          </a:p>
          <a:p>
            <a:pPr lvl="1"/>
            <a:r>
              <a:rPr lang="hu-HU" dirty="0" smtClean="0"/>
              <a:t>objektumok feltérképezése</a:t>
            </a:r>
          </a:p>
          <a:p>
            <a:pPr lvl="1"/>
            <a:r>
              <a:rPr lang="hu-HU" dirty="0" smtClean="0"/>
              <a:t>NEM </a:t>
            </a:r>
            <a:r>
              <a:rPr lang="hu-HU" dirty="0" err="1" smtClean="0"/>
              <a:t>SZTRING-et</a:t>
            </a:r>
            <a:r>
              <a:rPr lang="hu-HU" dirty="0" smtClean="0"/>
              <a:t> ad át</a:t>
            </a:r>
          </a:p>
          <a:p>
            <a:r>
              <a:rPr lang="hu-HU" dirty="0" err="1" smtClean="0"/>
              <a:t>Get-ChildItem</a:t>
            </a:r>
            <a:r>
              <a:rPr lang="hu-HU" dirty="0" smtClean="0"/>
              <a:t> „fájlnév” | </a:t>
            </a:r>
            <a:r>
              <a:rPr lang="hu-HU" dirty="0" err="1" smtClean="0"/>
              <a:t>Get-Member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 egy fájl adatait tartalmazó objektum tagjai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Get-ChildItem</a:t>
            </a:r>
            <a:r>
              <a:rPr lang="hu-HU" dirty="0" smtClean="0"/>
              <a:t> „fájlnév”).</a:t>
            </a:r>
            <a:r>
              <a:rPr lang="hu-HU" dirty="0" err="1" smtClean="0"/>
              <a:t>FullName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fájl neve útvonallal</a:t>
            </a:r>
          </a:p>
          <a:p>
            <a:r>
              <a:rPr lang="hu-HU" dirty="0" err="1" smtClean="0"/>
              <a:t>Get-Childitem</a:t>
            </a:r>
            <a:r>
              <a:rPr lang="hu-HU" dirty="0" smtClean="0"/>
              <a:t>| </a:t>
            </a:r>
            <a:r>
              <a:rPr lang="hu-HU" dirty="0" err="1" smtClean="0"/>
              <a:t>Format-Table</a:t>
            </a:r>
            <a:r>
              <a:rPr lang="hu-HU" dirty="0" smtClean="0"/>
              <a:t> –</a:t>
            </a:r>
            <a:r>
              <a:rPr lang="hu-HU" dirty="0" err="1" smtClean="0"/>
              <a:t>Autosize</a:t>
            </a:r>
            <a:endParaRPr lang="hu-HU" dirty="0" smtClean="0"/>
          </a:p>
          <a:p>
            <a:pPr lvl="1"/>
            <a:endParaRPr lang="hu-HU" b="1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5" name="Ötszög 4"/>
          <p:cNvSpPr/>
          <p:nvPr/>
        </p:nvSpPr>
        <p:spPr>
          <a:xfrm>
            <a:off x="7286644" y="500042"/>
            <a:ext cx="1643074" cy="42862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CSOVEZETEK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Gyakorlás (</a:t>
            </a:r>
            <a:r>
              <a:rPr lang="hu-HU" dirty="0" err="1" smtClean="0"/>
              <a:t>pipe</a:t>
            </a:r>
            <a:r>
              <a:rPr lang="hu-HU" dirty="0" smtClean="0"/>
              <a:t>) 1.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0030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c:\windows könyvtár tartalmát (alkönyvtárakkal együtt) irányítsd át a c:\temp\fajlok.txt állományba.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Írasd ki a képernyőre az így létrejött állomány  méretét.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... létrehozásának idejét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… attribútumait</a:t>
            </a:r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571472" y="4357694"/>
            <a:ext cx="8358246" cy="164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childitem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 -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recurse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|out-file c:\temp\fajlok.txt</a:t>
            </a:r>
            <a:endParaRPr lang="hu-H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u-H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get-childitem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c:\temp\fajlok.txt).length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u-H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get-childitem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c:\temp\fajlok.txt).creationtime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u-H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get-childitem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c:\temp\fajlok.txt).attributes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Csővezeték (</a:t>
            </a:r>
            <a:r>
              <a:rPr lang="hu-HU" dirty="0" err="1" smtClean="0"/>
              <a:t>pipe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Get-ChildItem</a:t>
            </a:r>
            <a:r>
              <a:rPr lang="hu-HU" dirty="0" smtClean="0"/>
              <a:t> | </a:t>
            </a:r>
            <a:r>
              <a:rPr lang="hu-HU" dirty="0" err="1" smtClean="0"/>
              <a:t>Where</a:t>
            </a:r>
            <a:r>
              <a:rPr lang="hu-HU" dirty="0" smtClean="0"/>
              <a:t> {$_.</a:t>
            </a:r>
            <a:r>
              <a:rPr lang="hu-HU" dirty="0" err="1" smtClean="0"/>
              <a:t>Length</a:t>
            </a:r>
            <a:r>
              <a:rPr lang="hu-HU" dirty="0" smtClean="0"/>
              <a:t> –</a:t>
            </a:r>
            <a:r>
              <a:rPr lang="hu-HU" dirty="0" err="1" smtClean="0"/>
              <a:t>gt</a:t>
            </a:r>
            <a:r>
              <a:rPr lang="hu-HU" dirty="0" smtClean="0"/>
              <a:t> 100}</a:t>
            </a:r>
          </a:p>
          <a:p>
            <a:pPr lvl="1"/>
            <a:r>
              <a:rPr lang="hu-HU" dirty="0" smtClean="0"/>
              <a:t>100-nál hosszabb fájlokat listázza ki $_ a csővezetékből érkező objektum</a:t>
            </a:r>
          </a:p>
          <a:p>
            <a:pPr lvl="1"/>
            <a:r>
              <a:rPr lang="hu-HU" dirty="0" smtClean="0"/>
              <a:t>Lehet rövidíteni a </a:t>
            </a:r>
            <a:r>
              <a:rPr lang="hu-HU" dirty="0" err="1" smtClean="0"/>
              <a:t>where-t</a:t>
            </a:r>
            <a:r>
              <a:rPr lang="hu-HU" dirty="0" smtClean="0"/>
              <a:t> ?</a:t>
            </a:r>
            <a:r>
              <a:rPr lang="hu-HU" dirty="0" err="1" smtClean="0"/>
              <a:t>-el</a:t>
            </a:r>
            <a:r>
              <a:rPr lang="hu-HU" dirty="0" smtClean="0"/>
              <a:t>.</a:t>
            </a:r>
          </a:p>
          <a:p>
            <a:pPr lvl="2"/>
            <a:r>
              <a:rPr lang="hu-HU" dirty="0" err="1" smtClean="0"/>
              <a:t>Get-ChildItem</a:t>
            </a:r>
            <a:r>
              <a:rPr lang="hu-HU" dirty="0" smtClean="0"/>
              <a:t> | ? {$_.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-gt</a:t>
            </a:r>
            <a:r>
              <a:rPr lang="hu-HU" dirty="0" smtClean="0"/>
              <a:t> 100}</a:t>
            </a:r>
          </a:p>
          <a:p>
            <a:r>
              <a:rPr lang="hu-HU" dirty="0" err="1" smtClean="0"/>
              <a:t>Get-ChildItem</a:t>
            </a:r>
            <a:r>
              <a:rPr lang="hu-HU" dirty="0" smtClean="0"/>
              <a:t> | </a:t>
            </a:r>
            <a:r>
              <a:rPr lang="hu-HU" dirty="0" err="1" smtClean="0"/>
              <a:t>Where</a:t>
            </a:r>
            <a:r>
              <a:rPr lang="hu-HU" dirty="0" smtClean="0"/>
              <a:t> {$_.</a:t>
            </a:r>
            <a:r>
              <a:rPr lang="hu-HU" dirty="0" err="1" smtClean="0"/>
              <a:t>Extension</a:t>
            </a:r>
            <a:r>
              <a:rPr lang="hu-HU" dirty="0" smtClean="0"/>
              <a:t> –</a:t>
            </a:r>
            <a:r>
              <a:rPr lang="hu-HU" dirty="0" err="1" smtClean="0"/>
              <a:t>eq</a:t>
            </a:r>
            <a:r>
              <a:rPr lang="hu-HU" dirty="0" smtClean="0"/>
              <a:t> „.</a:t>
            </a:r>
            <a:r>
              <a:rPr lang="hu-HU" dirty="0" err="1" smtClean="0"/>
              <a:t>txt</a:t>
            </a:r>
            <a:r>
              <a:rPr lang="hu-HU" dirty="0" smtClean="0"/>
              <a:t>”}</a:t>
            </a:r>
          </a:p>
          <a:p>
            <a:pPr lvl="1"/>
            <a:r>
              <a:rPr lang="hu-HU" dirty="0" err="1" smtClean="0"/>
              <a:t>txt</a:t>
            </a:r>
            <a:r>
              <a:rPr lang="hu-HU" dirty="0" smtClean="0"/>
              <a:t> fájlokat listázza</a:t>
            </a:r>
          </a:p>
          <a:p>
            <a:r>
              <a:rPr lang="hu-HU" dirty="0" err="1" smtClean="0"/>
              <a:t>Get-Childitem</a:t>
            </a:r>
            <a:r>
              <a:rPr lang="hu-HU" dirty="0" smtClean="0"/>
              <a:t>| </a:t>
            </a:r>
            <a:r>
              <a:rPr lang="hu-HU" dirty="0" err="1" smtClean="0"/>
              <a:t>Sort-Object</a:t>
            </a:r>
            <a:r>
              <a:rPr lang="hu-HU" dirty="0" smtClean="0"/>
              <a:t> –</a:t>
            </a:r>
            <a:r>
              <a:rPr lang="hu-HU" dirty="0" err="1" smtClean="0"/>
              <a:t>Property</a:t>
            </a:r>
            <a:r>
              <a:rPr lang="hu-HU" dirty="0" smtClean="0"/>
              <a:t> </a:t>
            </a:r>
            <a:r>
              <a:rPr lang="hu-HU" dirty="0" err="1" smtClean="0"/>
              <a:t>LastWriteTime</a:t>
            </a:r>
            <a:r>
              <a:rPr lang="hu-HU" dirty="0" smtClean="0"/>
              <a:t> –</a:t>
            </a:r>
            <a:r>
              <a:rPr lang="hu-HU" dirty="0" err="1" smtClean="0"/>
              <a:t>Descending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Kilistázza a könyvtárat csökkenő sorrendben utolsó írás ideje szerint </a:t>
            </a:r>
          </a:p>
          <a:p>
            <a:r>
              <a:rPr lang="hu-HU" dirty="0" err="1" smtClean="0"/>
              <a:t>Get-Process</a:t>
            </a:r>
            <a:r>
              <a:rPr lang="hu-HU" dirty="0" smtClean="0"/>
              <a:t> | </a:t>
            </a:r>
            <a:r>
              <a:rPr lang="hu-HU" dirty="0" err="1" smtClean="0"/>
              <a:t>Format-List</a:t>
            </a:r>
            <a:r>
              <a:rPr lang="hu-HU" dirty="0" smtClean="0"/>
              <a:t> –</a:t>
            </a:r>
            <a:r>
              <a:rPr lang="hu-HU" dirty="0" err="1" smtClean="0"/>
              <a:t>Property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,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processzeket</a:t>
            </a:r>
            <a:r>
              <a:rPr lang="hu-HU" dirty="0" smtClean="0"/>
              <a:t> listázza, csak az </a:t>
            </a:r>
            <a:r>
              <a:rPr lang="hu-HU" dirty="0" err="1" smtClean="0"/>
              <a:t>ID-t</a:t>
            </a:r>
            <a:r>
              <a:rPr lang="hu-HU" dirty="0" smtClean="0"/>
              <a:t> és nevet </a:t>
            </a:r>
          </a:p>
          <a:p>
            <a:r>
              <a:rPr lang="hu-HU" dirty="0" err="1" smtClean="0"/>
              <a:t>Get-Process</a:t>
            </a:r>
            <a:r>
              <a:rPr lang="hu-HU" dirty="0" smtClean="0"/>
              <a:t> |</a:t>
            </a:r>
            <a:r>
              <a:rPr lang="hu-HU" dirty="0" err="1" smtClean="0"/>
              <a:t>Format-table</a:t>
            </a:r>
            <a:r>
              <a:rPr lang="hu-HU" dirty="0" smtClean="0"/>
              <a:t> –</a:t>
            </a:r>
            <a:r>
              <a:rPr lang="hu-HU" dirty="0" err="1" smtClean="0"/>
              <a:t>AutoSize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táblázatos formában írja ki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27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Csővezeték (</a:t>
            </a:r>
            <a:r>
              <a:rPr lang="hu-HU" dirty="0" err="1" smtClean="0"/>
              <a:t>pipe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Get-Process</a:t>
            </a:r>
            <a:r>
              <a:rPr lang="hu-HU" dirty="0" smtClean="0"/>
              <a:t>| </a:t>
            </a:r>
            <a:r>
              <a:rPr lang="hu-HU" dirty="0" err="1" smtClean="0"/>
              <a:t>Where-Object</a:t>
            </a:r>
            <a:r>
              <a:rPr lang="hu-HU" dirty="0" smtClean="0"/>
              <a:t> {$_.</a:t>
            </a:r>
            <a:r>
              <a:rPr lang="hu-HU" dirty="0" err="1" smtClean="0"/>
              <a:t>ProcessName</a:t>
            </a:r>
            <a:r>
              <a:rPr lang="hu-HU" dirty="0" smtClean="0"/>
              <a:t> –</a:t>
            </a:r>
            <a:r>
              <a:rPr lang="hu-HU" dirty="0" err="1" smtClean="0"/>
              <a:t>lt</a:t>
            </a:r>
            <a:r>
              <a:rPr lang="hu-HU" dirty="0" smtClean="0"/>
              <a:t> „</a:t>
            </a:r>
            <a:r>
              <a:rPr lang="hu-HU" dirty="0" err="1" smtClean="0"/>
              <a:t>Nev</a:t>
            </a:r>
            <a:r>
              <a:rPr lang="hu-HU" dirty="0" smtClean="0"/>
              <a:t>”} </a:t>
            </a:r>
          </a:p>
          <a:p>
            <a:pPr lvl="1"/>
            <a:r>
              <a:rPr lang="hu-HU" dirty="0" smtClean="0"/>
              <a:t>szűrés, $_ csővezetéken érkező objektum, operátorok használhatók (</a:t>
            </a:r>
            <a:r>
              <a:rPr lang="hu-HU" dirty="0" err="1" smtClean="0"/>
              <a:t>-lt</a:t>
            </a:r>
            <a:r>
              <a:rPr lang="hu-HU" dirty="0" smtClean="0"/>
              <a:t>, </a:t>
            </a:r>
            <a:r>
              <a:rPr lang="hu-HU" dirty="0" err="1" smtClean="0"/>
              <a:t>-eq</a:t>
            </a:r>
            <a:r>
              <a:rPr lang="hu-HU" dirty="0" smtClean="0"/>
              <a:t>, </a:t>
            </a:r>
            <a:r>
              <a:rPr lang="hu-HU" dirty="0" err="1" smtClean="0"/>
              <a:t>gt</a:t>
            </a:r>
            <a:r>
              <a:rPr lang="hu-HU" dirty="0" smtClean="0"/>
              <a:t> , %, /, </a:t>
            </a:r>
            <a:r>
              <a:rPr lang="hu-HU" dirty="0" err="1" smtClean="0"/>
              <a:t>-match</a:t>
            </a:r>
            <a:r>
              <a:rPr lang="hu-HU" dirty="0" smtClean="0"/>
              <a:t>)</a:t>
            </a:r>
          </a:p>
          <a:p>
            <a:r>
              <a:rPr lang="hu-HU" dirty="0" smtClean="0"/>
              <a:t>Feladat: a </a:t>
            </a:r>
            <a:r>
              <a:rPr lang="hu-HU" dirty="0" err="1" smtClean="0"/>
              <a:t>processzeket</a:t>
            </a:r>
            <a:r>
              <a:rPr lang="hu-HU" dirty="0" smtClean="0"/>
              <a:t> állítsuk sorba a CPU szerint, szűrjük le a </a:t>
            </a:r>
            <a:r>
              <a:rPr lang="hu-HU" dirty="0" err="1" smtClean="0"/>
              <a:t>name</a:t>
            </a:r>
            <a:r>
              <a:rPr lang="hu-HU" dirty="0" smtClean="0"/>
              <a:t> és </a:t>
            </a:r>
            <a:r>
              <a:rPr lang="hu-HU" dirty="0" err="1" smtClean="0"/>
              <a:t>cpu</a:t>
            </a:r>
            <a:r>
              <a:rPr lang="hu-HU" dirty="0" smtClean="0"/>
              <a:t> tulajdonságra és tábla formába írjuk ki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857224" y="4929198"/>
            <a:ext cx="7786742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Get-Process| Sort-Object -Property CPU| select-Object -Property Name, </a:t>
            </a:r>
            <a:r>
              <a:rPr lang="en-US" sz="2800" dirty="0" err="1" smtClean="0">
                <a:solidFill>
                  <a:schemeClr val="bg1"/>
                </a:solidFill>
              </a:rPr>
              <a:t>Cpu</a:t>
            </a:r>
            <a:r>
              <a:rPr lang="en-US" sz="2800" smtClean="0">
                <a:solidFill>
                  <a:schemeClr val="bg1"/>
                </a:solidFill>
              </a:rPr>
              <a:t> | </a:t>
            </a:r>
            <a:r>
              <a:rPr lang="en-US" sz="2800" dirty="0" smtClean="0">
                <a:solidFill>
                  <a:schemeClr val="bg1"/>
                </a:solidFill>
              </a:rPr>
              <a:t>Format-Table -</a:t>
            </a:r>
            <a:r>
              <a:rPr lang="en-US" sz="2800" dirty="0" err="1" smtClean="0">
                <a:solidFill>
                  <a:schemeClr val="bg1"/>
                </a:solidFill>
              </a:rPr>
              <a:t>AutoSize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28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Gyakorlás (</a:t>
            </a:r>
            <a:r>
              <a:rPr lang="hu-HU" dirty="0" err="1" smtClean="0"/>
              <a:t>pipe</a:t>
            </a:r>
            <a:r>
              <a:rPr lang="hu-HU" dirty="0" smtClean="0"/>
              <a:t>) 2.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0030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c:\windows könyvtárból kérd le azon állományok listáját, amelyek nagyobbak, mint 10.000.000 byte és irányítsd át a c:\temp\nagyobb10.txt állományba.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c:windows könyvtárból kérd le azon állományok listáját, amelyek 2012\. január 1-je után lettek létrehozva.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c:\windows könyvtárból kérd le azon állományok listáját, amelyek 2012. január 1-je után lettek létrehozva. Az eredmény a létrehozás dátuma szerint csökkenő sorrendben jelenjen meg.</a:t>
            </a:r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42910" y="4286256"/>
            <a:ext cx="8358246" cy="2286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Get-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ChildItem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 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recurse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Where {$_.Length 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10000000} | out-file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c:\temp\nagyobb10.txt</a:t>
            </a: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ChildItem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 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recurse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Where {$_.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creationtime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"20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.01.01"}</a:t>
            </a: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ChildItem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c:\windows 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recurse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Where {$_.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creationtime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"20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.01.01"}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</a:t>
            </a:r>
            <a:r>
              <a:rPr lang="hu-H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sort-Object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-Property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Creationtime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-descending</a:t>
            </a: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Clr>
                <a:schemeClr val="accent2"/>
              </a:buClr>
              <a:buSzPct val="60000"/>
              <a:buFont typeface="+mj-lt"/>
              <a:buAutoNum type="arabicPeriod"/>
            </a:pP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kis- és nagybetű érzékeny</a:t>
            </a:r>
          </a:p>
          <a:p>
            <a:r>
              <a:rPr lang="hu-HU" dirty="0" smtClean="0"/>
              <a:t>Biztonsági szempontból nem lehet a ps1 kiterjesztéshez hozzárendelni a </a:t>
            </a:r>
            <a:r>
              <a:rPr lang="hu-HU" dirty="0" err="1" smtClean="0"/>
              <a:t>PowerShell-beli</a:t>
            </a:r>
            <a:r>
              <a:rPr lang="hu-HU" dirty="0" smtClean="0"/>
              <a:t> végrehajtást, el kell indítani a scriptet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60970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Powershell</a:t>
            </a:r>
            <a:r>
              <a:rPr lang="hu-HU" dirty="0" smtClean="0"/>
              <a:t> üzemmódok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powershellnek</a:t>
            </a:r>
            <a:r>
              <a:rPr lang="hu-HU" dirty="0" smtClean="0"/>
              <a:t> 2 üzemmódja van, az egyik a kiértékelő, a másik a parancs üzemmód. </a:t>
            </a:r>
          </a:p>
          <a:p>
            <a:r>
              <a:rPr lang="hu-HU" u="sng" dirty="0" smtClean="0"/>
              <a:t>Parancs üzemmód: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Ha parancsot írok, ami betűvel kezdődik és megtalálja a parancskészletében, Például a DIR parancs akkor az adott parancs értelemszerűen végrehajtódik. </a:t>
            </a:r>
          </a:p>
          <a:p>
            <a:r>
              <a:rPr lang="hu-HU" u="sng" dirty="0" smtClean="0"/>
              <a:t>Kiértékelő üzemmód: </a:t>
            </a:r>
            <a:endParaRPr lang="hu-HU" dirty="0" smtClean="0"/>
          </a:p>
          <a:p>
            <a:pPr lvl="1"/>
            <a:r>
              <a:rPr lang="hu-HU" dirty="0" smtClean="0"/>
              <a:t>Ha viszont olyat adok meg, amit nem fedez föl a parancskészletében, de ki tudja értékelni akkor a kiértékelő üzemmódba vált át.  </a:t>
            </a:r>
          </a:p>
          <a:p>
            <a:pPr lvl="1"/>
            <a:r>
              <a:rPr lang="hu-HU" dirty="0" smtClean="0"/>
              <a:t>PÉLDÁUL: írjuk be, hogy 1,2,3,4,5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30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$HOME </a:t>
            </a:r>
          </a:p>
          <a:p>
            <a:pPr lvl="1"/>
            <a:r>
              <a:rPr lang="hu-HU" dirty="0" smtClean="0"/>
              <a:t>felhasználó </a:t>
            </a:r>
            <a:r>
              <a:rPr lang="hu-HU" dirty="0" err="1" smtClean="0"/>
              <a:t>home</a:t>
            </a:r>
            <a:r>
              <a:rPr lang="hu-HU" dirty="0" smtClean="0"/>
              <a:t> könyvtára c:\document and </a:t>
            </a:r>
            <a:r>
              <a:rPr lang="hu-HU" dirty="0" err="1" smtClean="0"/>
              <a:t>settings</a:t>
            </a:r>
            <a:r>
              <a:rPr lang="hu-HU" dirty="0" smtClean="0"/>
              <a:t>\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</a:p>
          <a:p>
            <a:r>
              <a:rPr lang="hu-HU" dirty="0" smtClean="0"/>
              <a:t> $PSHOME </a:t>
            </a:r>
          </a:p>
          <a:p>
            <a:pPr lvl="1"/>
            <a:r>
              <a:rPr lang="hu-HU" dirty="0" err="1" smtClean="0"/>
              <a:t>Powershell</a:t>
            </a:r>
            <a:r>
              <a:rPr lang="hu-HU" dirty="0" smtClean="0"/>
              <a:t> </a:t>
            </a:r>
            <a:r>
              <a:rPr lang="hu-HU" dirty="0" err="1" smtClean="0"/>
              <a:t>home</a:t>
            </a:r>
            <a:r>
              <a:rPr lang="hu-HU" dirty="0" smtClean="0"/>
              <a:t> könyvtára c:\Windows\system32\WindowsPowerShell\v1.0</a:t>
            </a:r>
          </a:p>
          <a:p>
            <a:r>
              <a:rPr lang="hu-HU" dirty="0" smtClean="0"/>
              <a:t> </a:t>
            </a:r>
            <a:r>
              <a:rPr lang="hu-HU" dirty="0" err="1" smtClean="0"/>
              <a:t>Set-Location</a:t>
            </a:r>
            <a:r>
              <a:rPr lang="hu-HU" dirty="0" smtClean="0"/>
              <a:t> $HOME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6" name="Ötszög 5"/>
          <p:cNvSpPr/>
          <p:nvPr/>
        </p:nvSpPr>
        <p:spPr>
          <a:xfrm>
            <a:off x="7286644" y="500042"/>
            <a:ext cx="1643074" cy="42862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VALTOZOK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Saját változók:</a:t>
            </a:r>
          </a:p>
          <a:p>
            <a:r>
              <a:rPr lang="hu-HU" dirty="0" err="1" smtClean="0"/>
              <a:t>Get-Variable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változók listája</a:t>
            </a:r>
          </a:p>
          <a:p>
            <a:r>
              <a:rPr lang="hu-HU" dirty="0" err="1" smtClean="0"/>
              <a:t>Set-Variable</a:t>
            </a:r>
            <a:r>
              <a:rPr lang="hu-HU" dirty="0" smtClean="0"/>
              <a:t> –</a:t>
            </a:r>
            <a:r>
              <a:rPr lang="hu-HU" dirty="0" err="1" smtClean="0"/>
              <a:t>Name</a:t>
            </a:r>
            <a:r>
              <a:rPr lang="hu-HU" dirty="0" smtClean="0"/>
              <a:t> x –</a:t>
            </a:r>
            <a:r>
              <a:rPr lang="hu-HU" dirty="0" err="1" smtClean="0"/>
              <a:t>Value</a:t>
            </a:r>
            <a:r>
              <a:rPr lang="hu-HU" dirty="0" smtClean="0"/>
              <a:t> 2 </a:t>
            </a:r>
          </a:p>
          <a:p>
            <a:pPr lvl="1"/>
            <a:r>
              <a:rPr lang="hu-HU" dirty="0" smtClean="0"/>
              <a:t>x változó, 2-s értékkel</a:t>
            </a:r>
          </a:p>
          <a:p>
            <a:r>
              <a:rPr lang="hu-HU" dirty="0" err="1" smtClean="0"/>
              <a:t>$x</a:t>
            </a:r>
            <a:r>
              <a:rPr lang="hu-HU" dirty="0" smtClean="0"/>
              <a:t>=3 </a:t>
            </a:r>
          </a:p>
          <a:p>
            <a:pPr lvl="1"/>
            <a:r>
              <a:rPr lang="hu-HU" dirty="0" smtClean="0"/>
              <a:t>x változó 3-s értékkel</a:t>
            </a:r>
          </a:p>
          <a:p>
            <a:r>
              <a:rPr lang="hu-HU" dirty="0" err="1" smtClean="0"/>
              <a:t>$x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kiírja az értéket</a:t>
            </a:r>
          </a:p>
          <a:p>
            <a:r>
              <a:rPr lang="hu-HU" dirty="0" err="1" smtClean="0"/>
              <a:t>$sz</a:t>
            </a:r>
            <a:r>
              <a:rPr lang="hu-HU" dirty="0" smtClean="0"/>
              <a:t>=”hello”+”</a:t>
            </a:r>
            <a:r>
              <a:rPr lang="hu-HU" dirty="0" err="1" smtClean="0"/>
              <a:t>vilag</a:t>
            </a:r>
            <a:r>
              <a:rPr lang="hu-HU" dirty="0" smtClean="0"/>
              <a:t>” </a:t>
            </a:r>
          </a:p>
          <a:p>
            <a:pPr lvl="1"/>
            <a:r>
              <a:rPr lang="hu-HU" dirty="0" err="1" smtClean="0"/>
              <a:t>konkatenáció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857620" y="4714884"/>
            <a:ext cx="507206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00" dirty="0" smtClean="0"/>
              <a:t>Itt is lehet csővezetéket használni: </a:t>
            </a:r>
            <a:br>
              <a:rPr lang="hu-HU" sz="2400" dirty="0" smtClean="0"/>
            </a:br>
            <a:r>
              <a:rPr lang="hu-HU" sz="2400" dirty="0" err="1" smtClean="0"/>
              <a:t>$y</a:t>
            </a:r>
            <a:r>
              <a:rPr lang="hu-HU" sz="2400" dirty="0" smtClean="0"/>
              <a:t> | </a:t>
            </a:r>
            <a:r>
              <a:rPr lang="hu-HU" sz="2400" dirty="0" err="1" smtClean="0"/>
              <a:t>select-object</a:t>
            </a:r>
            <a:r>
              <a:rPr lang="hu-HU" sz="2400" dirty="0" smtClean="0"/>
              <a:t> –</a:t>
            </a:r>
            <a:r>
              <a:rPr lang="hu-HU" sz="2400" dirty="0" err="1" smtClean="0"/>
              <a:t>first</a:t>
            </a:r>
            <a:r>
              <a:rPr lang="hu-HU" sz="2400" dirty="0" smtClean="0"/>
              <a:t> 3</a:t>
            </a:r>
          </a:p>
          <a:p>
            <a:endParaRPr lang="hu-HU" sz="24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32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hello$x</a:t>
            </a:r>
            <a:r>
              <a:rPr lang="hu-HU" dirty="0" smtClean="0"/>
              <a:t>” </a:t>
            </a:r>
          </a:p>
          <a:p>
            <a:pPr lvl="1"/>
            <a:r>
              <a:rPr lang="hu-HU" dirty="0" smtClean="0"/>
              <a:t>„ „között a változó tartalma kerül be a szövegbe – hello3</a:t>
            </a:r>
          </a:p>
          <a:p>
            <a:r>
              <a:rPr lang="hu-HU" dirty="0" smtClean="0"/>
              <a:t>’</a:t>
            </a:r>
            <a:r>
              <a:rPr lang="hu-HU" dirty="0" err="1" smtClean="0"/>
              <a:t>hello$x</a:t>
            </a:r>
            <a:r>
              <a:rPr lang="hu-HU" dirty="0" smtClean="0"/>
              <a:t>’ </a:t>
            </a:r>
          </a:p>
          <a:p>
            <a:pPr lvl="1"/>
            <a:r>
              <a:rPr lang="hu-HU" dirty="0" smtClean="0"/>
              <a:t>’’</a:t>
            </a:r>
            <a:r>
              <a:rPr lang="hu-HU" dirty="0" err="1" smtClean="0"/>
              <a:t>-között</a:t>
            </a:r>
            <a:r>
              <a:rPr lang="hu-HU" dirty="0" smtClean="0"/>
              <a:t> a szöveg, a változó azonosítóját tárolja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33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Változók használata – objektumok 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 smtClean="0"/>
              <a:t>$y</a:t>
            </a:r>
            <a:r>
              <a:rPr lang="hu-HU" dirty="0" smtClean="0"/>
              <a:t>=2</a:t>
            </a:r>
          </a:p>
          <a:p>
            <a:r>
              <a:rPr lang="hu-HU" dirty="0" err="1" smtClean="0"/>
              <a:t>$x</a:t>
            </a:r>
            <a:r>
              <a:rPr lang="hu-HU" dirty="0" smtClean="0"/>
              <a:t>=</a:t>
            </a:r>
            <a:r>
              <a:rPr lang="hu-HU" dirty="0" err="1" smtClean="0"/>
              <a:t>Get-Content</a:t>
            </a:r>
            <a:r>
              <a:rPr lang="hu-HU" dirty="0" smtClean="0"/>
              <a:t> fájl</a:t>
            </a:r>
          </a:p>
          <a:p>
            <a:r>
              <a:rPr lang="hu-HU" dirty="0" err="1" smtClean="0"/>
              <a:t>$ma</a:t>
            </a:r>
            <a:r>
              <a:rPr lang="hu-HU" dirty="0" smtClean="0"/>
              <a:t>=</a:t>
            </a:r>
            <a:r>
              <a:rPr lang="hu-HU" dirty="0" err="1" smtClean="0"/>
              <a:t>Get-Date</a:t>
            </a:r>
            <a:r>
              <a:rPr lang="hu-HU" dirty="0" smtClean="0"/>
              <a:t>		#objektumokat is tárolhat!</a:t>
            </a:r>
          </a:p>
          <a:p>
            <a:r>
              <a:rPr lang="hu-HU" dirty="0" err="1" smtClean="0"/>
              <a:t>$ma.Year</a:t>
            </a:r>
            <a:r>
              <a:rPr lang="hu-HU" dirty="0" smtClean="0"/>
              <a:t>   		#az objektum </a:t>
            </a:r>
            <a:r>
              <a:rPr lang="hu-HU" dirty="0" err="1" smtClean="0"/>
              <a:t>year</a:t>
            </a:r>
            <a:r>
              <a:rPr lang="hu-HU" dirty="0" smtClean="0"/>
              <a:t> tagja</a:t>
            </a:r>
          </a:p>
          <a:p>
            <a:r>
              <a:rPr lang="hu-HU" dirty="0" err="1" smtClean="0"/>
              <a:t>$tomb</a:t>
            </a:r>
            <a:r>
              <a:rPr lang="hu-HU" dirty="0" smtClean="0"/>
              <a:t>=1,2,3 </a:t>
            </a:r>
          </a:p>
          <a:p>
            <a:r>
              <a:rPr lang="hu-HU" dirty="0" err="1" smtClean="0"/>
              <a:t>$tomb.length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Remove-Variable</a:t>
            </a:r>
            <a:r>
              <a:rPr lang="hu-HU" dirty="0" smtClean="0"/>
              <a:t> 	# azonosító eltávolítása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34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err="1" smtClean="0"/>
              <a:t>$a</a:t>
            </a:r>
            <a:r>
              <a:rPr lang="hu-HU" dirty="0" smtClean="0"/>
              <a:t> = , 1          		# </a:t>
            </a:r>
            <a:r>
              <a:rPr lang="hu-HU" dirty="0" err="1" smtClean="0"/>
              <a:t>1</a:t>
            </a:r>
            <a:r>
              <a:rPr lang="hu-HU" dirty="0" smtClean="0"/>
              <a:t> elemből álló tömb</a:t>
            </a:r>
          </a:p>
          <a:p>
            <a:r>
              <a:rPr lang="hu-HU" dirty="0" err="1" smtClean="0"/>
              <a:t>$a</a:t>
            </a:r>
            <a:r>
              <a:rPr lang="hu-HU" dirty="0" smtClean="0"/>
              <a:t> = 1,2         		# </a:t>
            </a:r>
            <a:r>
              <a:rPr lang="hu-HU" dirty="0" err="1" smtClean="0"/>
              <a:t>2</a:t>
            </a:r>
            <a:r>
              <a:rPr lang="hu-HU" dirty="0" smtClean="0"/>
              <a:t> elemből álló tömb</a:t>
            </a:r>
          </a:p>
          <a:p>
            <a:r>
              <a:rPr lang="hu-HU" dirty="0" err="1" smtClean="0"/>
              <a:t>$a</a:t>
            </a:r>
            <a:r>
              <a:rPr lang="hu-HU" dirty="0" smtClean="0"/>
              <a:t> = 1,2,3       		# </a:t>
            </a:r>
            <a:r>
              <a:rPr lang="hu-HU" dirty="0" err="1" smtClean="0"/>
              <a:t>3</a:t>
            </a:r>
            <a:r>
              <a:rPr lang="hu-HU" dirty="0" smtClean="0"/>
              <a:t> elemből álló tömb. </a:t>
            </a:r>
          </a:p>
          <a:p>
            <a:pPr lvl="1"/>
            <a:r>
              <a:rPr lang="hu-HU" dirty="0" err="1" smtClean="0"/>
              <a:t>$a</a:t>
            </a:r>
            <a:r>
              <a:rPr lang="hu-HU" dirty="0" smtClean="0"/>
              <a:t>[0]:  1-et ad eredményül</a:t>
            </a:r>
          </a:p>
          <a:p>
            <a:r>
              <a:rPr lang="hu-HU" dirty="0" err="1" smtClean="0"/>
              <a:t>$a</a:t>
            </a:r>
            <a:r>
              <a:rPr lang="hu-HU" dirty="0" smtClean="0"/>
              <a:t> = (1,2),(3,4)  		# 2 dimenziós tömb</a:t>
            </a:r>
          </a:p>
          <a:p>
            <a:pPr lvl="1"/>
            <a:r>
              <a:rPr lang="hu-HU" dirty="0" err="1" smtClean="0"/>
              <a:t>$a</a:t>
            </a:r>
            <a:r>
              <a:rPr lang="hu-HU" dirty="0" smtClean="0"/>
              <a:t>[0] eredménye: 	1 2   </a:t>
            </a:r>
          </a:p>
          <a:p>
            <a:pPr lvl="1"/>
            <a:r>
              <a:rPr lang="hu-HU" dirty="0" err="1" smtClean="0"/>
              <a:t>$a</a:t>
            </a:r>
            <a:r>
              <a:rPr lang="hu-HU" dirty="0" smtClean="0"/>
              <a:t>[0][1]  eredménye: 	2</a:t>
            </a:r>
          </a:p>
          <a:p>
            <a:pPr lvl="1"/>
            <a:r>
              <a:rPr lang="hu-HU" dirty="0" err="1" smtClean="0"/>
              <a:t>$a.count</a:t>
            </a:r>
            <a:r>
              <a:rPr lang="hu-HU" dirty="0" smtClean="0"/>
              <a:t> eredménye: 	2</a:t>
            </a:r>
          </a:p>
          <a:p>
            <a:pPr lvl="1"/>
            <a:r>
              <a:rPr lang="hu-HU" dirty="0" err="1" smtClean="0"/>
              <a:t>$a</a:t>
            </a:r>
            <a:r>
              <a:rPr lang="hu-HU" dirty="0" smtClean="0"/>
              <a:t> += ,(5,6)      		# újabb elem hozzáadása a tömbhöz</a:t>
            </a:r>
          </a:p>
          <a:p>
            <a:r>
              <a:rPr lang="hu-HU" dirty="0" err="1" smtClean="0"/>
              <a:t>$f</a:t>
            </a:r>
            <a:r>
              <a:rPr lang="hu-HU" dirty="0" smtClean="0"/>
              <a:t>=1..5</a:t>
            </a:r>
          </a:p>
          <a:p>
            <a:pPr lvl="1"/>
            <a:r>
              <a:rPr lang="hu-HU" dirty="0" err="1" smtClean="0"/>
              <a:t>$f</a:t>
            </a:r>
            <a:r>
              <a:rPr lang="hu-HU" dirty="0" smtClean="0"/>
              <a:t>[1] eredménye: 	2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35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,</a:t>
            </a: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r>
              <a:rPr lang="hu-HU" dirty="0" smtClean="0"/>
              <a:t>, </a:t>
            </a:r>
            <a:r>
              <a:rPr lang="hu-HU" dirty="0" err="1" smtClean="0"/>
              <a:t>Foreach</a:t>
            </a:r>
            <a:r>
              <a:rPr lang="hu-HU" dirty="0" smtClean="0"/>
              <a:t>, </a:t>
            </a:r>
            <a:r>
              <a:rPr lang="hu-HU" dirty="0" err="1" smtClean="0"/>
              <a:t>switch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Operátorok: </a:t>
            </a:r>
            <a:r>
              <a:rPr lang="hu-HU" dirty="0" err="1" smtClean="0"/>
              <a:t>-lt</a:t>
            </a:r>
            <a:r>
              <a:rPr lang="hu-HU" dirty="0" smtClean="0"/>
              <a:t>, </a:t>
            </a:r>
            <a:r>
              <a:rPr lang="hu-HU" dirty="0" err="1" smtClean="0"/>
              <a:t>-eq</a:t>
            </a:r>
            <a:r>
              <a:rPr lang="hu-HU" dirty="0" smtClean="0"/>
              <a:t>, </a:t>
            </a:r>
            <a:r>
              <a:rPr lang="hu-HU" dirty="0" err="1" smtClean="0"/>
              <a:t>gt</a:t>
            </a:r>
            <a:r>
              <a:rPr lang="hu-HU" dirty="0" smtClean="0"/>
              <a:t> , %, /, </a:t>
            </a:r>
            <a:r>
              <a:rPr lang="hu-HU" dirty="0" err="1" smtClean="0"/>
              <a:t>-match</a:t>
            </a:r>
            <a:endParaRPr lang="hu-HU" dirty="0" smtClean="0"/>
          </a:p>
          <a:p>
            <a:r>
              <a:rPr lang="hu-HU" dirty="0" smtClean="0"/>
              <a:t>Feladat:</a:t>
            </a:r>
          </a:p>
          <a:p>
            <a:pPr lvl="1"/>
            <a:r>
              <a:rPr lang="hu-HU" dirty="0" smtClean="0"/>
              <a:t>Létezik-e egy adott nevű fájl? (</a:t>
            </a:r>
            <a:r>
              <a:rPr lang="hu-HU" dirty="0" err="1" smtClean="0"/>
              <a:t>if</a:t>
            </a:r>
            <a:r>
              <a:rPr lang="hu-HU" dirty="0" smtClean="0"/>
              <a:t>,</a:t>
            </a:r>
            <a:r>
              <a:rPr lang="hu-HU" dirty="0" err="1" smtClean="0"/>
              <a:t>Test-Path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Test-Path</a:t>
            </a:r>
            <a:r>
              <a:rPr lang="hu-HU" dirty="0" smtClean="0"/>
              <a:t> „fájlnév”) {„Van”;} </a:t>
            </a:r>
            <a:r>
              <a:rPr lang="hu-HU" dirty="0" err="1" smtClean="0"/>
              <a:t>else</a:t>
            </a:r>
            <a:r>
              <a:rPr lang="hu-HU" dirty="0" smtClean="0"/>
              <a:t> {„Nincs”;}</a:t>
            </a:r>
          </a:p>
          <a:p>
            <a:pPr lvl="1"/>
            <a:r>
              <a:rPr lang="hu-HU" dirty="0" smtClean="0"/>
              <a:t>Faktoriális számítása (</a:t>
            </a:r>
            <a:r>
              <a:rPr lang="hu-HU" dirty="0" err="1" smtClean="0"/>
              <a:t>for</a:t>
            </a:r>
            <a:r>
              <a:rPr lang="hu-HU" dirty="0" smtClean="0"/>
              <a:t>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57224" y="4214818"/>
            <a:ext cx="5286412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$szam</a:t>
            </a:r>
            <a:r>
              <a:rPr lang="hu-HU" dirty="0" smtClean="0"/>
              <a:t>=3</a:t>
            </a:r>
          </a:p>
          <a:p>
            <a:r>
              <a:rPr lang="hu-HU" dirty="0" err="1" smtClean="0"/>
              <a:t>$fakt</a:t>
            </a:r>
            <a:r>
              <a:rPr lang="hu-HU" dirty="0" smtClean="0"/>
              <a:t>=1</a:t>
            </a:r>
          </a:p>
          <a:p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$i</a:t>
            </a:r>
            <a:r>
              <a:rPr lang="hu-HU" dirty="0" smtClean="0"/>
              <a:t>=1;</a:t>
            </a:r>
            <a:r>
              <a:rPr lang="hu-HU" dirty="0" err="1" smtClean="0"/>
              <a:t>$i</a:t>
            </a:r>
            <a:r>
              <a:rPr lang="hu-HU" dirty="0" smtClean="0"/>
              <a:t> </a:t>
            </a:r>
            <a:r>
              <a:rPr lang="hu-HU" dirty="0" err="1" smtClean="0"/>
              <a:t>-le</a:t>
            </a:r>
            <a:r>
              <a:rPr lang="hu-HU" dirty="0" smtClean="0"/>
              <a:t> </a:t>
            </a:r>
            <a:r>
              <a:rPr lang="hu-HU" dirty="0" err="1" smtClean="0"/>
              <a:t>$szam</a:t>
            </a:r>
            <a:r>
              <a:rPr lang="hu-HU" dirty="0" smtClean="0"/>
              <a:t>;</a:t>
            </a:r>
            <a:r>
              <a:rPr lang="hu-HU" dirty="0" err="1" smtClean="0"/>
              <a:t>$i</a:t>
            </a:r>
            <a:r>
              <a:rPr lang="hu-HU" dirty="0" smtClean="0"/>
              <a:t>++)</a:t>
            </a:r>
          </a:p>
          <a:p>
            <a:r>
              <a:rPr lang="hu-HU" dirty="0" smtClean="0"/>
              <a:t>{</a:t>
            </a:r>
          </a:p>
          <a:p>
            <a:r>
              <a:rPr lang="hu-HU" dirty="0" err="1" smtClean="0"/>
              <a:t>$fakt</a:t>
            </a:r>
            <a:r>
              <a:rPr lang="hu-HU" dirty="0" smtClean="0"/>
              <a:t>=</a:t>
            </a:r>
            <a:r>
              <a:rPr lang="hu-HU" dirty="0" err="1" smtClean="0"/>
              <a:t>$fakt</a:t>
            </a:r>
            <a:r>
              <a:rPr lang="hu-HU" dirty="0" smtClean="0"/>
              <a:t>*</a:t>
            </a:r>
            <a:r>
              <a:rPr lang="hu-HU" dirty="0" err="1" smtClean="0"/>
              <a:t>$i</a:t>
            </a:r>
            <a:endParaRPr lang="hu-HU" dirty="0" smtClean="0"/>
          </a:p>
          <a:p>
            <a:r>
              <a:rPr lang="hu-HU" dirty="0" smtClean="0"/>
              <a:t>}</a:t>
            </a:r>
          </a:p>
          <a:p>
            <a:pPr marL="0" lvl="2"/>
            <a:r>
              <a:rPr lang="hu-HU" dirty="0" err="1" smtClean="0"/>
              <a:t>Write-Host</a:t>
            </a:r>
            <a:r>
              <a:rPr lang="hu-HU" dirty="0" smtClean="0"/>
              <a:t> "A </a:t>
            </a:r>
            <a:r>
              <a:rPr lang="hu-HU" dirty="0" err="1" smtClean="0"/>
              <a:t>$szam</a:t>
            </a:r>
            <a:r>
              <a:rPr lang="hu-HU" dirty="0" smtClean="0"/>
              <a:t> faktoriális értéke </a:t>
            </a:r>
            <a:r>
              <a:rPr lang="hu-HU" dirty="0" err="1" smtClean="0"/>
              <a:t>$fakt</a:t>
            </a:r>
            <a:r>
              <a:rPr lang="hu-HU" dirty="0" smtClean="0"/>
              <a:t>"</a:t>
            </a:r>
          </a:p>
          <a:p>
            <a:endParaRPr lang="hu-HU" sz="24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6" name="Ötszög 5"/>
          <p:cNvSpPr/>
          <p:nvPr/>
        </p:nvSpPr>
        <p:spPr>
          <a:xfrm>
            <a:off x="7286644" y="500042"/>
            <a:ext cx="1643074" cy="42862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IF_FOR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(gyakorló feladat)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Készíts olyan scriptet teglalap.ps1 néven, amely a sor és oszlop változó értéke alapján # jelekből kirajzol egy (sor </a:t>
            </a:r>
            <a:r>
              <a:rPr lang="hu-HU" i="1" dirty="0" smtClean="0"/>
              <a:t>x </a:t>
            </a:r>
            <a:r>
              <a:rPr lang="hu-HU" dirty="0" smtClean="0"/>
              <a:t>oszlop) méretű téglalapot a képernyőre. Alatta jelenjen meg a téglalap területe, kerülete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000100" y="4071942"/>
            <a:ext cx="4643470" cy="2585323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.\ teglalap.ps1  [sor=6 és oszlop=8 esetén]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téglalap területe: 48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téglalap kerülete: 28</a:t>
            </a: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megoldás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8153400" cy="4495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u-HU" dirty="0" err="1" smtClean="0"/>
              <a:t>$sor</a:t>
            </a:r>
            <a:r>
              <a:rPr lang="hu-HU" dirty="0" smtClean="0"/>
              <a:t>=6</a:t>
            </a:r>
          </a:p>
          <a:p>
            <a:pPr>
              <a:buNone/>
            </a:pPr>
            <a:r>
              <a:rPr lang="hu-HU" dirty="0" err="1" smtClean="0"/>
              <a:t>$oszlop</a:t>
            </a:r>
            <a:r>
              <a:rPr lang="hu-HU" dirty="0" smtClean="0"/>
              <a:t>=8</a:t>
            </a:r>
          </a:p>
          <a:p>
            <a:pPr>
              <a:buNone/>
            </a:pPr>
            <a:r>
              <a:rPr lang="hu-HU" dirty="0" err="1" smtClean="0"/>
              <a:t>$terulet</a:t>
            </a:r>
            <a:r>
              <a:rPr lang="hu-HU" dirty="0" smtClean="0"/>
              <a:t>=</a:t>
            </a:r>
            <a:r>
              <a:rPr lang="hu-HU" dirty="0" err="1" smtClean="0"/>
              <a:t>$sor</a:t>
            </a:r>
            <a:r>
              <a:rPr lang="hu-HU" dirty="0" smtClean="0"/>
              <a:t>*</a:t>
            </a:r>
            <a:r>
              <a:rPr lang="hu-HU" dirty="0" err="1" smtClean="0"/>
              <a:t>$oszlop</a:t>
            </a:r>
            <a:endParaRPr lang="hu-HU" dirty="0" smtClean="0"/>
          </a:p>
          <a:p>
            <a:pPr>
              <a:buNone/>
            </a:pPr>
            <a:r>
              <a:rPr lang="hu-HU" dirty="0" err="1" smtClean="0"/>
              <a:t>$kerulet</a:t>
            </a:r>
            <a:r>
              <a:rPr lang="hu-HU" dirty="0" smtClean="0"/>
              <a:t>=2*(</a:t>
            </a:r>
            <a:r>
              <a:rPr lang="hu-HU" dirty="0" err="1" smtClean="0"/>
              <a:t>$sor</a:t>
            </a:r>
            <a:r>
              <a:rPr lang="hu-HU" dirty="0" smtClean="0"/>
              <a:t>+</a:t>
            </a:r>
            <a:r>
              <a:rPr lang="hu-HU" dirty="0" err="1" smtClean="0"/>
              <a:t>$oszlop</a:t>
            </a:r>
            <a:r>
              <a:rPr lang="hu-HU" dirty="0" smtClean="0"/>
              <a:t>)</a:t>
            </a:r>
          </a:p>
          <a:p>
            <a:pPr>
              <a:buNone/>
            </a:pPr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$i</a:t>
            </a:r>
            <a:r>
              <a:rPr lang="hu-HU" dirty="0" smtClean="0"/>
              <a:t>=1;</a:t>
            </a:r>
            <a:r>
              <a:rPr lang="hu-HU" dirty="0" err="1" smtClean="0"/>
              <a:t>$i</a:t>
            </a:r>
            <a:r>
              <a:rPr lang="hu-HU" dirty="0" smtClean="0"/>
              <a:t> </a:t>
            </a:r>
            <a:r>
              <a:rPr lang="hu-HU" dirty="0" err="1" smtClean="0"/>
              <a:t>-le</a:t>
            </a:r>
            <a:r>
              <a:rPr lang="hu-HU" dirty="0" smtClean="0"/>
              <a:t> </a:t>
            </a:r>
            <a:r>
              <a:rPr lang="hu-HU" dirty="0" err="1" smtClean="0"/>
              <a:t>$sor</a:t>
            </a:r>
            <a:r>
              <a:rPr lang="hu-HU" dirty="0" smtClean="0"/>
              <a:t>;</a:t>
            </a:r>
            <a:r>
              <a:rPr lang="hu-HU" dirty="0" err="1" smtClean="0"/>
              <a:t>$i</a:t>
            </a:r>
            <a:r>
              <a:rPr lang="hu-HU" dirty="0" smtClean="0"/>
              <a:t>++)</a:t>
            </a:r>
          </a:p>
          <a:p>
            <a:pPr>
              <a:buNone/>
            </a:pPr>
            <a:r>
              <a:rPr lang="hu-HU" dirty="0" smtClean="0"/>
              <a:t>{</a:t>
            </a:r>
          </a:p>
          <a:p>
            <a:pPr>
              <a:buNone/>
            </a:pPr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$j</a:t>
            </a:r>
            <a:r>
              <a:rPr lang="hu-HU" dirty="0" smtClean="0"/>
              <a:t>=1;</a:t>
            </a:r>
            <a:r>
              <a:rPr lang="hu-HU" dirty="0" err="1" smtClean="0"/>
              <a:t>$j</a:t>
            </a:r>
            <a:r>
              <a:rPr lang="hu-HU" dirty="0" smtClean="0"/>
              <a:t> </a:t>
            </a:r>
            <a:r>
              <a:rPr lang="hu-HU" dirty="0" err="1" smtClean="0"/>
              <a:t>-le</a:t>
            </a:r>
            <a:r>
              <a:rPr lang="hu-HU" dirty="0" smtClean="0"/>
              <a:t> </a:t>
            </a:r>
            <a:r>
              <a:rPr lang="hu-HU" dirty="0" err="1" smtClean="0"/>
              <a:t>$oszlop</a:t>
            </a:r>
            <a:r>
              <a:rPr lang="hu-HU" dirty="0" smtClean="0"/>
              <a:t>;</a:t>
            </a:r>
            <a:r>
              <a:rPr lang="hu-HU" dirty="0" err="1" smtClean="0"/>
              <a:t>$j</a:t>
            </a:r>
            <a:r>
              <a:rPr lang="hu-HU" dirty="0" smtClean="0"/>
              <a:t>++)</a:t>
            </a:r>
          </a:p>
          <a:p>
            <a:pPr>
              <a:buNone/>
            </a:pPr>
            <a:r>
              <a:rPr lang="hu-HU" dirty="0" smtClean="0"/>
              <a:t>{</a:t>
            </a:r>
          </a:p>
          <a:p>
            <a:pPr>
              <a:buNone/>
            </a:pPr>
            <a:r>
              <a:rPr lang="hu-HU" dirty="0" smtClean="0"/>
              <a:t>  </a:t>
            </a:r>
            <a:r>
              <a:rPr lang="hu-HU" dirty="0" err="1" smtClean="0"/>
              <a:t>write-host</a:t>
            </a:r>
            <a:r>
              <a:rPr lang="hu-HU" dirty="0" smtClean="0"/>
              <a:t> </a:t>
            </a:r>
            <a:r>
              <a:rPr lang="hu-HU" dirty="0" err="1" smtClean="0"/>
              <a:t>-nonewline</a:t>
            </a:r>
            <a:r>
              <a:rPr lang="hu-HU" dirty="0" smtClean="0"/>
              <a:t> "#"</a:t>
            </a:r>
          </a:p>
          <a:p>
            <a:pPr>
              <a:buNone/>
            </a:pPr>
            <a:r>
              <a:rPr lang="hu-HU" dirty="0" smtClean="0"/>
              <a:t>}</a:t>
            </a:r>
          </a:p>
          <a:p>
            <a:pPr>
              <a:buNone/>
            </a:pPr>
            <a:r>
              <a:rPr lang="hu-HU" dirty="0" err="1" smtClean="0"/>
              <a:t>write-host</a:t>
            </a:r>
            <a:endParaRPr lang="hu-HU" dirty="0" smtClean="0"/>
          </a:p>
          <a:p>
            <a:pPr>
              <a:buNone/>
            </a:pPr>
            <a:r>
              <a:rPr lang="hu-HU" dirty="0" smtClean="0"/>
              <a:t>}</a:t>
            </a:r>
          </a:p>
          <a:p>
            <a:pPr>
              <a:buNone/>
            </a:pPr>
            <a:r>
              <a:rPr lang="hu-HU" dirty="0" err="1" smtClean="0"/>
              <a:t>Write-host</a:t>
            </a:r>
            <a:r>
              <a:rPr lang="hu-HU" dirty="0" smtClean="0"/>
              <a:t> "A téglalap területe:" </a:t>
            </a:r>
            <a:r>
              <a:rPr lang="hu-HU" dirty="0" err="1" smtClean="0"/>
              <a:t>$terulet</a:t>
            </a:r>
            <a:endParaRPr lang="hu-HU" dirty="0" smtClean="0"/>
          </a:p>
          <a:p>
            <a:pPr>
              <a:buNone/>
            </a:pPr>
            <a:r>
              <a:rPr lang="hu-HU" dirty="0" err="1" smtClean="0"/>
              <a:t>Write-host</a:t>
            </a:r>
            <a:r>
              <a:rPr lang="hu-HU" dirty="0" smtClean="0"/>
              <a:t> "A téglalap kerülete:" </a:t>
            </a:r>
            <a:r>
              <a:rPr lang="hu-HU" dirty="0" err="1" smtClean="0"/>
              <a:t>$kerulet</a:t>
            </a: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(gyakorló feladat)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Módosítsd úgy scriptet (teglalap2.ps1), hogy ha az oszlop ugyanannyi, mint a sor, akkor a Téglalap szó helyett a Négyzet jelenjen meg.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500034" y="3143248"/>
            <a:ext cx="4143404" cy="286232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.\ teglalap2.ps1  </a:t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i="1" dirty="0" smtClean="0">
                <a:solidFill>
                  <a:schemeClr val="bg1"/>
                </a:solidFill>
              </a:rPr>
              <a:t>[sor=6 és oszlop=8 esetén]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téglalap területe: 48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téglalap kerülete: 28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786314" y="3143248"/>
            <a:ext cx="4572032" cy="286232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.\ teglalap2.ps1  </a:t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i="1" dirty="0" smtClean="0">
                <a:solidFill>
                  <a:schemeClr val="bg1"/>
                </a:solidFill>
              </a:rPr>
              <a:t>[sor=6 és oszlop=6 esetén]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######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négyzet területe: 36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négyzet kerülete: 24</a:t>
            </a: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Powershell</a:t>
            </a:r>
            <a:r>
              <a:rPr lang="hu-HU" dirty="0" smtClean="0"/>
              <a:t> </a:t>
            </a:r>
            <a:r>
              <a:rPr lang="hu-HU" dirty="0" err="1" smtClean="0"/>
              <a:t>GUI-k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628800"/>
            <a:ext cx="4752528" cy="32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564904"/>
            <a:ext cx="5544616" cy="406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megoldás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solidFill>
            <a:srgbClr val="3333CC"/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$sor</a:t>
            </a:r>
            <a:r>
              <a:rPr lang="hu-HU" dirty="0" smtClean="0">
                <a:solidFill>
                  <a:schemeClr val="bg1"/>
                </a:solidFill>
              </a:rPr>
              <a:t>=6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$oszlop</a:t>
            </a:r>
            <a:r>
              <a:rPr lang="hu-HU" dirty="0" smtClean="0">
                <a:solidFill>
                  <a:schemeClr val="bg1"/>
                </a:solidFill>
              </a:rPr>
              <a:t>=6</a:t>
            </a:r>
          </a:p>
          <a:p>
            <a:pPr>
              <a:buNone/>
            </a:pPr>
            <a:r>
              <a:rPr lang="hu-HU" dirty="0" err="1" smtClean="0">
                <a:solidFill>
                  <a:srgbClr val="FFFF00"/>
                </a:solidFill>
              </a:rPr>
              <a:t>if</a:t>
            </a:r>
            <a:r>
              <a:rPr lang="hu-HU" dirty="0" smtClean="0">
                <a:solidFill>
                  <a:srgbClr val="FFFF00"/>
                </a:solidFill>
              </a:rPr>
              <a:t> (</a:t>
            </a:r>
            <a:r>
              <a:rPr lang="hu-HU" dirty="0" err="1" smtClean="0">
                <a:solidFill>
                  <a:srgbClr val="FFFF00"/>
                </a:solidFill>
              </a:rPr>
              <a:t>$sor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-eq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$oszlop</a:t>
            </a:r>
            <a:r>
              <a:rPr lang="hu-HU" dirty="0" smtClean="0">
                <a:solidFill>
                  <a:srgbClr val="FFFF00"/>
                </a:solidFill>
              </a:rPr>
              <a:t>)   {</a:t>
            </a:r>
            <a:r>
              <a:rPr lang="hu-HU" dirty="0" err="1" smtClean="0">
                <a:solidFill>
                  <a:srgbClr val="FFFF00"/>
                </a:solidFill>
              </a:rPr>
              <a:t>$sikidom</a:t>
            </a:r>
            <a:r>
              <a:rPr lang="hu-HU" dirty="0" smtClean="0">
                <a:solidFill>
                  <a:srgbClr val="FFFF00"/>
                </a:solidFill>
              </a:rPr>
              <a:t>="négyzet"}   </a:t>
            </a:r>
            <a:r>
              <a:rPr lang="hu-HU" dirty="0" err="1" smtClean="0">
                <a:solidFill>
                  <a:srgbClr val="FFFF00"/>
                </a:solidFill>
              </a:rPr>
              <a:t>else</a:t>
            </a:r>
            <a:r>
              <a:rPr lang="hu-HU" dirty="0" smtClean="0">
                <a:solidFill>
                  <a:srgbClr val="FFFF00"/>
                </a:solidFill>
              </a:rPr>
              <a:t>   {</a:t>
            </a:r>
            <a:r>
              <a:rPr lang="hu-HU" dirty="0" err="1" smtClean="0">
                <a:solidFill>
                  <a:srgbClr val="FFFF00"/>
                </a:solidFill>
              </a:rPr>
              <a:t>$sikidom</a:t>
            </a:r>
            <a:r>
              <a:rPr lang="hu-HU" dirty="0" smtClean="0">
                <a:solidFill>
                  <a:srgbClr val="FFFF00"/>
                </a:solidFill>
              </a:rPr>
              <a:t>="téglalap"}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$terulet</a:t>
            </a:r>
            <a:r>
              <a:rPr lang="hu-HU" dirty="0" smtClean="0">
                <a:solidFill>
                  <a:schemeClr val="bg1"/>
                </a:solidFill>
              </a:rPr>
              <a:t>=</a:t>
            </a:r>
            <a:r>
              <a:rPr lang="hu-HU" dirty="0" err="1" smtClean="0">
                <a:solidFill>
                  <a:schemeClr val="bg1"/>
                </a:solidFill>
              </a:rPr>
              <a:t>$sor</a:t>
            </a:r>
            <a:r>
              <a:rPr lang="hu-HU" dirty="0" smtClean="0">
                <a:solidFill>
                  <a:schemeClr val="bg1"/>
                </a:solidFill>
              </a:rPr>
              <a:t>*</a:t>
            </a:r>
            <a:r>
              <a:rPr lang="hu-HU" dirty="0" err="1" smtClean="0">
                <a:solidFill>
                  <a:schemeClr val="bg1"/>
                </a:solidFill>
              </a:rPr>
              <a:t>$oszlop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$kerulet</a:t>
            </a:r>
            <a:r>
              <a:rPr lang="hu-HU" dirty="0" smtClean="0">
                <a:solidFill>
                  <a:schemeClr val="bg1"/>
                </a:solidFill>
              </a:rPr>
              <a:t>=2*(</a:t>
            </a:r>
            <a:r>
              <a:rPr lang="hu-HU" dirty="0" err="1" smtClean="0">
                <a:solidFill>
                  <a:schemeClr val="bg1"/>
                </a:solidFill>
              </a:rPr>
              <a:t>$sor</a:t>
            </a:r>
            <a:r>
              <a:rPr lang="hu-HU" dirty="0" smtClean="0">
                <a:solidFill>
                  <a:schemeClr val="bg1"/>
                </a:solidFill>
              </a:rPr>
              <a:t>+</a:t>
            </a:r>
            <a:r>
              <a:rPr lang="hu-HU" dirty="0" err="1" smtClean="0">
                <a:solidFill>
                  <a:schemeClr val="bg1"/>
                </a:solidFill>
              </a:rPr>
              <a:t>$oszlop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for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=1;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-le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$sor</a:t>
            </a:r>
            <a:r>
              <a:rPr lang="hu-HU" dirty="0" smtClean="0">
                <a:solidFill>
                  <a:schemeClr val="bg1"/>
                </a:solidFill>
              </a:rPr>
              <a:t>;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++)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  </a:t>
            </a:r>
            <a:r>
              <a:rPr lang="hu-HU" dirty="0" err="1" smtClean="0">
                <a:solidFill>
                  <a:schemeClr val="bg1"/>
                </a:solidFill>
              </a:rPr>
              <a:t>for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hu-HU" dirty="0" err="1" smtClean="0">
                <a:solidFill>
                  <a:schemeClr val="bg1"/>
                </a:solidFill>
              </a:rPr>
              <a:t>$j</a:t>
            </a:r>
            <a:r>
              <a:rPr lang="hu-HU" dirty="0" smtClean="0">
                <a:solidFill>
                  <a:schemeClr val="bg1"/>
                </a:solidFill>
              </a:rPr>
              <a:t>=1;</a:t>
            </a:r>
            <a:r>
              <a:rPr lang="hu-HU" dirty="0" err="1" smtClean="0">
                <a:solidFill>
                  <a:schemeClr val="bg1"/>
                </a:solidFill>
              </a:rPr>
              <a:t>$j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-le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$oszlop</a:t>
            </a:r>
            <a:r>
              <a:rPr lang="hu-HU" dirty="0" smtClean="0">
                <a:solidFill>
                  <a:schemeClr val="bg1"/>
                </a:solidFill>
              </a:rPr>
              <a:t>;</a:t>
            </a:r>
            <a:r>
              <a:rPr lang="hu-HU" dirty="0" err="1" smtClean="0">
                <a:solidFill>
                  <a:schemeClr val="bg1"/>
                </a:solidFill>
              </a:rPr>
              <a:t>$j</a:t>
            </a:r>
            <a:r>
              <a:rPr lang="hu-HU" dirty="0" smtClean="0">
                <a:solidFill>
                  <a:schemeClr val="bg1"/>
                </a:solidFill>
              </a:rPr>
              <a:t>++)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 </a:t>
            </a:r>
            <a:r>
              <a:rPr lang="hu-HU" dirty="0" err="1" smtClean="0">
                <a:solidFill>
                  <a:schemeClr val="bg1"/>
                </a:solidFill>
              </a:rPr>
              <a:t>write-host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-nonewline</a:t>
            </a:r>
            <a:r>
              <a:rPr lang="hu-HU" dirty="0" smtClean="0">
                <a:solidFill>
                  <a:schemeClr val="bg1"/>
                </a:solidFill>
              </a:rPr>
              <a:t> "#"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write-host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Write-host</a:t>
            </a:r>
            <a:r>
              <a:rPr lang="hu-HU" dirty="0" smtClean="0">
                <a:solidFill>
                  <a:schemeClr val="bg1"/>
                </a:solidFill>
              </a:rPr>
              <a:t> "A </a:t>
            </a:r>
            <a:r>
              <a:rPr lang="hu-HU" dirty="0" err="1" smtClean="0">
                <a:solidFill>
                  <a:srgbClr val="FFFF00"/>
                </a:solidFill>
              </a:rPr>
              <a:t>$sikidom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területe:" </a:t>
            </a:r>
            <a:r>
              <a:rPr lang="hu-HU" dirty="0" err="1" smtClean="0">
                <a:solidFill>
                  <a:schemeClr val="bg1"/>
                </a:solidFill>
              </a:rPr>
              <a:t>$terulet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Write-host</a:t>
            </a:r>
            <a:r>
              <a:rPr lang="hu-HU" dirty="0" smtClean="0">
                <a:solidFill>
                  <a:schemeClr val="bg1"/>
                </a:solidFill>
              </a:rPr>
              <a:t> "A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$sikidom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kerülete:" </a:t>
            </a:r>
            <a:r>
              <a:rPr lang="hu-HU" dirty="0" err="1" smtClean="0">
                <a:solidFill>
                  <a:schemeClr val="bg1"/>
                </a:solidFill>
              </a:rPr>
              <a:t>$kerulet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,</a:t>
            </a: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r>
              <a:rPr lang="hu-HU" dirty="0" smtClean="0"/>
              <a:t>, </a:t>
            </a:r>
            <a:r>
              <a:rPr lang="hu-HU" dirty="0" err="1" smtClean="0"/>
              <a:t>Foreach</a:t>
            </a:r>
            <a:r>
              <a:rPr lang="hu-HU" dirty="0" smtClean="0"/>
              <a:t>, </a:t>
            </a:r>
            <a:r>
              <a:rPr lang="hu-HU" dirty="0" err="1" smtClean="0"/>
              <a:t>switch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While</a:t>
            </a:r>
            <a:r>
              <a:rPr lang="hu-HU" dirty="0" smtClean="0"/>
              <a:t> használata</a:t>
            </a:r>
          </a:p>
          <a:p>
            <a:pPr lvl="1"/>
            <a:r>
              <a:rPr lang="hu-HU" dirty="0" smtClean="0"/>
              <a:t>tömbben keresünk , reguláris kifejezéssel (B-vel kezdődő szavak)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071538" y="3357562"/>
            <a:ext cx="7715304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$szavak</a:t>
            </a:r>
            <a:r>
              <a:rPr lang="hu-HU" dirty="0" smtClean="0"/>
              <a:t>="alma", "</a:t>
            </a:r>
            <a:r>
              <a:rPr lang="hu-HU" dirty="0" err="1" smtClean="0"/>
              <a:t>korte</a:t>
            </a:r>
            <a:r>
              <a:rPr lang="hu-HU" dirty="0" smtClean="0"/>
              <a:t>", "</a:t>
            </a:r>
            <a:r>
              <a:rPr lang="hu-HU" dirty="0" err="1" smtClean="0"/>
              <a:t>banan</a:t>
            </a:r>
            <a:r>
              <a:rPr lang="hu-HU" dirty="0" smtClean="0"/>
              <a:t>", "szilva", "</a:t>
            </a:r>
            <a:r>
              <a:rPr lang="hu-HU" dirty="0" err="1" smtClean="0"/>
              <a:t>szolo</a:t>
            </a:r>
            <a:r>
              <a:rPr lang="hu-HU" dirty="0" smtClean="0"/>
              <a:t>","barack"</a:t>
            </a:r>
          </a:p>
          <a:p>
            <a:r>
              <a:rPr lang="hu-HU" dirty="0" err="1" smtClean="0"/>
              <a:t>$i</a:t>
            </a:r>
            <a:r>
              <a:rPr lang="hu-HU" dirty="0" smtClean="0"/>
              <a:t>=0;</a:t>
            </a:r>
          </a:p>
          <a:p>
            <a:r>
              <a:rPr lang="hu-HU" dirty="0" err="1" smtClean="0"/>
              <a:t>while</a:t>
            </a:r>
            <a:r>
              <a:rPr lang="hu-HU" dirty="0" smtClean="0"/>
              <a:t> (</a:t>
            </a:r>
            <a:r>
              <a:rPr lang="hu-HU" dirty="0" err="1" smtClean="0"/>
              <a:t>$i</a:t>
            </a:r>
            <a:r>
              <a:rPr lang="hu-HU" dirty="0" smtClean="0"/>
              <a:t> </a:t>
            </a:r>
            <a:r>
              <a:rPr lang="hu-HU" dirty="0" err="1" smtClean="0"/>
              <a:t>-lt</a:t>
            </a:r>
            <a:r>
              <a:rPr lang="hu-HU" dirty="0" smtClean="0"/>
              <a:t> </a:t>
            </a:r>
            <a:r>
              <a:rPr lang="hu-HU" dirty="0" err="1" smtClean="0"/>
              <a:t>$szavak.length</a:t>
            </a:r>
            <a:r>
              <a:rPr lang="hu-HU" dirty="0" smtClean="0"/>
              <a:t>) {</a:t>
            </a:r>
          </a:p>
          <a:p>
            <a:r>
              <a:rPr lang="hu-HU" dirty="0" smtClean="0"/>
              <a:t> 	</a:t>
            </a:r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$szavak</a:t>
            </a:r>
            <a:r>
              <a:rPr lang="hu-HU" dirty="0" smtClean="0"/>
              <a:t>[</a:t>
            </a:r>
            <a:r>
              <a:rPr lang="hu-HU" dirty="0" err="1" smtClean="0"/>
              <a:t>$i</a:t>
            </a:r>
            <a:r>
              <a:rPr lang="hu-HU" dirty="0" smtClean="0"/>
              <a:t>] </a:t>
            </a:r>
            <a:r>
              <a:rPr lang="hu-HU" dirty="0" err="1" smtClean="0"/>
              <a:t>-match</a:t>
            </a:r>
            <a:r>
              <a:rPr lang="hu-HU" dirty="0" smtClean="0"/>
              <a:t> "^B") </a:t>
            </a:r>
          </a:p>
          <a:p>
            <a:r>
              <a:rPr lang="hu-HU" dirty="0" smtClean="0"/>
              <a:t> 	{</a:t>
            </a:r>
          </a:p>
          <a:p>
            <a:r>
              <a:rPr lang="hu-HU" dirty="0" smtClean="0"/>
              <a:t>	  </a:t>
            </a:r>
            <a:r>
              <a:rPr lang="hu-HU" dirty="0" err="1" smtClean="0"/>
              <a:t>write-host</a:t>
            </a:r>
            <a:r>
              <a:rPr lang="hu-HU" dirty="0" smtClean="0"/>
              <a:t> (</a:t>
            </a:r>
            <a:r>
              <a:rPr lang="hu-HU" dirty="0" err="1" smtClean="0"/>
              <a:t>$szavak</a:t>
            </a:r>
            <a:r>
              <a:rPr lang="hu-HU" dirty="0" smtClean="0"/>
              <a:t>[</a:t>
            </a:r>
            <a:r>
              <a:rPr lang="hu-HU" dirty="0" err="1" smtClean="0"/>
              <a:t>$i</a:t>
            </a:r>
            <a:r>
              <a:rPr lang="hu-HU" dirty="0" smtClean="0"/>
              <a:t>], " B-vel kezdődik") </a:t>
            </a:r>
          </a:p>
          <a:p>
            <a:r>
              <a:rPr lang="hu-HU" dirty="0" smtClean="0"/>
              <a:t> 	}</a:t>
            </a:r>
          </a:p>
          <a:p>
            <a:r>
              <a:rPr lang="hu-HU" dirty="0" smtClean="0"/>
              <a:t> 	</a:t>
            </a:r>
            <a:r>
              <a:rPr lang="hu-HU" dirty="0" err="1" smtClean="0"/>
              <a:t>$i</a:t>
            </a:r>
            <a:r>
              <a:rPr lang="hu-HU" dirty="0" smtClean="0"/>
              <a:t>++</a:t>
            </a:r>
          </a:p>
          <a:p>
            <a:r>
              <a:rPr lang="hu-HU" dirty="0" smtClean="0"/>
              <a:t> }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41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Adva van a nevek tömb:</a:t>
            </a:r>
            <a:br>
              <a:rPr lang="hu-HU" dirty="0" smtClean="0"/>
            </a:br>
            <a:r>
              <a:rPr lang="hu-HU" dirty="0" err="1" smtClean="0"/>
              <a:t>$nevek</a:t>
            </a:r>
            <a:r>
              <a:rPr lang="hu-HU" dirty="0" smtClean="0"/>
              <a:t>="Zoltán", "Endre", "Imre", "László", "Béla", "Judit","Mária"</a:t>
            </a:r>
            <a:br>
              <a:rPr lang="hu-HU" dirty="0" smtClean="0"/>
            </a:br>
            <a:r>
              <a:rPr lang="hu-HU" dirty="0" smtClean="0"/>
              <a:t>Írj scriptet (nev5.ps1), ami csak azokat a  neveket írja ki, amelyek 5 hosszúak.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megoldás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solidFill>
            <a:srgbClr val="3333CC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$nevek</a:t>
            </a:r>
            <a:r>
              <a:rPr lang="hu-HU" dirty="0" smtClean="0">
                <a:solidFill>
                  <a:schemeClr val="bg1"/>
                </a:solidFill>
              </a:rPr>
              <a:t>="Zoltán", "Endre", "Imre", "László", "Béla", "Judit","Mária"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=0;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/>
                </a:solidFill>
              </a:rPr>
              <a:t>while</a:t>
            </a:r>
            <a:r>
              <a:rPr lang="hu-HU" dirty="0" smtClean="0">
                <a:solidFill>
                  <a:schemeClr val="bg1"/>
                </a:solidFill>
              </a:rPr>
              <a:t> (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-lt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$nevek.length</a:t>
            </a:r>
            <a:r>
              <a:rPr lang="hu-HU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	</a:t>
            </a:r>
            <a:r>
              <a:rPr lang="hu-HU" dirty="0" err="1" smtClean="0">
                <a:solidFill>
                  <a:schemeClr val="bg1"/>
                </a:solidFill>
              </a:rPr>
              <a:t>if</a:t>
            </a:r>
            <a:r>
              <a:rPr lang="hu-HU" dirty="0" smtClean="0">
                <a:solidFill>
                  <a:schemeClr val="bg1"/>
                </a:solidFill>
              </a:rPr>
              <a:t> (</a:t>
            </a:r>
            <a:r>
              <a:rPr lang="hu-HU" dirty="0" err="1" smtClean="0">
                <a:solidFill>
                  <a:schemeClr val="bg1"/>
                </a:solidFill>
              </a:rPr>
              <a:t>$nevek</a:t>
            </a:r>
            <a:r>
              <a:rPr lang="hu-HU" dirty="0" smtClean="0">
                <a:solidFill>
                  <a:schemeClr val="bg1"/>
                </a:solidFill>
              </a:rPr>
              <a:t>[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].</a:t>
            </a:r>
            <a:r>
              <a:rPr lang="hu-HU" dirty="0" err="1" smtClean="0">
                <a:solidFill>
                  <a:schemeClr val="bg1"/>
                </a:solidFill>
              </a:rPr>
              <a:t>length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-eq</a:t>
            </a:r>
            <a:r>
              <a:rPr lang="hu-HU" dirty="0" smtClean="0">
                <a:solidFill>
                  <a:schemeClr val="bg1"/>
                </a:solidFill>
              </a:rPr>
              <a:t> 5) 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	{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	  </a:t>
            </a:r>
            <a:r>
              <a:rPr lang="hu-HU" dirty="0" err="1" smtClean="0">
                <a:solidFill>
                  <a:schemeClr val="bg1"/>
                </a:solidFill>
              </a:rPr>
              <a:t>write-host</a:t>
            </a:r>
            <a:r>
              <a:rPr lang="hu-HU" dirty="0" smtClean="0">
                <a:solidFill>
                  <a:schemeClr val="bg1"/>
                </a:solidFill>
              </a:rPr>
              <a:t> (</a:t>
            </a:r>
            <a:r>
              <a:rPr lang="hu-HU" dirty="0" err="1" smtClean="0">
                <a:solidFill>
                  <a:schemeClr val="bg1"/>
                </a:solidFill>
              </a:rPr>
              <a:t>$nevek</a:t>
            </a:r>
            <a:r>
              <a:rPr lang="hu-HU" dirty="0" smtClean="0">
                <a:solidFill>
                  <a:schemeClr val="bg1"/>
                </a:solidFill>
              </a:rPr>
              <a:t>[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]) 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	}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	</a:t>
            </a:r>
            <a:r>
              <a:rPr lang="hu-HU" dirty="0" err="1" smtClean="0">
                <a:solidFill>
                  <a:schemeClr val="bg1"/>
                </a:solidFill>
              </a:rPr>
              <a:t>$i</a:t>
            </a:r>
            <a:r>
              <a:rPr lang="hu-HU" dirty="0" smtClean="0">
                <a:solidFill>
                  <a:schemeClr val="bg1"/>
                </a:solidFill>
              </a:rPr>
              <a:t>++</a:t>
            </a:r>
          </a:p>
          <a:p>
            <a:pPr>
              <a:buNone/>
            </a:pPr>
            <a:r>
              <a:rPr lang="hu-HU" dirty="0" smtClean="0">
                <a:solidFill>
                  <a:schemeClr val="bg1"/>
                </a:solidFill>
              </a:rPr>
              <a:t> }</a:t>
            </a: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,</a:t>
            </a: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r>
              <a:rPr lang="hu-HU" dirty="0" smtClean="0"/>
              <a:t>, </a:t>
            </a:r>
            <a:r>
              <a:rPr lang="hu-HU" dirty="0" err="1" smtClean="0"/>
              <a:t>Foreach</a:t>
            </a:r>
            <a:r>
              <a:rPr lang="hu-HU" dirty="0" smtClean="0"/>
              <a:t>, </a:t>
            </a:r>
            <a:r>
              <a:rPr lang="hu-HU" dirty="0" err="1" smtClean="0"/>
              <a:t>switch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Foreach</a:t>
            </a:r>
            <a:r>
              <a:rPr lang="hu-HU" dirty="0" smtClean="0"/>
              <a:t> példa</a:t>
            </a:r>
          </a:p>
          <a:p>
            <a:pPr lvl="1"/>
            <a:r>
              <a:rPr lang="hu-HU" dirty="0" smtClean="0"/>
              <a:t>1..10 | </a:t>
            </a:r>
            <a:r>
              <a:rPr lang="hu-HU" dirty="0" err="1" smtClean="0"/>
              <a:t>foreach</a:t>
            </a:r>
            <a:r>
              <a:rPr lang="hu-HU" dirty="0" smtClean="0"/>
              <a:t> { $_ * 2 }</a:t>
            </a:r>
          </a:p>
          <a:p>
            <a:pPr lvl="1"/>
            <a:r>
              <a:rPr lang="hu-HU" dirty="0" smtClean="0"/>
              <a:t>könyvtárban lévő fájlok kiterjesztésének kiíratása </a:t>
            </a:r>
          </a:p>
          <a:p>
            <a:pPr lvl="1"/>
            <a:r>
              <a:rPr lang="hu-HU" dirty="0" err="1" smtClean="0"/>
              <a:t>foreach</a:t>
            </a:r>
            <a:r>
              <a:rPr lang="hu-HU" dirty="0" smtClean="0"/>
              <a:t>(</a:t>
            </a:r>
            <a:r>
              <a:rPr lang="hu-HU" dirty="0" err="1" smtClean="0"/>
              <a:t>$elem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Get-ChildItem</a:t>
            </a:r>
            <a:r>
              <a:rPr lang="hu-HU" dirty="0" smtClean="0"/>
              <a:t>){</a:t>
            </a:r>
            <a:r>
              <a:rPr lang="hu-HU" dirty="0" err="1" smtClean="0"/>
              <a:t>$elem.Extension</a:t>
            </a:r>
            <a:r>
              <a:rPr lang="hu-HU" dirty="0" smtClean="0"/>
              <a:t>;} </a:t>
            </a:r>
          </a:p>
          <a:p>
            <a:r>
              <a:rPr lang="hu-HU" dirty="0" err="1" smtClean="0"/>
              <a:t>Foreach</a:t>
            </a:r>
            <a:r>
              <a:rPr lang="hu-HU" dirty="0" smtClean="0"/>
              <a:t> és asszociatív tömb használata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071538" y="4500570"/>
            <a:ext cx="7715304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write-host</a:t>
            </a:r>
            <a:r>
              <a:rPr lang="hu-HU" dirty="0" smtClean="0"/>
              <a:t> "</a:t>
            </a:r>
            <a:r>
              <a:rPr lang="hu-HU" dirty="0" err="1" smtClean="0"/>
              <a:t>Szotar</a:t>
            </a:r>
            <a:r>
              <a:rPr lang="hu-HU" dirty="0" smtClean="0"/>
              <a:t> </a:t>
            </a:r>
            <a:r>
              <a:rPr lang="hu-HU" dirty="0" err="1" smtClean="0"/>
              <a:t>kezelese</a:t>
            </a:r>
            <a:r>
              <a:rPr lang="hu-HU" dirty="0" smtClean="0"/>
              <a:t>"</a:t>
            </a:r>
          </a:p>
          <a:p>
            <a:r>
              <a:rPr lang="hu-HU" dirty="0" err="1" smtClean="0"/>
              <a:t>$szotar</a:t>
            </a:r>
            <a:r>
              <a:rPr lang="hu-HU" dirty="0" smtClean="0"/>
              <a:t>=@{kutya="dog";macska="</a:t>
            </a:r>
            <a:r>
              <a:rPr lang="hu-HU" dirty="0" err="1" smtClean="0"/>
              <a:t>cat</a:t>
            </a:r>
            <a:r>
              <a:rPr lang="hu-HU" dirty="0" smtClean="0"/>
              <a:t>";</a:t>
            </a:r>
            <a:r>
              <a:rPr lang="hu-HU" dirty="0" err="1" smtClean="0"/>
              <a:t>eger</a:t>
            </a:r>
            <a:r>
              <a:rPr lang="hu-HU" dirty="0" smtClean="0"/>
              <a:t>="</a:t>
            </a:r>
            <a:r>
              <a:rPr lang="hu-HU" dirty="0" err="1" smtClean="0"/>
              <a:t>mouse</a:t>
            </a:r>
            <a:r>
              <a:rPr lang="hu-HU" dirty="0" smtClean="0"/>
              <a:t>"}</a:t>
            </a:r>
          </a:p>
          <a:p>
            <a:r>
              <a:rPr lang="hu-HU" dirty="0" err="1" smtClean="0"/>
              <a:t>write-host</a:t>
            </a:r>
            <a:r>
              <a:rPr lang="hu-HU" dirty="0" smtClean="0"/>
              <a:t> "Szavak:"</a:t>
            </a:r>
          </a:p>
          <a:p>
            <a:r>
              <a:rPr lang="hu-HU" dirty="0" err="1" smtClean="0"/>
              <a:t>foreach</a:t>
            </a:r>
            <a:r>
              <a:rPr lang="hu-HU" dirty="0" smtClean="0"/>
              <a:t> (</a:t>
            </a:r>
            <a:r>
              <a:rPr lang="hu-HU" dirty="0" err="1" smtClean="0"/>
              <a:t>$magyar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$szotar.Keys</a:t>
            </a:r>
            <a:r>
              <a:rPr lang="hu-HU" dirty="0" smtClean="0"/>
              <a:t>){</a:t>
            </a:r>
          </a:p>
          <a:p>
            <a:r>
              <a:rPr lang="hu-HU" dirty="0" smtClean="0"/>
              <a:t>        </a:t>
            </a:r>
            <a:r>
              <a:rPr lang="hu-HU" dirty="0" err="1" smtClean="0"/>
              <a:t>write-host</a:t>
            </a:r>
            <a:r>
              <a:rPr lang="hu-HU" dirty="0" smtClean="0"/>
              <a:t> (</a:t>
            </a:r>
            <a:r>
              <a:rPr lang="hu-HU" dirty="0" err="1" smtClean="0"/>
              <a:t>$magyar</a:t>
            </a:r>
            <a:r>
              <a:rPr lang="hu-HU" dirty="0" smtClean="0"/>
              <a:t>," ",</a:t>
            </a:r>
            <a:r>
              <a:rPr lang="hu-HU" dirty="0" err="1" smtClean="0"/>
              <a:t>$szotar</a:t>
            </a:r>
            <a:r>
              <a:rPr lang="hu-HU" dirty="0" smtClean="0"/>
              <a:t>[</a:t>
            </a:r>
            <a:r>
              <a:rPr lang="hu-HU" dirty="0" err="1" smtClean="0"/>
              <a:t>$magyar</a:t>
            </a:r>
            <a:r>
              <a:rPr lang="hu-HU" dirty="0" smtClean="0"/>
              <a:t>])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44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,</a:t>
            </a: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r>
              <a:rPr lang="hu-HU" dirty="0" smtClean="0"/>
              <a:t>, </a:t>
            </a:r>
            <a:r>
              <a:rPr lang="hu-HU" dirty="0" err="1" smtClean="0"/>
              <a:t>Foreach</a:t>
            </a:r>
            <a:r>
              <a:rPr lang="hu-HU" dirty="0" smtClean="0"/>
              <a:t>, </a:t>
            </a:r>
            <a:r>
              <a:rPr lang="hu-HU" dirty="0" err="1" smtClean="0"/>
              <a:t>switch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SWITCH példa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85786" y="2357430"/>
            <a:ext cx="7715304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$szam</a:t>
            </a:r>
            <a:r>
              <a:rPr lang="hu-HU" dirty="0" smtClean="0"/>
              <a:t>=2</a:t>
            </a:r>
          </a:p>
          <a:p>
            <a:r>
              <a:rPr lang="hu-HU" dirty="0" err="1" smtClean="0"/>
              <a:t>switch</a:t>
            </a:r>
            <a:r>
              <a:rPr lang="hu-HU" dirty="0" smtClean="0"/>
              <a:t> (</a:t>
            </a:r>
            <a:r>
              <a:rPr lang="hu-HU" dirty="0" err="1" smtClean="0"/>
              <a:t>$szam</a:t>
            </a:r>
            <a:r>
              <a:rPr lang="hu-HU" dirty="0" smtClean="0"/>
              <a:t>){</a:t>
            </a:r>
          </a:p>
          <a:p>
            <a:r>
              <a:rPr lang="hu-HU" dirty="0" smtClean="0"/>
              <a:t>1 {</a:t>
            </a:r>
            <a:r>
              <a:rPr lang="hu-HU" dirty="0" err="1" smtClean="0"/>
              <a:t>write</a:t>
            </a:r>
            <a:r>
              <a:rPr lang="hu-HU" dirty="0" smtClean="0"/>
              <a:t> "</a:t>
            </a:r>
            <a:r>
              <a:rPr lang="hu-HU" dirty="0" err="1" smtClean="0"/>
              <a:t>megerett</a:t>
            </a:r>
            <a:r>
              <a:rPr lang="hu-HU" dirty="0" smtClean="0"/>
              <a:t> a meggy"; </a:t>
            </a:r>
            <a:r>
              <a:rPr lang="hu-HU" dirty="0" err="1" smtClean="0"/>
              <a:t>break</a:t>
            </a:r>
            <a:r>
              <a:rPr lang="hu-HU" dirty="0" smtClean="0"/>
              <a:t>}</a:t>
            </a:r>
          </a:p>
          <a:p>
            <a:r>
              <a:rPr lang="hu-HU" dirty="0" smtClean="0"/>
              <a:t>2 {</a:t>
            </a:r>
            <a:r>
              <a:rPr lang="hu-HU" dirty="0" err="1" smtClean="0"/>
              <a:t>write</a:t>
            </a:r>
            <a:r>
              <a:rPr lang="hu-HU" dirty="0" smtClean="0"/>
              <a:t> "csipkebokor </a:t>
            </a:r>
            <a:r>
              <a:rPr lang="hu-HU" dirty="0" err="1" smtClean="0"/>
              <a:t>vesszo</a:t>
            </a:r>
            <a:r>
              <a:rPr lang="hu-HU" dirty="0" smtClean="0"/>
              <a:t>";</a:t>
            </a:r>
            <a:r>
              <a:rPr lang="hu-HU" dirty="0" err="1" smtClean="0"/>
              <a:t>break</a:t>
            </a:r>
            <a:r>
              <a:rPr lang="hu-HU" dirty="0" smtClean="0"/>
              <a:t> }</a:t>
            </a:r>
          </a:p>
          <a:p>
            <a:r>
              <a:rPr lang="hu-HU" dirty="0" smtClean="0"/>
              <a:t>3 {</a:t>
            </a:r>
            <a:r>
              <a:rPr lang="hu-HU" dirty="0" err="1" smtClean="0"/>
              <a:t>write</a:t>
            </a:r>
            <a:r>
              <a:rPr lang="hu-HU" dirty="0" smtClean="0"/>
              <a:t> "Te </a:t>
            </a:r>
            <a:r>
              <a:rPr lang="hu-HU" dirty="0" err="1" smtClean="0"/>
              <a:t>legy</a:t>
            </a:r>
            <a:r>
              <a:rPr lang="hu-HU" dirty="0" smtClean="0"/>
              <a:t> az en </a:t>
            </a:r>
            <a:r>
              <a:rPr lang="hu-HU" dirty="0" err="1" smtClean="0"/>
              <a:t>parom</a:t>
            </a:r>
            <a:r>
              <a:rPr lang="hu-HU" dirty="0" smtClean="0"/>
              <a:t>";</a:t>
            </a:r>
            <a:r>
              <a:rPr lang="hu-HU" dirty="0" err="1" smtClean="0"/>
              <a:t>break</a:t>
            </a:r>
            <a:r>
              <a:rPr lang="hu-HU" dirty="0" smtClean="0"/>
              <a:t> }</a:t>
            </a:r>
          </a:p>
          <a:p>
            <a:r>
              <a:rPr lang="hu-HU" dirty="0" err="1" smtClean="0"/>
              <a:t>default</a:t>
            </a:r>
            <a:r>
              <a:rPr lang="hu-HU" dirty="0" smtClean="0"/>
              <a:t> {</a:t>
            </a:r>
            <a:r>
              <a:rPr lang="hu-HU" dirty="0" err="1" smtClean="0"/>
              <a:t>write</a:t>
            </a:r>
            <a:r>
              <a:rPr lang="hu-HU" dirty="0" smtClean="0"/>
              <a:t> "Sok";}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45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hu-HU" dirty="0" smtClean="0"/>
              <a:t>Készíts olyan scriptet (</a:t>
            </a:r>
            <a:r>
              <a:rPr lang="hu-HU" b="1" dirty="0" smtClean="0"/>
              <a:t>faktor</a:t>
            </a:r>
            <a:r>
              <a:rPr lang="hu-HU" dirty="0" smtClean="0"/>
              <a:t>) , amely kiszámítja a megadott szám faktoriálisát, az </a:t>
            </a:r>
            <a:br>
              <a:rPr lang="hu-HU" dirty="0" smtClean="0"/>
            </a:br>
            <a:r>
              <a:rPr lang="hu-HU" dirty="0" smtClean="0"/>
              <a:t>eredményt pedig így jeleníti meg (az 5 esetén):</a:t>
            </a:r>
            <a:br>
              <a:rPr lang="hu-HU" dirty="0" smtClean="0"/>
            </a:br>
            <a:r>
              <a:rPr lang="hu-HU" dirty="0" smtClean="0"/>
              <a:t>5 faktoriálisa: 1*2*3*4*5= 120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 smtClean="0"/>
              <a:t>Írj olyan scriptet </a:t>
            </a:r>
            <a:r>
              <a:rPr lang="hu-HU" b="1" dirty="0" err="1" smtClean="0"/>
              <a:t>kob</a:t>
            </a:r>
            <a:r>
              <a:rPr lang="hu-HU" dirty="0" smtClean="0"/>
              <a:t> néven, amely bekér egy számot, és kiírja a harmadik hatványát!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 smtClean="0"/>
              <a:t>Írj olyan scriptet </a:t>
            </a:r>
            <a:r>
              <a:rPr lang="hu-HU" b="1" dirty="0" err="1" smtClean="0"/>
              <a:t>fuggoszoveg</a:t>
            </a:r>
            <a:r>
              <a:rPr lang="hu-HU" b="1" dirty="0" smtClean="0"/>
              <a:t> </a:t>
            </a:r>
            <a:r>
              <a:rPr lang="hu-HU" dirty="0" smtClean="0"/>
              <a:t>néven , amely a bekért szöveget karakterenként új sorba írja ki a képernyőre.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hu-HU" dirty="0" smtClean="0"/>
              <a:t>Készíts olyan scriptet (</a:t>
            </a:r>
            <a:r>
              <a:rPr lang="hu-HU" b="1" dirty="0" smtClean="0"/>
              <a:t>szovega.ps1</a:t>
            </a:r>
            <a:r>
              <a:rPr lang="hu-HU" dirty="0" smtClean="0"/>
              <a:t>), amely a </a:t>
            </a:r>
            <a:r>
              <a:rPr lang="hu-HU" dirty="0" err="1" smtClean="0"/>
              <a:t>szoveg.txt-ben</a:t>
            </a:r>
            <a:r>
              <a:rPr lang="hu-HU" dirty="0" smtClean="0"/>
              <a:t> lévő sorok közül csak az A-val kezdődőeket írja ki. A szöveg előtt legyen látható, hogy az adott szöveg hányadik sorban szerepelt.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hu-HU" dirty="0" smtClean="0"/>
              <a:t>Írj olyan scriptet (</a:t>
            </a:r>
            <a:r>
              <a:rPr lang="hu-HU" b="1" dirty="0" smtClean="0"/>
              <a:t>mappaletrehoz.ps1</a:t>
            </a:r>
            <a:r>
              <a:rPr lang="hu-HU" dirty="0" smtClean="0"/>
              <a:t>) amely bekér egy szót, és az aktuális könyvtárban létrehozza a szó1, szó2, szó3 könyvtárakat, amelyekben a szó1-1.txt,szó1-2.txt, szó2-1.txt, szó2-2.txt, szó3-1.txt, szó3-2.txt állományok is létrejönnek.</a:t>
            </a:r>
          </a:p>
          <a:p>
            <a:pPr marL="514350" lvl="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Minta megoldás (faktor)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u-HU" dirty="0" err="1" smtClean="0"/>
              <a:t>$szam</a:t>
            </a:r>
            <a:r>
              <a:rPr lang="hu-HU" dirty="0" smtClean="0"/>
              <a:t>=5</a:t>
            </a:r>
          </a:p>
          <a:p>
            <a:pPr>
              <a:buNone/>
            </a:pPr>
            <a:r>
              <a:rPr lang="hu-HU" dirty="0" err="1" smtClean="0"/>
              <a:t>$fakt</a:t>
            </a:r>
            <a:r>
              <a:rPr lang="hu-HU" dirty="0" smtClean="0"/>
              <a:t>=1</a:t>
            </a:r>
          </a:p>
          <a:p>
            <a:pPr>
              <a:buNone/>
            </a:pPr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$i</a:t>
            </a:r>
            <a:r>
              <a:rPr lang="hu-HU" dirty="0" smtClean="0"/>
              <a:t>=1;</a:t>
            </a:r>
            <a:r>
              <a:rPr lang="hu-HU" dirty="0" err="1" smtClean="0"/>
              <a:t>$i</a:t>
            </a:r>
            <a:r>
              <a:rPr lang="hu-HU" dirty="0" smtClean="0"/>
              <a:t> </a:t>
            </a:r>
            <a:r>
              <a:rPr lang="hu-HU" dirty="0" err="1" smtClean="0"/>
              <a:t>-le</a:t>
            </a:r>
            <a:r>
              <a:rPr lang="hu-HU" dirty="0" smtClean="0"/>
              <a:t> </a:t>
            </a:r>
            <a:r>
              <a:rPr lang="hu-HU" dirty="0" err="1" smtClean="0"/>
              <a:t>$szam</a:t>
            </a:r>
            <a:r>
              <a:rPr lang="hu-HU" dirty="0" smtClean="0"/>
              <a:t>;</a:t>
            </a:r>
            <a:r>
              <a:rPr lang="hu-HU" dirty="0" err="1" smtClean="0"/>
              <a:t>$i</a:t>
            </a:r>
            <a:r>
              <a:rPr lang="hu-HU" dirty="0" smtClean="0"/>
              <a:t>++){</a:t>
            </a:r>
          </a:p>
          <a:p>
            <a:pPr>
              <a:buNone/>
            </a:pPr>
            <a:r>
              <a:rPr lang="hu-HU" dirty="0" smtClean="0"/>
              <a:t>   </a:t>
            </a:r>
            <a:r>
              <a:rPr lang="hu-HU" dirty="0" err="1" smtClean="0"/>
              <a:t>$fakt</a:t>
            </a:r>
            <a:r>
              <a:rPr lang="hu-HU" dirty="0" smtClean="0"/>
              <a:t>=</a:t>
            </a:r>
            <a:r>
              <a:rPr lang="hu-HU" dirty="0" err="1" smtClean="0"/>
              <a:t>$fakt</a:t>
            </a:r>
            <a:r>
              <a:rPr lang="hu-HU" dirty="0" smtClean="0"/>
              <a:t>*</a:t>
            </a:r>
            <a:r>
              <a:rPr lang="hu-HU" dirty="0" err="1" smtClean="0"/>
              <a:t>$i</a:t>
            </a:r>
            <a:endParaRPr lang="hu-HU" dirty="0" smtClean="0"/>
          </a:p>
          <a:p>
            <a:pPr>
              <a:buNone/>
            </a:pPr>
            <a:r>
              <a:rPr lang="hu-HU" dirty="0" smtClean="0"/>
              <a:t>    </a:t>
            </a:r>
            <a:r>
              <a:rPr lang="hu-HU" dirty="0" err="1" smtClean="0"/>
              <a:t>Write-host</a:t>
            </a:r>
            <a:r>
              <a:rPr lang="hu-HU" dirty="0" smtClean="0"/>
              <a:t> </a:t>
            </a:r>
            <a:r>
              <a:rPr lang="hu-HU" dirty="0" err="1" smtClean="0"/>
              <a:t>-nonewline</a:t>
            </a:r>
            <a:r>
              <a:rPr lang="hu-HU" dirty="0" smtClean="0"/>
              <a:t> </a:t>
            </a:r>
            <a:r>
              <a:rPr lang="hu-HU" dirty="0" err="1" smtClean="0"/>
              <a:t>$i</a:t>
            </a:r>
            <a:endParaRPr lang="hu-HU" dirty="0" smtClean="0"/>
          </a:p>
          <a:p>
            <a:pPr>
              <a:buNone/>
            </a:pPr>
            <a:r>
              <a:rPr lang="hu-HU" dirty="0" smtClean="0"/>
              <a:t>    </a:t>
            </a:r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$i</a:t>
            </a:r>
            <a:r>
              <a:rPr lang="hu-HU" dirty="0" smtClean="0"/>
              <a:t> </a:t>
            </a:r>
            <a:r>
              <a:rPr lang="hu-HU" dirty="0" err="1" smtClean="0"/>
              <a:t>-eq</a:t>
            </a:r>
            <a:r>
              <a:rPr lang="hu-HU" dirty="0" smtClean="0"/>
              <a:t> </a:t>
            </a:r>
            <a:r>
              <a:rPr lang="hu-HU" dirty="0" err="1" smtClean="0"/>
              <a:t>$szam</a:t>
            </a:r>
            <a:r>
              <a:rPr lang="hu-HU" dirty="0" smtClean="0"/>
              <a:t>) </a:t>
            </a:r>
          </a:p>
          <a:p>
            <a:pPr>
              <a:buNone/>
            </a:pPr>
            <a:r>
              <a:rPr lang="hu-HU" dirty="0" smtClean="0"/>
              <a:t>   {</a:t>
            </a:r>
            <a:r>
              <a:rPr lang="hu-HU" dirty="0" err="1" smtClean="0"/>
              <a:t>Write-Host</a:t>
            </a:r>
            <a:r>
              <a:rPr lang="hu-HU" dirty="0" smtClean="0"/>
              <a:t> </a:t>
            </a:r>
            <a:r>
              <a:rPr lang="hu-HU" dirty="0" err="1" smtClean="0"/>
              <a:t>-nonewline</a:t>
            </a:r>
            <a:r>
              <a:rPr lang="hu-HU" dirty="0" smtClean="0"/>
              <a:t> =}</a:t>
            </a:r>
          </a:p>
          <a:p>
            <a:pPr>
              <a:buNone/>
            </a:pPr>
            <a:r>
              <a:rPr lang="hu-HU" dirty="0" smtClean="0"/>
              <a:t>   </a:t>
            </a:r>
            <a:r>
              <a:rPr lang="hu-HU" dirty="0" err="1" smtClean="0"/>
              <a:t>else</a:t>
            </a:r>
            <a:r>
              <a:rPr lang="hu-HU" dirty="0" smtClean="0"/>
              <a:t> </a:t>
            </a:r>
          </a:p>
          <a:p>
            <a:pPr>
              <a:buNone/>
            </a:pPr>
            <a:r>
              <a:rPr lang="hu-HU" dirty="0" smtClean="0"/>
              <a:t>   {</a:t>
            </a:r>
            <a:r>
              <a:rPr lang="hu-HU" dirty="0" err="1" smtClean="0"/>
              <a:t>Write-Host</a:t>
            </a:r>
            <a:r>
              <a:rPr lang="hu-HU" dirty="0" smtClean="0"/>
              <a:t> </a:t>
            </a:r>
            <a:r>
              <a:rPr lang="hu-HU" dirty="0" err="1" smtClean="0"/>
              <a:t>-nonewline</a:t>
            </a:r>
            <a:r>
              <a:rPr lang="hu-HU" dirty="0" smtClean="0"/>
              <a:t> *}</a:t>
            </a:r>
          </a:p>
          <a:p>
            <a:pPr>
              <a:buNone/>
            </a:pPr>
            <a:r>
              <a:rPr lang="hu-HU" dirty="0" smtClean="0"/>
              <a:t>}</a:t>
            </a:r>
          </a:p>
          <a:p>
            <a:pPr>
              <a:buNone/>
            </a:pPr>
            <a:r>
              <a:rPr lang="hu-HU" dirty="0" err="1" smtClean="0"/>
              <a:t>Write-Host</a:t>
            </a:r>
            <a:r>
              <a:rPr lang="hu-HU" dirty="0" smtClean="0"/>
              <a:t> </a:t>
            </a:r>
            <a:r>
              <a:rPr lang="hu-HU" dirty="0" err="1" smtClean="0"/>
              <a:t>-nonewline</a:t>
            </a:r>
            <a:r>
              <a:rPr lang="hu-HU" dirty="0" smtClean="0"/>
              <a:t> </a:t>
            </a:r>
            <a:r>
              <a:rPr lang="hu-HU" dirty="0" err="1" smtClean="0"/>
              <a:t>$fakt</a:t>
            </a:r>
            <a:endParaRPr lang="hu-HU" dirty="0" smtClean="0"/>
          </a:p>
          <a:p>
            <a:pPr>
              <a:buNone/>
            </a:pPr>
            <a:r>
              <a:rPr lang="hu-HU" dirty="0" err="1" smtClean="0"/>
              <a:t>Write-host</a:t>
            </a:r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Minta megoldás (</a:t>
            </a:r>
            <a:r>
              <a:rPr lang="hu-HU" dirty="0" err="1" smtClean="0"/>
              <a:t>kob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[float]$a=read-host "</a:t>
            </a:r>
            <a:r>
              <a:rPr lang="en-US" dirty="0" err="1" smtClean="0"/>
              <a:t>Kerem</a:t>
            </a:r>
            <a:r>
              <a:rPr lang="en-US" dirty="0" smtClean="0"/>
              <a:t> a </a:t>
            </a:r>
            <a:r>
              <a:rPr lang="en-US" dirty="0" err="1" smtClean="0"/>
              <a:t>szamot</a:t>
            </a:r>
            <a:r>
              <a:rPr lang="en-US" dirty="0" smtClean="0"/>
              <a:t>!" 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kob</a:t>
            </a:r>
            <a:r>
              <a:rPr lang="en-US" dirty="0" smtClean="0"/>
              <a:t>=$a*$a*$a</a:t>
            </a:r>
          </a:p>
          <a:p>
            <a:pPr>
              <a:buNone/>
            </a:pPr>
            <a:r>
              <a:rPr lang="en-US" dirty="0" smtClean="0"/>
              <a:t>write-host Az $a </a:t>
            </a:r>
            <a:r>
              <a:rPr lang="en-US" dirty="0" err="1" smtClean="0"/>
              <a:t>szám</a:t>
            </a:r>
            <a:r>
              <a:rPr lang="en-US" dirty="0" smtClean="0"/>
              <a:t> </a:t>
            </a:r>
            <a:r>
              <a:rPr lang="en-US" dirty="0" err="1" smtClean="0"/>
              <a:t>köbe</a:t>
            </a:r>
            <a:r>
              <a:rPr lang="en-US" dirty="0" smtClean="0"/>
              <a:t>: $</a:t>
            </a:r>
            <a:r>
              <a:rPr lang="en-US" dirty="0" err="1" smtClean="0"/>
              <a:t>kob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Minta megoldás (</a:t>
            </a:r>
            <a:r>
              <a:rPr lang="hu-HU" dirty="0" err="1" smtClean="0"/>
              <a:t>fuggoszoveg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hu-HU" dirty="0"/>
              <a:t> [</a:t>
            </a:r>
            <a:r>
              <a:rPr lang="hu-HU" dirty="0" err="1"/>
              <a:t>string</a:t>
            </a:r>
            <a:r>
              <a:rPr lang="hu-HU" dirty="0"/>
              <a:t>] </a:t>
            </a:r>
            <a:r>
              <a:rPr lang="en-US" dirty="0" smtClean="0"/>
              <a:t>$a=read-host "</a:t>
            </a:r>
            <a:r>
              <a:rPr lang="en-US" dirty="0" err="1" smtClean="0"/>
              <a:t>Kerem</a:t>
            </a:r>
            <a:r>
              <a:rPr lang="en-US" dirty="0" smtClean="0"/>
              <a:t> a </a:t>
            </a:r>
            <a:r>
              <a:rPr lang="en-US" dirty="0" err="1" smtClean="0"/>
              <a:t>szoveget</a:t>
            </a:r>
            <a:r>
              <a:rPr lang="en-US" dirty="0" smtClean="0"/>
              <a:t>!" 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while ($</a:t>
            </a:r>
            <a:r>
              <a:rPr lang="en-US" dirty="0" err="1" smtClean="0"/>
              <a:t>i</a:t>
            </a:r>
            <a:r>
              <a:rPr lang="en-US" dirty="0" smtClean="0"/>
              <a:t> -</a:t>
            </a:r>
            <a:r>
              <a:rPr lang="en-US" dirty="0" err="1" smtClean="0"/>
              <a:t>lt</a:t>
            </a:r>
            <a:r>
              <a:rPr lang="en-US" dirty="0" smtClean="0"/>
              <a:t> $</a:t>
            </a:r>
            <a:r>
              <a:rPr lang="en-US" dirty="0" err="1" smtClean="0"/>
              <a:t>a.length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write-host  $a[$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DOS parancsok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 DOS parancsok egy része működik, de nem minden kapcsoló használható (</a:t>
            </a:r>
            <a:r>
              <a:rPr lang="hu-HU" dirty="0" err="1" smtClean="0"/>
              <a:t>aliasként</a:t>
            </a:r>
            <a:r>
              <a:rPr lang="hu-HU" dirty="0" smtClean="0"/>
              <a:t> van megadva)</a:t>
            </a:r>
          </a:p>
          <a:p>
            <a:r>
              <a:rPr lang="hu-HU" dirty="0" smtClean="0"/>
              <a:t>Pl. </a:t>
            </a:r>
            <a:r>
              <a:rPr lang="hu-HU" dirty="0" err="1" smtClean="0"/>
              <a:t>dir</a:t>
            </a:r>
            <a:r>
              <a:rPr lang="hu-HU" dirty="0" smtClean="0"/>
              <a:t> működik, de a </a:t>
            </a:r>
            <a:r>
              <a:rPr lang="hu-HU" dirty="0" err="1" smtClean="0"/>
              <a:t>dir</a:t>
            </a:r>
            <a:r>
              <a:rPr lang="hu-HU" dirty="0" smtClean="0"/>
              <a:t> /s nem</a:t>
            </a:r>
          </a:p>
          <a:p>
            <a:r>
              <a:rPr lang="hu-HU" dirty="0" smtClean="0"/>
              <a:t>Mi van helyette?</a:t>
            </a:r>
          </a:p>
          <a:p>
            <a:pPr lvl="1"/>
            <a:r>
              <a:rPr lang="hu-HU" dirty="0" err="1" smtClean="0"/>
              <a:t>Help</a:t>
            </a:r>
            <a:r>
              <a:rPr lang="hu-HU" dirty="0" smtClean="0"/>
              <a:t> </a:t>
            </a:r>
            <a:r>
              <a:rPr lang="hu-HU" dirty="0" err="1" smtClean="0"/>
              <a:t>dir</a:t>
            </a:r>
            <a:r>
              <a:rPr lang="hu-HU" dirty="0" smtClean="0"/>
              <a:t>, vagy man </a:t>
            </a:r>
            <a:r>
              <a:rPr lang="hu-HU" dirty="0" err="1" smtClean="0"/>
              <a:t>dir</a:t>
            </a:r>
            <a:r>
              <a:rPr lang="hu-HU" dirty="0" smtClean="0"/>
              <a:t> megmondja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Minta megoldás (</a:t>
            </a:r>
            <a:r>
              <a:rPr lang="hu-HU" dirty="0" err="1" smtClean="0"/>
              <a:t>szovega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tartalom</a:t>
            </a:r>
            <a:r>
              <a:rPr lang="en-US" dirty="0" smtClean="0"/>
              <a:t>=Get-Content szoveg.txt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($</a:t>
            </a:r>
            <a:r>
              <a:rPr lang="en-US" dirty="0" err="1" smtClean="0"/>
              <a:t>sor</a:t>
            </a:r>
            <a:r>
              <a:rPr lang="en-US" dirty="0" smtClean="0"/>
              <a:t> in $</a:t>
            </a:r>
            <a:r>
              <a:rPr lang="en-US" dirty="0" err="1" smtClean="0"/>
              <a:t>tartalom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sor</a:t>
            </a:r>
            <a:r>
              <a:rPr lang="en-US" dirty="0" smtClean="0"/>
              <a:t> -match "^A") {</a:t>
            </a:r>
          </a:p>
          <a:p>
            <a:pPr>
              <a:buNone/>
            </a:pPr>
            <a:r>
              <a:rPr lang="en-US" dirty="0" smtClean="0"/>
              <a:t>      "$</a:t>
            </a:r>
            <a:r>
              <a:rPr lang="en-US" dirty="0" err="1" smtClean="0"/>
              <a:t>i</a:t>
            </a:r>
            <a:r>
              <a:rPr lang="en-US" dirty="0" smtClean="0"/>
              <a:t> $</a:t>
            </a:r>
            <a:r>
              <a:rPr lang="en-US" dirty="0" err="1" smtClean="0"/>
              <a:t>sor</a:t>
            </a:r>
            <a:r>
              <a:rPr lang="en-US" dirty="0" smtClean="0"/>
              <a:t>";}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5. Minta megoldás (</a:t>
            </a:r>
            <a:r>
              <a:rPr lang="hu-HU" dirty="0" err="1" smtClean="0"/>
              <a:t>mappaletrehoz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$a=read-host "</a:t>
            </a:r>
            <a:r>
              <a:rPr lang="en-US" dirty="0" err="1" smtClean="0"/>
              <a:t>Kerem</a:t>
            </a:r>
            <a:r>
              <a:rPr lang="en-US" dirty="0" smtClean="0"/>
              <a:t> a </a:t>
            </a:r>
            <a:r>
              <a:rPr lang="en-US" dirty="0" err="1" smtClean="0"/>
              <a:t>szót</a:t>
            </a:r>
            <a:r>
              <a:rPr lang="en-US" dirty="0" smtClean="0"/>
              <a:t>!“</a:t>
            </a:r>
          </a:p>
          <a:p>
            <a:pPr>
              <a:buNone/>
            </a:pPr>
            <a:r>
              <a:rPr lang="en-US" dirty="0" smtClean="0"/>
              <a:t>for($</a:t>
            </a:r>
            <a:r>
              <a:rPr lang="en-US" dirty="0" err="1" smtClean="0"/>
              <a:t>i</a:t>
            </a:r>
            <a:r>
              <a:rPr lang="en-US" dirty="0" smtClean="0"/>
              <a:t>=1;$</a:t>
            </a:r>
            <a:r>
              <a:rPr lang="en-US" dirty="0" err="1" smtClean="0"/>
              <a:t>i</a:t>
            </a:r>
            <a:r>
              <a:rPr lang="en-US" dirty="0" smtClean="0"/>
              <a:t> -le 3;$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New-Item -path $</a:t>
            </a:r>
            <a:r>
              <a:rPr lang="en-US" dirty="0" err="1" smtClean="0"/>
              <a:t>a$i</a:t>
            </a:r>
            <a:r>
              <a:rPr lang="en-US" dirty="0" smtClean="0"/>
              <a:t>  -Type Directory</a:t>
            </a:r>
          </a:p>
          <a:p>
            <a:pPr>
              <a:buNone/>
            </a:pPr>
            <a:r>
              <a:rPr lang="en-US" dirty="0" smtClean="0"/>
              <a:t>	for($j=1;$j -le 2;$j++){</a:t>
            </a:r>
          </a:p>
          <a:p>
            <a:pPr>
              <a:buNone/>
            </a:pPr>
            <a:r>
              <a:rPr lang="en-US" dirty="0" smtClean="0"/>
              <a:t>		write-host "$</a:t>
            </a:r>
            <a:r>
              <a:rPr lang="en-US" dirty="0" err="1" smtClean="0"/>
              <a:t>a$i</a:t>
            </a:r>
            <a:r>
              <a:rPr lang="en-US" dirty="0" smtClean="0"/>
              <a:t>\$</a:t>
            </a:r>
            <a:r>
              <a:rPr lang="en-US" dirty="0" err="1" smtClean="0"/>
              <a:t>a$i</a:t>
            </a:r>
            <a:r>
              <a:rPr lang="hu-HU" dirty="0" smtClean="0"/>
              <a:t>-</a:t>
            </a:r>
            <a:r>
              <a:rPr lang="en-US" dirty="0" smtClean="0"/>
              <a:t>$j.txt"</a:t>
            </a:r>
          </a:p>
          <a:p>
            <a:pPr>
              <a:buNone/>
            </a:pPr>
            <a:r>
              <a:rPr lang="en-US" dirty="0" smtClean="0"/>
              <a:t>	New-Item -path "$</a:t>
            </a:r>
            <a:r>
              <a:rPr lang="en-US" dirty="0" err="1" smtClean="0"/>
              <a:t>a$i</a:t>
            </a:r>
            <a:r>
              <a:rPr lang="en-US" dirty="0" smtClean="0"/>
              <a:t>\$</a:t>
            </a:r>
            <a:r>
              <a:rPr lang="en-US" dirty="0" err="1" smtClean="0"/>
              <a:t>a$i</a:t>
            </a:r>
            <a:r>
              <a:rPr lang="en-US" dirty="0" smtClean="0"/>
              <a:t>-$j.txt"  -Type File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Paraméter átadás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\batch\proba.ps1 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000100" y="2143116"/>
            <a:ext cx="4286280" cy="12096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err="1" smtClean="0"/>
              <a:t>param</a:t>
            </a:r>
            <a:r>
              <a:rPr lang="en-US" sz="2900" dirty="0" smtClean="0"/>
              <a:t>($</a:t>
            </a:r>
            <a:r>
              <a:rPr lang="en-US" sz="2900" dirty="0" err="1" smtClean="0"/>
              <a:t>szam</a:t>
            </a:r>
            <a:r>
              <a:rPr lang="en-US" sz="2900" dirty="0" smtClean="0"/>
              <a:t>)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write $</a:t>
            </a:r>
            <a:r>
              <a:rPr lang="en-US" sz="2900" dirty="0" err="1" smtClean="0"/>
              <a:t>szam</a:t>
            </a:r>
            <a:endParaRPr lang="en-US" sz="29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00100" y="3429000"/>
            <a:ext cx="7715304" cy="83099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PS C:\TEMP\ps_peldak\batch&gt; .\proba.ps1 paraméter</a:t>
            </a:r>
          </a:p>
          <a:p>
            <a:r>
              <a:rPr lang="hu-HU" sz="2400" dirty="0" smtClean="0">
                <a:solidFill>
                  <a:schemeClr val="bg1"/>
                </a:solidFill>
              </a:rPr>
              <a:t>paraméter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Paraméter átadás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\batch\megszamol.ps1 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000100" y="2143116"/>
            <a:ext cx="6000792" cy="2571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err="1" smtClean="0"/>
              <a:t>param</a:t>
            </a:r>
            <a:r>
              <a:rPr lang="en-US" sz="2900" dirty="0" smtClean="0"/>
              <a:t> ($</a:t>
            </a:r>
            <a:r>
              <a:rPr lang="en-US" sz="2900" dirty="0" err="1" smtClean="0"/>
              <a:t>fajl</a:t>
            </a:r>
            <a:r>
              <a:rPr lang="en-US" sz="2900" dirty="0" smtClean="0"/>
              <a:t>)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$</a:t>
            </a:r>
            <a:r>
              <a:rPr lang="en-US" sz="2900" dirty="0" err="1" smtClean="0"/>
              <a:t>sorok</a:t>
            </a:r>
            <a:r>
              <a:rPr lang="en-US" sz="2900" dirty="0" smtClean="0"/>
              <a:t>=0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$</a:t>
            </a:r>
            <a:r>
              <a:rPr lang="en-US" sz="2900" dirty="0" err="1" smtClean="0"/>
              <a:t>sorok</a:t>
            </a:r>
            <a:r>
              <a:rPr lang="en-US" sz="2900" dirty="0" smtClean="0"/>
              <a:t>=get-content $</a:t>
            </a:r>
            <a:r>
              <a:rPr lang="en-US" sz="2900" dirty="0" err="1" smtClean="0"/>
              <a:t>fajl|measure</a:t>
            </a:r>
            <a:r>
              <a:rPr lang="en-US" sz="2900" dirty="0" smtClean="0"/>
              <a:t>-object -line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write-host ($</a:t>
            </a:r>
            <a:r>
              <a:rPr lang="en-US" sz="2900" dirty="0" err="1" smtClean="0"/>
              <a:t>sorok.Lines</a:t>
            </a:r>
            <a:r>
              <a:rPr lang="en-US" sz="2900" dirty="0" smtClean="0"/>
              <a:t>," </a:t>
            </a:r>
            <a:r>
              <a:rPr lang="en-US" sz="2900" dirty="0" err="1" smtClean="0"/>
              <a:t>sorbol</a:t>
            </a:r>
            <a:r>
              <a:rPr lang="en-US" sz="2900" dirty="0" smtClean="0"/>
              <a:t> all")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$</a:t>
            </a:r>
            <a:r>
              <a:rPr lang="en-US" sz="2900" dirty="0" err="1" smtClean="0"/>
              <a:t>szavak</a:t>
            </a:r>
            <a:r>
              <a:rPr lang="en-US" sz="2900" dirty="0" smtClean="0"/>
              <a:t>=get-content $</a:t>
            </a:r>
            <a:r>
              <a:rPr lang="en-US" sz="2900" dirty="0" err="1" smtClean="0"/>
              <a:t>fajl|measure</a:t>
            </a:r>
            <a:r>
              <a:rPr lang="en-US" sz="2900" dirty="0" smtClean="0"/>
              <a:t>-object -word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write-host ($</a:t>
            </a:r>
            <a:r>
              <a:rPr lang="en-US" sz="2900" dirty="0" err="1" smtClean="0"/>
              <a:t>szavak.Words</a:t>
            </a:r>
            <a:r>
              <a:rPr lang="en-US" sz="2900" dirty="0" smtClean="0"/>
              <a:t>," </a:t>
            </a:r>
            <a:r>
              <a:rPr lang="en-US" sz="2900" dirty="0" err="1" smtClean="0"/>
              <a:t>szobol</a:t>
            </a:r>
            <a:r>
              <a:rPr lang="en-US" sz="2900" dirty="0" smtClean="0"/>
              <a:t> all")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$</a:t>
            </a:r>
            <a:r>
              <a:rPr lang="en-US" sz="2900" dirty="0" err="1" smtClean="0"/>
              <a:t>betuk</a:t>
            </a:r>
            <a:r>
              <a:rPr lang="en-US" sz="2900" dirty="0" smtClean="0"/>
              <a:t>=get-content $</a:t>
            </a:r>
            <a:r>
              <a:rPr lang="en-US" sz="2900" dirty="0" err="1" smtClean="0"/>
              <a:t>fajl|measure</a:t>
            </a:r>
            <a:r>
              <a:rPr lang="en-US" sz="2900" dirty="0" smtClean="0"/>
              <a:t>-object -char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 smtClean="0"/>
              <a:t>write-host ($</a:t>
            </a:r>
            <a:r>
              <a:rPr lang="en-US" sz="2900" dirty="0" err="1" smtClean="0"/>
              <a:t>betuk.Characters</a:t>
            </a:r>
            <a:r>
              <a:rPr lang="en-US" sz="2900" dirty="0" smtClean="0"/>
              <a:t>," </a:t>
            </a:r>
            <a:r>
              <a:rPr lang="en-US" sz="2900" dirty="0" err="1" smtClean="0"/>
              <a:t>betubol</a:t>
            </a:r>
            <a:r>
              <a:rPr lang="en-US" sz="2900" dirty="0" smtClean="0"/>
              <a:t> all") 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00100" y="4857760"/>
            <a:ext cx="7715304" cy="156966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PS C:\TEMP\ps_peldak\batch&gt; .\</a:t>
            </a:r>
            <a:r>
              <a:rPr lang="hu-HU" sz="2400" dirty="0" err="1" smtClean="0">
                <a:solidFill>
                  <a:schemeClr val="bg1"/>
                </a:solidFill>
              </a:rPr>
              <a:t>megszamol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fajl.txt</a:t>
            </a:r>
            <a:endParaRPr lang="hu-HU" sz="2400" dirty="0" smtClean="0">
              <a:solidFill>
                <a:schemeClr val="bg1"/>
              </a:solidFill>
            </a:endParaRPr>
          </a:p>
          <a:p>
            <a:r>
              <a:rPr lang="hu-HU" sz="2400" dirty="0" smtClean="0">
                <a:solidFill>
                  <a:schemeClr val="bg1"/>
                </a:solidFill>
              </a:rPr>
              <a:t>6  </a:t>
            </a:r>
            <a:r>
              <a:rPr lang="hu-HU" sz="2400" dirty="0" err="1" smtClean="0">
                <a:solidFill>
                  <a:schemeClr val="bg1"/>
                </a:solidFill>
              </a:rPr>
              <a:t>sorbol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all</a:t>
            </a:r>
            <a:endParaRPr lang="hu-HU" sz="2400" dirty="0" smtClean="0">
              <a:solidFill>
                <a:schemeClr val="bg1"/>
              </a:solidFill>
            </a:endParaRPr>
          </a:p>
          <a:p>
            <a:r>
              <a:rPr lang="hu-HU" sz="2400" dirty="0" smtClean="0">
                <a:solidFill>
                  <a:schemeClr val="bg1"/>
                </a:solidFill>
              </a:rPr>
              <a:t>6  </a:t>
            </a:r>
            <a:r>
              <a:rPr lang="hu-HU" sz="2400" dirty="0" err="1" smtClean="0">
                <a:solidFill>
                  <a:schemeClr val="bg1"/>
                </a:solidFill>
              </a:rPr>
              <a:t>szobol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all</a:t>
            </a:r>
            <a:endParaRPr lang="hu-HU" sz="2400" dirty="0" smtClean="0">
              <a:solidFill>
                <a:schemeClr val="bg1"/>
              </a:solidFill>
            </a:endParaRPr>
          </a:p>
          <a:p>
            <a:r>
              <a:rPr lang="hu-HU" sz="2400" dirty="0" smtClean="0">
                <a:solidFill>
                  <a:schemeClr val="bg1"/>
                </a:solidFill>
              </a:rPr>
              <a:t>27  </a:t>
            </a:r>
            <a:r>
              <a:rPr lang="hu-HU" sz="2400" dirty="0" err="1" smtClean="0">
                <a:solidFill>
                  <a:schemeClr val="bg1"/>
                </a:solidFill>
              </a:rPr>
              <a:t>betubol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all</a:t>
            </a:r>
            <a:endParaRPr lang="hu-HU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Írj olyan scriptet (fel1.ps1), ami a </a:t>
            </a:r>
            <a:r>
              <a:rPr lang="hu-HU" dirty="0" err="1" smtClean="0"/>
              <a:t>windows</a:t>
            </a:r>
            <a:r>
              <a:rPr lang="hu-HU" dirty="0" smtClean="0"/>
              <a:t> mappában (és </a:t>
            </a:r>
            <a:r>
              <a:rPr lang="hu-HU" dirty="0" err="1" smtClean="0"/>
              <a:t>almappáiban</a:t>
            </a:r>
            <a:r>
              <a:rPr lang="hu-HU" dirty="0" smtClean="0"/>
              <a:t>) található, m betűvel kezdődő, és 1024 bájtnál kisebb méretű fájlok  listáját a c:\temp\fel1.txt állományba irányítja.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megoldás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55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solidFill>
            <a:srgbClr val="3333CC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Get-</a:t>
            </a:r>
            <a:r>
              <a:rPr lang="en-US" dirty="0" err="1" smtClean="0">
                <a:solidFill>
                  <a:schemeClr val="bg1"/>
                </a:solidFill>
              </a:rPr>
              <a:t>ChildItem</a:t>
            </a:r>
            <a:r>
              <a:rPr lang="en-US" dirty="0" smtClean="0">
                <a:solidFill>
                  <a:schemeClr val="bg1"/>
                </a:solidFill>
              </a:rPr>
              <a:t> c:\windows\m*.* -</a:t>
            </a:r>
            <a:r>
              <a:rPr lang="en-US" dirty="0" err="1" smtClean="0">
                <a:solidFill>
                  <a:schemeClr val="bg1"/>
                </a:solidFill>
              </a:rPr>
              <a:t>recurse</a:t>
            </a:r>
            <a:r>
              <a:rPr lang="en-US" dirty="0" smtClean="0">
                <a:solidFill>
                  <a:schemeClr val="bg1"/>
                </a:solidFill>
              </a:rPr>
              <a:t> | Where {$_.Length -</a:t>
            </a:r>
            <a:r>
              <a:rPr lang="en-US" dirty="0" err="1" smtClean="0">
                <a:solidFill>
                  <a:schemeClr val="bg1"/>
                </a:solidFill>
              </a:rPr>
              <a:t>lt</a:t>
            </a:r>
            <a:r>
              <a:rPr lang="en-US" dirty="0" smtClean="0">
                <a:solidFill>
                  <a:schemeClr val="bg1"/>
                </a:solidFill>
              </a:rPr>
              <a:t> 1024} |out-file c:\temp\fel1.txt</a:t>
            </a: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56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Írj olyan scriptet (fel2.ps1), amely kiírja a képernyőre a mai dátumot, és alá azt, hogy „Ez a 2012-es év x. napja”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megoldás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57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solidFill>
            <a:srgbClr val="3333CC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get-date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write-host "</a:t>
            </a:r>
            <a:r>
              <a:rPr lang="en-US" dirty="0" err="1" smtClean="0">
                <a:solidFill>
                  <a:schemeClr val="bg1"/>
                </a:solidFill>
              </a:rPr>
              <a:t>Ez</a:t>
            </a:r>
            <a:r>
              <a:rPr lang="en-US" dirty="0" smtClean="0">
                <a:solidFill>
                  <a:schemeClr val="bg1"/>
                </a:solidFill>
              </a:rPr>
              <a:t> a" (get-date).year "-</a:t>
            </a:r>
            <a:r>
              <a:rPr lang="en-US" dirty="0" err="1" smtClean="0">
                <a:solidFill>
                  <a:schemeClr val="bg1"/>
                </a:solidFill>
              </a:rPr>
              <a:t>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év</a:t>
            </a:r>
            <a:r>
              <a:rPr lang="en-US" dirty="0" smtClean="0">
                <a:solidFill>
                  <a:schemeClr val="bg1"/>
                </a:solidFill>
              </a:rPr>
              <a:t>"  (get-date).</a:t>
            </a:r>
            <a:r>
              <a:rPr lang="en-US" dirty="0" err="1" smtClean="0">
                <a:solidFill>
                  <a:schemeClr val="bg1"/>
                </a:solidFill>
              </a:rPr>
              <a:t>dayofyear</a:t>
            </a:r>
            <a:r>
              <a:rPr lang="en-US" dirty="0" smtClean="0">
                <a:solidFill>
                  <a:schemeClr val="bg1"/>
                </a:solidFill>
              </a:rPr>
              <a:t> ".</a:t>
            </a:r>
            <a:r>
              <a:rPr lang="en-US" dirty="0" err="1" smtClean="0">
                <a:solidFill>
                  <a:schemeClr val="bg1"/>
                </a:solidFill>
              </a:rPr>
              <a:t>napja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58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Írj olyan scriptet (fel3.ps1), amely az indítástól kezdve 5 másodperc múlva elindítja a C:\Program </a:t>
            </a:r>
            <a:r>
              <a:rPr lang="hu-HU" dirty="0" err="1" smtClean="0"/>
              <a:t>Files</a:t>
            </a:r>
            <a:r>
              <a:rPr lang="hu-HU" dirty="0" smtClean="0"/>
              <a:t>\Windows NT\Kellékek\</a:t>
            </a:r>
            <a:r>
              <a:rPr lang="hu-HU" dirty="0" err="1" smtClean="0"/>
              <a:t>wordpad.exe</a:t>
            </a:r>
            <a:r>
              <a:rPr lang="hu-HU" dirty="0" smtClean="0"/>
              <a:t> alkalmazást, majd újabb 5 másodperc múlva bezárja az alkalmazást. (Segítség: \batch\idozit.ps1 állomány)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megoldás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59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714348" y="1714488"/>
            <a:ext cx="3316410" cy="4495800"/>
          </a:xfrm>
          <a:solidFill>
            <a:srgbClr val="3333CC"/>
          </a:solidFill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mennyi</a:t>
            </a:r>
            <a:r>
              <a:rPr lang="en-US" dirty="0" smtClean="0">
                <a:solidFill>
                  <a:schemeClr val="bg1"/>
                </a:solidFill>
              </a:rPr>
              <a:t>=5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$felt=0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kezd</a:t>
            </a:r>
            <a:r>
              <a:rPr lang="en-US" dirty="0" smtClean="0">
                <a:solidFill>
                  <a:schemeClr val="bg1"/>
                </a:solidFill>
              </a:rPr>
              <a:t>=Get-Date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while ($felt -</a:t>
            </a:r>
            <a:r>
              <a:rPr lang="en-US" dirty="0" err="1" smtClean="0">
                <a:solidFill>
                  <a:schemeClr val="bg1"/>
                </a:solidFill>
              </a:rPr>
              <a:t>eq</a:t>
            </a:r>
            <a:r>
              <a:rPr lang="en-US" dirty="0" smtClean="0">
                <a:solidFill>
                  <a:schemeClr val="bg1"/>
                </a:solidFill>
              </a:rPr>
              <a:t> 0){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$most=Get-Date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$</a:t>
            </a:r>
            <a:r>
              <a:rPr lang="en-US" dirty="0" err="1" smtClean="0">
                <a:solidFill>
                  <a:schemeClr val="bg1"/>
                </a:solidFill>
              </a:rPr>
              <a:t>kul</a:t>
            </a:r>
            <a:r>
              <a:rPr lang="en-US" dirty="0" smtClean="0">
                <a:solidFill>
                  <a:schemeClr val="bg1"/>
                </a:solidFill>
              </a:rPr>
              <a:t>=$most-$</a:t>
            </a:r>
            <a:r>
              <a:rPr lang="en-US" dirty="0" err="1" smtClean="0">
                <a:solidFill>
                  <a:schemeClr val="bg1"/>
                </a:solidFill>
              </a:rPr>
              <a:t>kezd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if ($</a:t>
            </a:r>
            <a:r>
              <a:rPr lang="en-US" dirty="0" err="1" smtClean="0">
                <a:solidFill>
                  <a:schemeClr val="bg1"/>
                </a:solidFill>
              </a:rPr>
              <a:t>kul.Seconds</a:t>
            </a:r>
            <a:r>
              <a:rPr lang="en-US" dirty="0" smtClean="0">
                <a:solidFill>
                  <a:schemeClr val="bg1"/>
                </a:solidFill>
              </a:rPr>
              <a:t> -</a:t>
            </a:r>
            <a:r>
              <a:rPr lang="en-US" dirty="0" err="1" smtClean="0">
                <a:solidFill>
                  <a:schemeClr val="bg1"/>
                </a:solidFill>
              </a:rPr>
              <a:t>gt</a:t>
            </a:r>
            <a:r>
              <a:rPr lang="en-US" dirty="0" smtClean="0">
                <a:solidFill>
                  <a:schemeClr val="bg1"/>
                </a:solidFill>
              </a:rPr>
              <a:t> $</a:t>
            </a:r>
            <a:r>
              <a:rPr lang="en-US" dirty="0" err="1" smtClean="0">
                <a:solidFill>
                  <a:schemeClr val="bg1"/>
                </a:solidFill>
              </a:rPr>
              <a:t>mennyi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write-host ("</a:t>
            </a:r>
            <a:r>
              <a:rPr lang="en-US" dirty="0" err="1" smtClean="0">
                <a:solidFill>
                  <a:schemeClr val="bg1"/>
                </a:solidFill>
              </a:rPr>
              <a:t>Eltelt</a:t>
            </a:r>
            <a:r>
              <a:rPr lang="en-US" dirty="0" smtClean="0">
                <a:solidFill>
                  <a:schemeClr val="bg1"/>
                </a:solidFill>
              </a:rPr>
              <a:t> ",$</a:t>
            </a:r>
            <a:r>
              <a:rPr lang="en-US" dirty="0" err="1" smtClean="0">
                <a:solidFill>
                  <a:schemeClr val="bg1"/>
                </a:solidFill>
              </a:rPr>
              <a:t>mennyi</a:t>
            </a:r>
            <a:r>
              <a:rPr lang="en-US" dirty="0" smtClean="0">
                <a:solidFill>
                  <a:schemeClr val="bg1"/>
                </a:solidFill>
              </a:rPr>
              <a:t>," </a:t>
            </a:r>
            <a:r>
              <a:rPr lang="en-US" dirty="0" err="1" smtClean="0">
                <a:solidFill>
                  <a:schemeClr val="bg1"/>
                </a:solidFill>
              </a:rPr>
              <a:t>masodperc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elindítom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programot</a:t>
            </a:r>
            <a:r>
              <a:rPr lang="en-US" dirty="0" smtClean="0">
                <a:solidFill>
                  <a:schemeClr val="bg1"/>
                </a:solidFill>
              </a:rPr>
              <a:t>."); $</a:t>
            </a:r>
            <a:r>
              <a:rPr lang="en-US" dirty="0" err="1" smtClean="0">
                <a:solidFill>
                  <a:schemeClr val="bg1"/>
                </a:solidFill>
              </a:rPr>
              <a:t>kezd</a:t>
            </a:r>
            <a:r>
              <a:rPr lang="en-US" dirty="0" smtClean="0">
                <a:solidFill>
                  <a:schemeClr val="bg1"/>
                </a:solidFill>
              </a:rPr>
              <a:t>=$most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ii "C:\Program Files\Windows NT\</a:t>
            </a:r>
            <a:r>
              <a:rPr lang="en-US" dirty="0" err="1" smtClean="0">
                <a:solidFill>
                  <a:schemeClr val="bg1"/>
                </a:solidFill>
              </a:rPr>
              <a:t>Kellékek</a:t>
            </a:r>
            <a:r>
              <a:rPr lang="en-US" dirty="0" smtClean="0">
                <a:solidFill>
                  <a:schemeClr val="bg1"/>
                </a:solidFill>
              </a:rPr>
              <a:t>\wordpad.exe"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$felt=1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429124" y="1714488"/>
            <a:ext cx="3316410" cy="4495800"/>
          </a:xfrm>
          <a:prstGeom prst="rect">
            <a:avLst/>
          </a:prstGeom>
          <a:solidFill>
            <a:srgbClr val="3333CC"/>
          </a:solidFill>
        </p:spPr>
        <p:txBody>
          <a:bodyPr vert="horz">
            <a:normAutofit fontScale="47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$felt=0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kezd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=Get-Date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($felt -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0){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$most=Get-Date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kul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=$most-$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kezd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($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kul.Seconds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mennyi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write-host ("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Eltelt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",$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mennyi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,"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masodperc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leállítom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programot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 $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kezd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=$most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stop-process (get-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process|where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-object {$_.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processname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wordpad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"}).id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$felt=1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smtClean="0"/>
              <a:t>Gyorsbillentyűk, beállítások 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hu-HU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643063"/>
            <a:ext cx="74295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Készülés a </a:t>
            </a:r>
            <a:r>
              <a:rPr lang="hu-HU" dirty="0" err="1" smtClean="0"/>
              <a:t>ZH-ra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60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Ar.ps1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61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Készíts egy olyan scriptet </a:t>
            </a:r>
            <a:r>
              <a:rPr lang="hu-HU" dirty="0" smtClean="0"/>
              <a:t>(ar.ps1</a:t>
            </a:r>
            <a:r>
              <a:rPr lang="hu-HU" dirty="0"/>
              <a:t>), amely a c:\windows könyvtárból lekéri azon állományok listáját, amelyek </a:t>
            </a:r>
            <a:r>
              <a:rPr lang="hu-HU" dirty="0" smtClean="0"/>
              <a:t>2011. </a:t>
            </a:r>
            <a:r>
              <a:rPr lang="hu-HU" dirty="0"/>
              <a:t>január 1-je után lettek létrehozva. Az  eredmény a c:\temp\windowsfajlok.txt állományba kerüljön. Ezek után dolgozd fel az állományt, és csak azokat a sorokat írd ki, amelyek az „ –</a:t>
            </a:r>
            <a:r>
              <a:rPr lang="hu-HU" dirty="0" err="1"/>
              <a:t>ar</a:t>
            </a:r>
            <a:r>
              <a:rPr lang="hu-HU" dirty="0"/>
              <a:t>—karakterekkel kezdődnek.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84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4B3D13-A6CB-4778-9942-B04AF2385593}" type="slidenum">
              <a:rPr lang="hu-HU" smtClean="0"/>
              <a:pPr/>
              <a:t>62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467544" y="476672"/>
            <a:ext cx="8352928" cy="550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3200" dirty="0" err="1" smtClean="0"/>
              <a:t>Get-ChildItem</a:t>
            </a:r>
            <a:r>
              <a:rPr lang="hu-HU" sz="3200" dirty="0" smtClean="0"/>
              <a:t> </a:t>
            </a:r>
            <a:r>
              <a:rPr lang="hu-HU" sz="3200" dirty="0"/>
              <a:t>c:\windows </a:t>
            </a:r>
            <a:r>
              <a:rPr lang="hu-HU" sz="3200" dirty="0" err="1"/>
              <a:t>-recurse</a:t>
            </a:r>
            <a:r>
              <a:rPr lang="hu-HU" sz="3200" dirty="0"/>
              <a:t> | </a:t>
            </a:r>
            <a:r>
              <a:rPr lang="hu-HU" sz="3200" dirty="0" err="1"/>
              <a:t>Where</a:t>
            </a:r>
            <a:r>
              <a:rPr lang="hu-HU" sz="3200" dirty="0"/>
              <a:t> {$_.</a:t>
            </a:r>
            <a:r>
              <a:rPr lang="hu-HU" sz="3200" dirty="0" err="1"/>
              <a:t>creationtime</a:t>
            </a:r>
            <a:r>
              <a:rPr lang="hu-HU" sz="3200" dirty="0"/>
              <a:t> </a:t>
            </a:r>
            <a:r>
              <a:rPr lang="hu-HU" sz="3200" dirty="0" err="1"/>
              <a:t>-gt</a:t>
            </a:r>
            <a:r>
              <a:rPr lang="hu-HU" sz="3200" dirty="0"/>
              <a:t> "</a:t>
            </a:r>
            <a:r>
              <a:rPr lang="hu-HU" sz="3200" dirty="0" smtClean="0"/>
              <a:t>2011.01.01</a:t>
            </a:r>
            <a:r>
              <a:rPr lang="hu-HU" sz="3200" dirty="0"/>
              <a:t>"} | out-file c:\temp\windowsfajlok.txt</a:t>
            </a:r>
          </a:p>
          <a:p>
            <a:endParaRPr lang="hu-HU" sz="3200" dirty="0"/>
          </a:p>
          <a:p>
            <a:r>
              <a:rPr lang="hu-HU" sz="3200" dirty="0" err="1"/>
              <a:t>$szavak</a:t>
            </a:r>
            <a:r>
              <a:rPr lang="hu-HU" sz="3200" dirty="0"/>
              <a:t>=</a:t>
            </a:r>
            <a:r>
              <a:rPr lang="hu-HU" sz="3200" dirty="0" err="1"/>
              <a:t>Get-Content</a:t>
            </a:r>
            <a:r>
              <a:rPr lang="hu-HU" sz="3200" dirty="0"/>
              <a:t> c:\temp\windowsfajlok.txt</a:t>
            </a:r>
          </a:p>
          <a:p>
            <a:r>
              <a:rPr lang="hu-HU" sz="3200" dirty="0" err="1"/>
              <a:t>$i</a:t>
            </a:r>
            <a:r>
              <a:rPr lang="hu-HU" sz="3200" dirty="0"/>
              <a:t>=0;</a:t>
            </a:r>
          </a:p>
          <a:p>
            <a:r>
              <a:rPr lang="hu-HU" sz="3200" dirty="0" err="1"/>
              <a:t>while</a:t>
            </a:r>
            <a:r>
              <a:rPr lang="hu-HU" sz="3200" dirty="0"/>
              <a:t> (</a:t>
            </a:r>
            <a:r>
              <a:rPr lang="hu-HU" sz="3200" dirty="0" err="1"/>
              <a:t>$i</a:t>
            </a:r>
            <a:r>
              <a:rPr lang="hu-HU" sz="3200" dirty="0"/>
              <a:t> </a:t>
            </a:r>
            <a:r>
              <a:rPr lang="hu-HU" sz="3200" dirty="0" err="1"/>
              <a:t>-lt</a:t>
            </a:r>
            <a:r>
              <a:rPr lang="hu-HU" sz="3200" dirty="0"/>
              <a:t> </a:t>
            </a:r>
            <a:r>
              <a:rPr lang="hu-HU" sz="3200" dirty="0" err="1"/>
              <a:t>$szavak.length</a:t>
            </a:r>
            <a:r>
              <a:rPr lang="hu-HU" sz="3200" dirty="0"/>
              <a:t>) {</a:t>
            </a:r>
          </a:p>
          <a:p>
            <a:r>
              <a:rPr lang="hu-HU" sz="3200" dirty="0"/>
              <a:t> </a:t>
            </a:r>
            <a:r>
              <a:rPr lang="hu-HU" sz="3200" dirty="0" err="1"/>
              <a:t>if</a:t>
            </a:r>
            <a:r>
              <a:rPr lang="hu-HU" sz="3200" dirty="0"/>
              <a:t> (</a:t>
            </a:r>
            <a:r>
              <a:rPr lang="hu-HU" sz="3200" dirty="0" err="1"/>
              <a:t>$szavak</a:t>
            </a:r>
            <a:r>
              <a:rPr lang="hu-HU" sz="3200" dirty="0"/>
              <a:t>[</a:t>
            </a:r>
            <a:r>
              <a:rPr lang="hu-HU" sz="3200" dirty="0" err="1"/>
              <a:t>$i</a:t>
            </a:r>
            <a:r>
              <a:rPr lang="hu-HU" sz="3200" dirty="0"/>
              <a:t>] </a:t>
            </a:r>
            <a:r>
              <a:rPr lang="hu-HU" sz="3200" dirty="0" err="1"/>
              <a:t>-match</a:t>
            </a:r>
            <a:r>
              <a:rPr lang="hu-HU" sz="3200" dirty="0"/>
              <a:t> "^</a:t>
            </a:r>
            <a:r>
              <a:rPr lang="hu-HU" sz="3200" dirty="0" err="1"/>
              <a:t>-ar--</a:t>
            </a:r>
            <a:r>
              <a:rPr lang="hu-HU" sz="3200" dirty="0"/>
              <a:t>"){</a:t>
            </a:r>
          </a:p>
          <a:p>
            <a:r>
              <a:rPr lang="hu-HU" sz="3200" dirty="0"/>
              <a:t>        </a:t>
            </a:r>
            <a:r>
              <a:rPr lang="hu-HU" sz="3200" dirty="0" err="1"/>
              <a:t>write-host</a:t>
            </a:r>
            <a:r>
              <a:rPr lang="hu-HU" sz="3200" dirty="0"/>
              <a:t> (</a:t>
            </a:r>
            <a:r>
              <a:rPr lang="hu-HU" sz="3200" dirty="0" err="1"/>
              <a:t>$szavak</a:t>
            </a:r>
            <a:r>
              <a:rPr lang="hu-HU" sz="3200" dirty="0"/>
              <a:t>[</a:t>
            </a:r>
            <a:r>
              <a:rPr lang="hu-HU" sz="3200" dirty="0" err="1"/>
              <a:t>$i</a:t>
            </a:r>
            <a:r>
              <a:rPr lang="hu-HU" sz="3200" dirty="0"/>
              <a:t>]) </a:t>
            </a:r>
          </a:p>
          <a:p>
            <a:r>
              <a:rPr lang="hu-HU" sz="3200" dirty="0"/>
              <a:t> }</a:t>
            </a:r>
          </a:p>
          <a:p>
            <a:r>
              <a:rPr lang="hu-HU" sz="3200" dirty="0"/>
              <a:t> </a:t>
            </a:r>
            <a:r>
              <a:rPr lang="hu-HU" sz="3200" dirty="0" err="1"/>
              <a:t>$i</a:t>
            </a:r>
            <a:r>
              <a:rPr lang="hu-HU" sz="32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636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gyok2.ps1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63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Írj olyan </a:t>
            </a:r>
            <a:r>
              <a:rPr lang="hu-HU" dirty="0" smtClean="0"/>
              <a:t>scriptet </a:t>
            </a:r>
            <a:r>
              <a:rPr lang="hu-HU" b="1" dirty="0"/>
              <a:t>(</a:t>
            </a:r>
            <a:r>
              <a:rPr lang="hu-HU" b="1" dirty="0" smtClean="0"/>
              <a:t>gyok2.ps1)</a:t>
            </a:r>
            <a:r>
              <a:rPr lang="hu-HU" dirty="0" smtClean="0"/>
              <a:t>, </a:t>
            </a:r>
            <a:r>
              <a:rPr lang="hu-HU" dirty="0"/>
              <a:t>amely a négyzetgyök kettőt közelíti az alábbi módszerrel. A sorozat 1. tagja az 1 legyen, vagyis  F</a:t>
            </a:r>
            <a:r>
              <a:rPr lang="hu-HU" baseline="-25000" dirty="0"/>
              <a:t>1</a:t>
            </a:r>
            <a:r>
              <a:rPr lang="hu-HU" dirty="0"/>
              <a:t>=1. A következőket pedig így kapjuk:   </a:t>
            </a:r>
          </a:p>
          <a:p>
            <a:r>
              <a:rPr lang="hu-HU" dirty="0"/>
              <a:t>A scriptnek a sorozat felhasználó által megadott sorszámú tagját kell kiírnia.</a:t>
            </a:r>
          </a:p>
          <a:p>
            <a:r>
              <a:rPr lang="hu-HU" b="1" dirty="0"/>
              <a:t>Minta futtatás:</a:t>
            </a:r>
            <a:endParaRPr lang="hu-HU" dirty="0"/>
          </a:p>
          <a:p>
            <a:r>
              <a:rPr lang="hu-HU" dirty="0"/>
              <a:t>Hányadik számot írjam ki?: 5</a:t>
            </a:r>
          </a:p>
          <a:p>
            <a:r>
              <a:rPr lang="hu-HU" dirty="0"/>
              <a:t>5. elem: 1.41421356237469</a:t>
            </a:r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68960"/>
            <a:ext cx="13509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0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64</a:t>
            </a:fld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251520" y="-79653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[</a:t>
            </a:r>
            <a:r>
              <a:rPr lang="hu-HU" sz="3200" dirty="0" err="1"/>
              <a:t>float</a:t>
            </a:r>
            <a:r>
              <a:rPr lang="hu-HU" sz="3200" dirty="0"/>
              <a:t>]</a:t>
            </a:r>
            <a:r>
              <a:rPr lang="hu-HU" sz="3200" dirty="0" err="1"/>
              <a:t>$a</a:t>
            </a:r>
            <a:r>
              <a:rPr lang="hu-HU" sz="3200" dirty="0"/>
              <a:t>=</a:t>
            </a:r>
            <a:r>
              <a:rPr lang="hu-HU" sz="3200" dirty="0" err="1"/>
              <a:t>read-host</a:t>
            </a:r>
            <a:r>
              <a:rPr lang="hu-HU" sz="3200" dirty="0"/>
              <a:t> "Hányadik számot írjam ki?"</a:t>
            </a:r>
          </a:p>
          <a:p>
            <a:r>
              <a:rPr lang="hu-HU" sz="3200" dirty="0" err="1" smtClean="0"/>
              <a:t>if</a:t>
            </a:r>
            <a:r>
              <a:rPr lang="hu-HU" sz="3200" dirty="0" smtClean="0"/>
              <a:t> </a:t>
            </a:r>
            <a:r>
              <a:rPr lang="hu-HU" sz="3200" dirty="0"/>
              <a:t>(</a:t>
            </a:r>
            <a:r>
              <a:rPr lang="hu-HU" sz="3200" dirty="0" err="1"/>
              <a:t>$a</a:t>
            </a:r>
            <a:r>
              <a:rPr lang="hu-HU" sz="3200" dirty="0"/>
              <a:t> </a:t>
            </a:r>
            <a:r>
              <a:rPr lang="hu-HU" sz="3200" dirty="0" err="1"/>
              <a:t>-eq</a:t>
            </a:r>
            <a:r>
              <a:rPr lang="hu-HU" sz="3200" dirty="0"/>
              <a:t> 1) </a:t>
            </a:r>
          </a:p>
          <a:p>
            <a:r>
              <a:rPr lang="hu-HU" sz="3200" dirty="0"/>
              <a:t>   {</a:t>
            </a:r>
            <a:r>
              <a:rPr lang="hu-HU" sz="3200" dirty="0" err="1"/>
              <a:t>write-host</a:t>
            </a:r>
            <a:r>
              <a:rPr lang="hu-HU" sz="3200" dirty="0"/>
              <a:t> "</a:t>
            </a:r>
            <a:r>
              <a:rPr lang="hu-HU" sz="3200" dirty="0" err="1"/>
              <a:t>$a</a:t>
            </a:r>
            <a:r>
              <a:rPr lang="hu-HU" sz="3200" dirty="0"/>
              <a:t>. elem: 1"}</a:t>
            </a:r>
          </a:p>
          <a:p>
            <a:r>
              <a:rPr lang="hu-HU" sz="3200" dirty="0" err="1" smtClean="0"/>
              <a:t>else</a:t>
            </a:r>
            <a:r>
              <a:rPr lang="hu-HU" sz="3200" dirty="0" smtClean="0"/>
              <a:t> </a:t>
            </a:r>
            <a:endParaRPr lang="hu-HU" sz="3200" dirty="0"/>
          </a:p>
          <a:p>
            <a:r>
              <a:rPr lang="hu-HU" sz="3200" dirty="0"/>
              <a:t> {</a:t>
            </a:r>
          </a:p>
          <a:p>
            <a:r>
              <a:rPr lang="hu-HU" sz="3200" dirty="0" smtClean="0"/>
              <a:t>  </a:t>
            </a:r>
            <a:r>
              <a:rPr lang="hu-HU" sz="3200" dirty="0" err="1" smtClean="0"/>
              <a:t>$</a:t>
            </a:r>
            <a:r>
              <a:rPr lang="hu-HU" sz="3200" dirty="0" err="1"/>
              <a:t>e</a:t>
            </a:r>
            <a:r>
              <a:rPr lang="hu-HU" sz="3200" dirty="0"/>
              <a:t>=1</a:t>
            </a:r>
          </a:p>
          <a:p>
            <a:r>
              <a:rPr lang="hu-HU" sz="3200" dirty="0" smtClean="0"/>
              <a:t>  </a:t>
            </a:r>
            <a:r>
              <a:rPr lang="hu-HU" sz="3200" dirty="0" err="1"/>
              <a:t>for</a:t>
            </a:r>
            <a:r>
              <a:rPr lang="hu-HU" sz="3200" dirty="0"/>
              <a:t>(</a:t>
            </a:r>
            <a:r>
              <a:rPr lang="hu-HU" sz="3200" dirty="0" err="1"/>
              <a:t>$i</a:t>
            </a:r>
            <a:r>
              <a:rPr lang="hu-HU" sz="3200" dirty="0"/>
              <a:t>=1;</a:t>
            </a:r>
            <a:r>
              <a:rPr lang="hu-HU" sz="3200" dirty="0" err="1"/>
              <a:t>$i</a:t>
            </a:r>
            <a:r>
              <a:rPr lang="hu-HU" sz="3200" dirty="0"/>
              <a:t> </a:t>
            </a:r>
            <a:r>
              <a:rPr lang="hu-HU" sz="3200" dirty="0" err="1"/>
              <a:t>-le</a:t>
            </a:r>
            <a:r>
              <a:rPr lang="hu-HU" sz="3200" dirty="0"/>
              <a:t> $a-1;</a:t>
            </a:r>
            <a:r>
              <a:rPr lang="hu-HU" sz="3200" dirty="0" err="1"/>
              <a:t>$i</a:t>
            </a:r>
            <a:r>
              <a:rPr lang="hu-HU" sz="3200" dirty="0"/>
              <a:t>++)</a:t>
            </a:r>
          </a:p>
          <a:p>
            <a:r>
              <a:rPr lang="hu-HU" sz="3200" dirty="0"/>
              <a:t> </a:t>
            </a:r>
            <a:r>
              <a:rPr lang="hu-HU" sz="3200" dirty="0" smtClean="0"/>
              <a:t>  </a:t>
            </a:r>
            <a:r>
              <a:rPr lang="hu-HU" sz="3200" dirty="0"/>
              <a:t>{</a:t>
            </a:r>
          </a:p>
          <a:p>
            <a:r>
              <a:rPr lang="hu-HU" sz="3200" dirty="0"/>
              <a:t>  </a:t>
            </a:r>
            <a:r>
              <a:rPr lang="hu-HU" sz="3200" dirty="0" smtClean="0"/>
              <a:t>   </a:t>
            </a:r>
            <a:r>
              <a:rPr lang="hu-HU" sz="3200" dirty="0" err="1"/>
              <a:t>$gyok</a:t>
            </a:r>
            <a:r>
              <a:rPr lang="hu-HU" sz="3200" dirty="0"/>
              <a:t>=(</a:t>
            </a:r>
            <a:r>
              <a:rPr lang="hu-HU" sz="3200" dirty="0" err="1"/>
              <a:t>$e</a:t>
            </a:r>
            <a:r>
              <a:rPr lang="hu-HU" sz="3200" dirty="0"/>
              <a:t>+(2/</a:t>
            </a:r>
            <a:r>
              <a:rPr lang="hu-HU" sz="3200" dirty="0" err="1"/>
              <a:t>$e</a:t>
            </a:r>
            <a:r>
              <a:rPr lang="hu-HU" sz="3200" dirty="0"/>
              <a:t>))/</a:t>
            </a:r>
            <a:r>
              <a:rPr lang="hu-HU" sz="3200" dirty="0" err="1"/>
              <a:t>2</a:t>
            </a:r>
            <a:endParaRPr lang="hu-HU" sz="3200" dirty="0"/>
          </a:p>
          <a:p>
            <a:r>
              <a:rPr lang="hu-HU" sz="3200" dirty="0" smtClean="0"/>
              <a:t>     </a:t>
            </a:r>
            <a:r>
              <a:rPr lang="hu-HU" sz="3200" dirty="0" err="1"/>
              <a:t>$e</a:t>
            </a:r>
            <a:r>
              <a:rPr lang="hu-HU" sz="3200" dirty="0"/>
              <a:t>=</a:t>
            </a:r>
            <a:r>
              <a:rPr lang="hu-HU" sz="3200" dirty="0" err="1"/>
              <a:t>$gyok</a:t>
            </a:r>
            <a:endParaRPr lang="hu-HU" sz="3200" dirty="0"/>
          </a:p>
          <a:p>
            <a:r>
              <a:rPr lang="hu-HU" sz="3200" dirty="0"/>
              <a:t>  }</a:t>
            </a:r>
          </a:p>
          <a:p>
            <a:r>
              <a:rPr lang="hu-HU" sz="3200" dirty="0" smtClean="0"/>
              <a:t>  </a:t>
            </a:r>
            <a:r>
              <a:rPr lang="hu-HU" sz="3200" dirty="0" err="1"/>
              <a:t>write-host</a:t>
            </a:r>
            <a:r>
              <a:rPr lang="hu-HU" sz="3200" dirty="0"/>
              <a:t> "</a:t>
            </a:r>
            <a:r>
              <a:rPr lang="hu-HU" sz="3200" dirty="0" err="1"/>
              <a:t>$a</a:t>
            </a:r>
            <a:r>
              <a:rPr lang="hu-HU" sz="3200" dirty="0"/>
              <a:t>. elem: </a:t>
            </a:r>
            <a:r>
              <a:rPr lang="hu-HU" sz="3200" dirty="0" err="1"/>
              <a:t>$gyok</a:t>
            </a:r>
            <a:r>
              <a:rPr lang="hu-HU" sz="3200" dirty="0"/>
              <a:t>"</a:t>
            </a:r>
          </a:p>
          <a:p>
            <a:r>
              <a:rPr lang="hu-HU" sz="3200" dirty="0" smtClean="0"/>
              <a:t> }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317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65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sz="3200" dirty="0" smtClean="0"/>
              <a:t>Töltsd </a:t>
            </a:r>
            <a:r>
              <a:rPr lang="hu-HU" sz="3200" dirty="0"/>
              <a:t>le a </a:t>
            </a:r>
            <a:r>
              <a:rPr lang="hu-HU" sz="3200" dirty="0" err="1"/>
              <a:t>minta.txt</a:t>
            </a:r>
            <a:r>
              <a:rPr lang="hu-HU" sz="3200" dirty="0"/>
              <a:t> állományt a következő címről: </a:t>
            </a:r>
            <a:r>
              <a:rPr lang="hu-HU" sz="3200" u="sng" dirty="0">
                <a:hlinkClick r:id="rId2"/>
              </a:rPr>
              <a:t>http://</a:t>
            </a:r>
            <a:r>
              <a:rPr lang="hu-HU" sz="3200" u="sng" dirty="0" smtClean="0">
                <a:hlinkClick r:id="rId2"/>
              </a:rPr>
              <a:t>kihivas.inf.elte.hu/szamalap/minta.txt</a:t>
            </a:r>
            <a:r>
              <a:rPr lang="hu-HU" sz="3200" dirty="0"/>
              <a:t>. Ez az állomány kódolva tartalmaz egy ábrát. Ezt az ábrát kell színesben kirajzolnia a képernyőre a </a:t>
            </a:r>
            <a:r>
              <a:rPr lang="hu-HU" sz="3200" b="1" dirty="0"/>
              <a:t>minta.ps1</a:t>
            </a:r>
            <a:r>
              <a:rPr lang="hu-HU" sz="3200" dirty="0"/>
              <a:t> scriptnek. </a:t>
            </a:r>
          </a:p>
          <a:p>
            <a:r>
              <a:rPr lang="hu-HU" sz="3200" dirty="0"/>
              <a:t>A script a következőket csinálja:</a:t>
            </a:r>
          </a:p>
          <a:p>
            <a:pPr lvl="0"/>
            <a:r>
              <a:rPr lang="hu-HU" sz="3200" dirty="0"/>
              <a:t>Bekéri, hogy milyen karakterrel legyen kirajzolva a kép. (pl. @,#,A, stb.)</a:t>
            </a:r>
          </a:p>
          <a:p>
            <a:pPr lvl="0"/>
            <a:r>
              <a:rPr lang="hu-HU" sz="3200" dirty="0"/>
              <a:t>Bekéri, hogy mennyi üres karakter legyen kihagyva a kép előtt. (vagyis mennyivel beljebb kezdődjön a kirajzolás.)</a:t>
            </a:r>
          </a:p>
          <a:p>
            <a:pPr lvl="0"/>
            <a:r>
              <a:rPr lang="hu-HU" sz="3200" dirty="0"/>
              <a:t>Soronként kirajzolja a képernyőre a megadott karaktert, az állományban található színkódok alapján.</a:t>
            </a:r>
          </a:p>
          <a:p>
            <a:pPr lvl="1"/>
            <a:r>
              <a:rPr lang="hu-HU" sz="2800" dirty="0"/>
              <a:t>p: piros (</a:t>
            </a:r>
            <a:r>
              <a:rPr lang="hu-HU" sz="2800" dirty="0" err="1"/>
              <a:t>red</a:t>
            </a:r>
            <a:r>
              <a:rPr lang="hu-HU" sz="2800" dirty="0"/>
              <a:t>)</a:t>
            </a:r>
          </a:p>
          <a:p>
            <a:pPr lvl="1"/>
            <a:r>
              <a:rPr lang="hu-HU" sz="2800" dirty="0"/>
              <a:t>z: sötétzöld (</a:t>
            </a:r>
            <a:r>
              <a:rPr lang="hu-HU" sz="2800" dirty="0" err="1"/>
              <a:t>darkgreen</a:t>
            </a:r>
            <a:r>
              <a:rPr lang="hu-HU" sz="2800" dirty="0"/>
              <a:t>)</a:t>
            </a:r>
          </a:p>
          <a:p>
            <a:pPr lvl="1"/>
            <a:r>
              <a:rPr lang="hu-HU" sz="2800" dirty="0"/>
              <a:t>k: sötétkék (</a:t>
            </a:r>
            <a:r>
              <a:rPr lang="hu-HU" sz="2800" dirty="0" err="1"/>
              <a:t>darkblue</a:t>
            </a:r>
            <a:r>
              <a:rPr lang="hu-HU" sz="2800" dirty="0"/>
              <a:t>)</a:t>
            </a:r>
          </a:p>
          <a:p>
            <a:pPr lvl="1"/>
            <a:r>
              <a:rPr lang="hu-HU" sz="2800" dirty="0"/>
              <a:t>s: sötét sárga (</a:t>
            </a:r>
            <a:r>
              <a:rPr lang="hu-HU" sz="2800" dirty="0" err="1"/>
              <a:t>darkyellow</a:t>
            </a:r>
            <a:r>
              <a:rPr lang="hu-HU" sz="2800" dirty="0"/>
              <a:t>)</a:t>
            </a:r>
          </a:p>
          <a:p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644008" y="4329658"/>
            <a:ext cx="313618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hu-HU" dirty="0" smtClean="0"/>
              <a:t>Példa:</a:t>
            </a:r>
            <a:br>
              <a:rPr lang="hu-HU" dirty="0" smtClean="0"/>
            </a:br>
            <a:r>
              <a:rPr lang="hu-HU" dirty="0" err="1" smtClean="0"/>
              <a:t>write-host</a:t>
            </a:r>
            <a:r>
              <a:rPr lang="hu-HU" dirty="0" smtClean="0"/>
              <a:t> </a:t>
            </a:r>
            <a:r>
              <a:rPr lang="hu-HU" dirty="0" err="1"/>
              <a:t>-foregroundcolor</a:t>
            </a:r>
            <a:r>
              <a:rPr lang="hu-HU" dirty="0"/>
              <a:t> </a:t>
            </a:r>
            <a:r>
              <a:rPr lang="hu-HU" dirty="0" err="1"/>
              <a:t>red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5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66</a:t>
            </a:fld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226418" y="47667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/>
              <a:t>$karakter</a:t>
            </a:r>
            <a:r>
              <a:rPr lang="hu-HU" dirty="0"/>
              <a:t>=</a:t>
            </a:r>
            <a:r>
              <a:rPr lang="hu-HU" dirty="0" err="1"/>
              <a:t>read-host</a:t>
            </a:r>
            <a:r>
              <a:rPr lang="hu-HU" dirty="0"/>
              <a:t> "Milyen karakterrel rajzoljak?"</a:t>
            </a:r>
          </a:p>
          <a:p>
            <a:r>
              <a:rPr lang="hu-HU" dirty="0"/>
              <a:t>[int]</a:t>
            </a:r>
            <a:r>
              <a:rPr lang="hu-HU" dirty="0" err="1"/>
              <a:t>$eltolas</a:t>
            </a:r>
            <a:r>
              <a:rPr lang="hu-HU" dirty="0"/>
              <a:t>=</a:t>
            </a:r>
            <a:r>
              <a:rPr lang="hu-HU" dirty="0" err="1"/>
              <a:t>read-host</a:t>
            </a:r>
            <a:r>
              <a:rPr lang="hu-HU" dirty="0"/>
              <a:t> "Mennyi üres helyet hagyjak a kép előtt?"</a:t>
            </a:r>
          </a:p>
          <a:p>
            <a:r>
              <a:rPr lang="hu-HU" dirty="0" err="1"/>
              <a:t>$szoveg</a:t>
            </a:r>
            <a:r>
              <a:rPr lang="hu-HU" dirty="0"/>
              <a:t>=</a:t>
            </a:r>
            <a:r>
              <a:rPr lang="hu-HU" dirty="0" err="1"/>
              <a:t>Get-Content</a:t>
            </a:r>
            <a:r>
              <a:rPr lang="hu-HU" dirty="0"/>
              <a:t> c:\temp\minta.txt</a:t>
            </a:r>
          </a:p>
          <a:p>
            <a:r>
              <a:rPr lang="hu-HU" dirty="0" err="1" smtClean="0"/>
              <a:t>foreach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$sor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$szoveg</a:t>
            </a:r>
            <a:r>
              <a:rPr lang="hu-HU" dirty="0"/>
              <a:t>){</a:t>
            </a:r>
          </a:p>
          <a:p>
            <a:r>
              <a:rPr lang="hu-HU" dirty="0"/>
              <a:t>   </a:t>
            </a:r>
            <a:r>
              <a:rPr lang="hu-HU" dirty="0" err="1"/>
              <a:t>$i</a:t>
            </a:r>
            <a:r>
              <a:rPr lang="hu-HU" dirty="0"/>
              <a:t>=0</a:t>
            </a:r>
          </a:p>
          <a:p>
            <a:r>
              <a:rPr lang="hu-HU" dirty="0" err="1" smtClean="0"/>
              <a:t>for</a:t>
            </a:r>
            <a:r>
              <a:rPr lang="hu-HU" dirty="0"/>
              <a:t>(</a:t>
            </a:r>
            <a:r>
              <a:rPr lang="hu-HU" dirty="0" err="1"/>
              <a:t>$k</a:t>
            </a:r>
            <a:r>
              <a:rPr lang="hu-HU" dirty="0"/>
              <a:t>=1;</a:t>
            </a:r>
            <a:r>
              <a:rPr lang="hu-HU" dirty="0" err="1"/>
              <a:t>$k</a:t>
            </a:r>
            <a:r>
              <a:rPr lang="hu-HU" dirty="0"/>
              <a:t> </a:t>
            </a:r>
            <a:r>
              <a:rPr lang="hu-HU" dirty="0" err="1"/>
              <a:t>-le</a:t>
            </a:r>
            <a:r>
              <a:rPr lang="hu-HU" dirty="0"/>
              <a:t> </a:t>
            </a:r>
            <a:r>
              <a:rPr lang="hu-HU" dirty="0" err="1"/>
              <a:t>$eltolas</a:t>
            </a:r>
            <a:r>
              <a:rPr lang="hu-HU" dirty="0"/>
              <a:t>;</a:t>
            </a:r>
            <a:r>
              <a:rPr lang="hu-HU" dirty="0" err="1"/>
              <a:t>$k</a:t>
            </a:r>
            <a:r>
              <a:rPr lang="hu-HU" dirty="0"/>
              <a:t>++) {</a:t>
            </a:r>
            <a:r>
              <a:rPr lang="hu-HU" dirty="0" err="1"/>
              <a:t>write-host</a:t>
            </a:r>
            <a:r>
              <a:rPr lang="hu-HU" dirty="0"/>
              <a:t> </a:t>
            </a:r>
            <a:r>
              <a:rPr lang="hu-HU" dirty="0" err="1"/>
              <a:t>-nonewline</a:t>
            </a:r>
            <a:r>
              <a:rPr lang="hu-HU" dirty="0"/>
              <a:t> " "}</a:t>
            </a:r>
          </a:p>
          <a:p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$i</a:t>
            </a:r>
            <a:r>
              <a:rPr lang="hu-HU" dirty="0"/>
              <a:t> </a:t>
            </a:r>
            <a:r>
              <a:rPr lang="hu-HU" dirty="0" err="1"/>
              <a:t>-lt</a:t>
            </a:r>
            <a:r>
              <a:rPr lang="hu-HU" dirty="0"/>
              <a:t> </a:t>
            </a:r>
            <a:r>
              <a:rPr lang="hu-HU" dirty="0" err="1"/>
              <a:t>$sor.length</a:t>
            </a:r>
            <a:r>
              <a:rPr lang="hu-HU" dirty="0"/>
              <a:t>) </a:t>
            </a:r>
          </a:p>
          <a:p>
            <a:r>
              <a:rPr lang="hu-HU" dirty="0"/>
              <a:t>{</a:t>
            </a:r>
          </a:p>
          <a:p>
            <a:endParaRPr lang="hu-HU" dirty="0" smtClean="0"/>
          </a:p>
          <a:p>
            <a:r>
              <a:rPr lang="hu-HU" dirty="0" err="1" smtClean="0"/>
              <a:t>switch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$sor</a:t>
            </a:r>
            <a:r>
              <a:rPr lang="hu-HU" dirty="0"/>
              <a:t>[</a:t>
            </a:r>
            <a:r>
              <a:rPr lang="hu-HU" dirty="0" err="1"/>
              <a:t>$i</a:t>
            </a:r>
            <a:r>
              <a:rPr lang="hu-HU" dirty="0"/>
              <a:t>]){</a:t>
            </a:r>
          </a:p>
          <a:p>
            <a:r>
              <a:rPr lang="hu-HU" dirty="0"/>
              <a:t>p {</a:t>
            </a:r>
            <a:r>
              <a:rPr lang="hu-HU" dirty="0" err="1"/>
              <a:t>write-host</a:t>
            </a:r>
            <a:r>
              <a:rPr lang="hu-HU" dirty="0"/>
              <a:t> </a:t>
            </a:r>
            <a:r>
              <a:rPr lang="hu-HU" dirty="0" err="1"/>
              <a:t>-foregroundcolor</a:t>
            </a:r>
            <a:r>
              <a:rPr lang="hu-HU" dirty="0"/>
              <a:t> </a:t>
            </a:r>
            <a:r>
              <a:rPr lang="hu-HU" dirty="0" err="1"/>
              <a:t>red</a:t>
            </a:r>
            <a:r>
              <a:rPr lang="hu-HU" dirty="0"/>
              <a:t> </a:t>
            </a:r>
            <a:r>
              <a:rPr lang="hu-HU" dirty="0" err="1"/>
              <a:t>-nonewline</a:t>
            </a:r>
            <a:r>
              <a:rPr lang="hu-HU" dirty="0"/>
              <a:t> </a:t>
            </a:r>
            <a:r>
              <a:rPr lang="hu-HU" dirty="0" err="1"/>
              <a:t>$karakter</a:t>
            </a:r>
            <a:r>
              <a:rPr lang="hu-HU" dirty="0"/>
              <a:t>; </a:t>
            </a:r>
            <a:r>
              <a:rPr lang="hu-HU" dirty="0" err="1"/>
              <a:t>break</a:t>
            </a:r>
            <a:r>
              <a:rPr lang="hu-HU" dirty="0"/>
              <a:t>}</a:t>
            </a:r>
          </a:p>
          <a:p>
            <a:r>
              <a:rPr lang="hu-HU" dirty="0"/>
              <a:t>z {</a:t>
            </a:r>
            <a:r>
              <a:rPr lang="hu-HU" dirty="0" err="1"/>
              <a:t>write-host</a:t>
            </a:r>
            <a:r>
              <a:rPr lang="hu-HU" dirty="0"/>
              <a:t> </a:t>
            </a:r>
            <a:r>
              <a:rPr lang="hu-HU" dirty="0" err="1"/>
              <a:t>-foregroundcolor</a:t>
            </a:r>
            <a:r>
              <a:rPr lang="hu-HU" dirty="0"/>
              <a:t> </a:t>
            </a:r>
            <a:r>
              <a:rPr lang="hu-HU" dirty="0" err="1"/>
              <a:t>darkgreen</a:t>
            </a:r>
            <a:r>
              <a:rPr lang="hu-HU" dirty="0"/>
              <a:t> </a:t>
            </a:r>
            <a:r>
              <a:rPr lang="hu-HU" dirty="0" err="1"/>
              <a:t>-nonewline</a:t>
            </a:r>
            <a:r>
              <a:rPr lang="hu-HU" dirty="0"/>
              <a:t>  </a:t>
            </a:r>
            <a:r>
              <a:rPr lang="hu-HU" dirty="0" err="1"/>
              <a:t>$karakter</a:t>
            </a:r>
            <a:r>
              <a:rPr lang="hu-HU" dirty="0"/>
              <a:t>;</a:t>
            </a:r>
            <a:r>
              <a:rPr lang="hu-HU" dirty="0" err="1"/>
              <a:t>break</a:t>
            </a:r>
            <a:r>
              <a:rPr lang="hu-HU" dirty="0"/>
              <a:t>}</a:t>
            </a:r>
          </a:p>
          <a:p>
            <a:r>
              <a:rPr lang="hu-HU" dirty="0"/>
              <a:t>k {</a:t>
            </a:r>
            <a:r>
              <a:rPr lang="hu-HU" dirty="0" err="1"/>
              <a:t>write-host</a:t>
            </a:r>
            <a:r>
              <a:rPr lang="hu-HU" dirty="0"/>
              <a:t> </a:t>
            </a:r>
            <a:r>
              <a:rPr lang="hu-HU" dirty="0" err="1"/>
              <a:t>-foregroundcolor</a:t>
            </a:r>
            <a:r>
              <a:rPr lang="hu-HU" dirty="0"/>
              <a:t> </a:t>
            </a:r>
            <a:r>
              <a:rPr lang="hu-HU" dirty="0" err="1"/>
              <a:t>darkblue</a:t>
            </a:r>
            <a:r>
              <a:rPr lang="hu-HU" dirty="0"/>
              <a:t> </a:t>
            </a:r>
            <a:r>
              <a:rPr lang="hu-HU" dirty="0" err="1"/>
              <a:t>-nonewline</a:t>
            </a:r>
            <a:r>
              <a:rPr lang="hu-HU" dirty="0"/>
              <a:t> </a:t>
            </a:r>
            <a:r>
              <a:rPr lang="hu-HU" dirty="0" err="1"/>
              <a:t>$karakter</a:t>
            </a:r>
            <a:r>
              <a:rPr lang="hu-HU" dirty="0"/>
              <a:t>; </a:t>
            </a:r>
            <a:r>
              <a:rPr lang="hu-HU" dirty="0" err="1"/>
              <a:t>break</a:t>
            </a:r>
            <a:r>
              <a:rPr lang="hu-HU" dirty="0"/>
              <a:t> }</a:t>
            </a:r>
          </a:p>
          <a:p>
            <a:r>
              <a:rPr lang="hu-HU" dirty="0"/>
              <a:t>s {</a:t>
            </a:r>
            <a:r>
              <a:rPr lang="hu-HU" dirty="0" err="1"/>
              <a:t>write-host</a:t>
            </a:r>
            <a:r>
              <a:rPr lang="hu-HU" dirty="0"/>
              <a:t> </a:t>
            </a:r>
            <a:r>
              <a:rPr lang="hu-HU" dirty="0" err="1"/>
              <a:t>-foregroundcolor</a:t>
            </a:r>
            <a:r>
              <a:rPr lang="hu-HU" dirty="0"/>
              <a:t> </a:t>
            </a:r>
            <a:r>
              <a:rPr lang="hu-HU" dirty="0" err="1"/>
              <a:t>darkyellow</a:t>
            </a:r>
            <a:r>
              <a:rPr lang="hu-HU" dirty="0"/>
              <a:t> </a:t>
            </a:r>
            <a:r>
              <a:rPr lang="hu-HU" dirty="0" err="1"/>
              <a:t>-nonewline</a:t>
            </a:r>
            <a:r>
              <a:rPr lang="hu-HU" dirty="0"/>
              <a:t> </a:t>
            </a:r>
            <a:r>
              <a:rPr lang="hu-HU" dirty="0" err="1"/>
              <a:t>$karakter</a:t>
            </a:r>
            <a:r>
              <a:rPr lang="hu-HU" dirty="0"/>
              <a:t>; </a:t>
            </a:r>
            <a:r>
              <a:rPr lang="hu-HU" dirty="0" err="1"/>
              <a:t>break</a:t>
            </a:r>
            <a:r>
              <a:rPr lang="hu-HU" dirty="0"/>
              <a:t> }</a:t>
            </a:r>
          </a:p>
          <a:p>
            <a:r>
              <a:rPr lang="hu-HU" dirty="0"/>
              <a:t>}</a:t>
            </a:r>
          </a:p>
          <a:p>
            <a:r>
              <a:rPr lang="hu-HU" dirty="0" err="1" smtClean="0"/>
              <a:t>$</a:t>
            </a:r>
            <a:r>
              <a:rPr lang="hu-HU" dirty="0" err="1"/>
              <a:t>i</a:t>
            </a:r>
            <a:r>
              <a:rPr lang="hu-HU" dirty="0"/>
              <a:t>++</a:t>
            </a:r>
          </a:p>
          <a:p>
            <a:r>
              <a:rPr lang="hu-HU" dirty="0"/>
              <a:t>}</a:t>
            </a:r>
          </a:p>
          <a:p>
            <a:r>
              <a:rPr lang="hu-HU" dirty="0" err="1" smtClean="0"/>
              <a:t>write-host</a:t>
            </a:r>
            <a:endParaRPr lang="hu-HU" dirty="0"/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30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Tribonacci-számok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67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Írj olyan scriptet (</a:t>
            </a:r>
            <a:r>
              <a:rPr lang="hu-HU" b="1" dirty="0"/>
              <a:t>trib.ps1</a:t>
            </a:r>
            <a:r>
              <a:rPr lang="hu-HU" dirty="0"/>
              <a:t>), amely bekér egy számot, majd kiírja az annyiadik sorszámú </a:t>
            </a:r>
            <a:r>
              <a:rPr lang="hu-HU" dirty="0" err="1"/>
              <a:t>Tribonacci-számot</a:t>
            </a:r>
            <a:r>
              <a:rPr lang="hu-HU" dirty="0"/>
              <a:t> a képernyőre! A képlet:</a:t>
            </a:r>
          </a:p>
          <a:p>
            <a:r>
              <a:rPr lang="hu-HU" dirty="0"/>
              <a:t>T</a:t>
            </a:r>
            <a:r>
              <a:rPr lang="hu-HU" baseline="-25000" dirty="0"/>
              <a:t>1</a:t>
            </a:r>
            <a:r>
              <a:rPr lang="hu-HU" dirty="0"/>
              <a:t>=1, T</a:t>
            </a:r>
            <a:r>
              <a:rPr lang="hu-HU" baseline="-25000" dirty="0"/>
              <a:t>2</a:t>
            </a:r>
            <a:r>
              <a:rPr lang="hu-HU" dirty="0"/>
              <a:t>=1, T</a:t>
            </a:r>
            <a:r>
              <a:rPr lang="hu-HU" baseline="-25000" dirty="0"/>
              <a:t>3</a:t>
            </a:r>
            <a:r>
              <a:rPr lang="hu-HU" dirty="0"/>
              <a:t>=2</a:t>
            </a:r>
          </a:p>
          <a:p>
            <a:r>
              <a:rPr lang="hu-HU" dirty="0" err="1"/>
              <a:t>T</a:t>
            </a:r>
            <a:r>
              <a:rPr lang="hu-HU" baseline="-25000" dirty="0" err="1"/>
              <a:t>n</a:t>
            </a:r>
            <a:r>
              <a:rPr lang="hu-HU" dirty="0"/>
              <a:t>=T</a:t>
            </a:r>
            <a:r>
              <a:rPr lang="hu-HU" baseline="-25000" dirty="0"/>
              <a:t>n-1</a:t>
            </a:r>
            <a:r>
              <a:rPr lang="hu-HU" dirty="0"/>
              <a:t>+T</a:t>
            </a:r>
            <a:r>
              <a:rPr lang="hu-HU" baseline="-25000" dirty="0"/>
              <a:t>n-2</a:t>
            </a:r>
            <a:r>
              <a:rPr lang="hu-HU" dirty="0"/>
              <a:t>+T</a:t>
            </a:r>
            <a:r>
              <a:rPr lang="hu-HU" baseline="-25000" dirty="0"/>
              <a:t>n-3</a:t>
            </a:r>
            <a:endParaRPr lang="hu-HU" dirty="0"/>
          </a:p>
          <a:p>
            <a:r>
              <a:rPr lang="hu-HU" dirty="0"/>
              <a:t>Az első néhány </a:t>
            </a:r>
            <a:r>
              <a:rPr lang="hu-HU" dirty="0" err="1"/>
              <a:t>Tribonacci-szám</a:t>
            </a:r>
            <a:r>
              <a:rPr lang="hu-HU" dirty="0"/>
              <a:t>: 1, </a:t>
            </a:r>
            <a:r>
              <a:rPr lang="hu-HU" dirty="0" err="1"/>
              <a:t>1</a:t>
            </a:r>
            <a:r>
              <a:rPr lang="hu-HU" dirty="0"/>
              <a:t>, 2, 4, 7, 13, 24, 44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04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68</a:t>
            </a:fld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323528" y="58847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[</a:t>
            </a:r>
            <a:r>
              <a:rPr lang="hu-HU" sz="2000" dirty="0" err="1"/>
              <a:t>float</a:t>
            </a:r>
            <a:r>
              <a:rPr lang="hu-HU" sz="2000" dirty="0"/>
              <a:t>]</a:t>
            </a:r>
            <a:r>
              <a:rPr lang="hu-HU" sz="2000" dirty="0" err="1"/>
              <a:t>$a</a:t>
            </a:r>
            <a:r>
              <a:rPr lang="hu-HU" sz="2000" dirty="0"/>
              <a:t>=</a:t>
            </a:r>
            <a:r>
              <a:rPr lang="hu-HU" sz="2000" dirty="0" err="1"/>
              <a:t>read-host</a:t>
            </a:r>
            <a:r>
              <a:rPr lang="hu-HU" sz="2000" dirty="0"/>
              <a:t> "Hányadik </a:t>
            </a:r>
            <a:r>
              <a:rPr lang="hu-HU" sz="2000" dirty="0" err="1" smtClean="0"/>
              <a:t>Tribonacci</a:t>
            </a:r>
            <a:r>
              <a:rPr lang="hu-HU" sz="2000" dirty="0" smtClean="0"/>
              <a:t> </a:t>
            </a:r>
            <a:r>
              <a:rPr lang="hu-HU" sz="2000" dirty="0"/>
              <a:t>számot írjam ki?"</a:t>
            </a:r>
          </a:p>
          <a:p>
            <a:endParaRPr lang="hu-HU" sz="2000" dirty="0"/>
          </a:p>
          <a:p>
            <a:r>
              <a:rPr lang="hu-HU" sz="2000" dirty="0" err="1"/>
              <a:t>switch</a:t>
            </a:r>
            <a:r>
              <a:rPr lang="hu-HU" sz="2000" dirty="0"/>
              <a:t>(</a:t>
            </a:r>
            <a:r>
              <a:rPr lang="hu-HU" sz="2000" dirty="0" err="1"/>
              <a:t>$a</a:t>
            </a:r>
            <a:r>
              <a:rPr lang="hu-HU" sz="2000" dirty="0"/>
              <a:t>)</a:t>
            </a:r>
          </a:p>
          <a:p>
            <a:r>
              <a:rPr lang="hu-HU" sz="2000" dirty="0"/>
              <a:t>{</a:t>
            </a:r>
          </a:p>
          <a:p>
            <a:r>
              <a:rPr lang="hu-HU" sz="2000" dirty="0"/>
              <a:t>1 {</a:t>
            </a:r>
            <a:r>
              <a:rPr lang="hu-HU" sz="2000" dirty="0" err="1"/>
              <a:t>write-host</a:t>
            </a:r>
            <a:r>
              <a:rPr lang="hu-HU" sz="2000" dirty="0"/>
              <a:t> "</a:t>
            </a:r>
            <a:r>
              <a:rPr lang="hu-HU" sz="2000" dirty="0" err="1"/>
              <a:t>$a</a:t>
            </a:r>
            <a:r>
              <a:rPr lang="hu-HU" sz="2000" dirty="0"/>
              <a:t>. elem: 1"; </a:t>
            </a:r>
            <a:r>
              <a:rPr lang="hu-HU" sz="2000" dirty="0" err="1"/>
              <a:t>break</a:t>
            </a:r>
            <a:r>
              <a:rPr lang="hu-HU" sz="2000" dirty="0"/>
              <a:t>}</a:t>
            </a:r>
          </a:p>
          <a:p>
            <a:r>
              <a:rPr lang="hu-HU" sz="2000" dirty="0"/>
              <a:t>2 {</a:t>
            </a:r>
            <a:r>
              <a:rPr lang="hu-HU" sz="2000" dirty="0" err="1"/>
              <a:t>write-host</a:t>
            </a:r>
            <a:r>
              <a:rPr lang="hu-HU" sz="2000" dirty="0"/>
              <a:t> "</a:t>
            </a:r>
            <a:r>
              <a:rPr lang="hu-HU" sz="2000" dirty="0" err="1"/>
              <a:t>$a</a:t>
            </a:r>
            <a:r>
              <a:rPr lang="hu-HU" sz="2000" dirty="0"/>
              <a:t>. elem: 1"; </a:t>
            </a:r>
            <a:r>
              <a:rPr lang="hu-HU" sz="2000" dirty="0" err="1"/>
              <a:t>break</a:t>
            </a:r>
            <a:r>
              <a:rPr lang="hu-HU" sz="2000" dirty="0"/>
              <a:t>}</a:t>
            </a:r>
          </a:p>
          <a:p>
            <a:r>
              <a:rPr lang="hu-HU" sz="2000" dirty="0"/>
              <a:t>3 {</a:t>
            </a:r>
            <a:r>
              <a:rPr lang="hu-HU" sz="2000" dirty="0" err="1"/>
              <a:t>write-host</a:t>
            </a:r>
            <a:r>
              <a:rPr lang="hu-HU" sz="2000" dirty="0"/>
              <a:t> "</a:t>
            </a:r>
            <a:r>
              <a:rPr lang="hu-HU" sz="2000" dirty="0" err="1"/>
              <a:t>$a</a:t>
            </a:r>
            <a:r>
              <a:rPr lang="hu-HU" sz="2000" dirty="0"/>
              <a:t>. elem: 2"; </a:t>
            </a:r>
            <a:r>
              <a:rPr lang="hu-HU" sz="2000" dirty="0" err="1"/>
              <a:t>break</a:t>
            </a:r>
            <a:r>
              <a:rPr lang="hu-HU" sz="2000" dirty="0"/>
              <a:t>}</a:t>
            </a:r>
          </a:p>
          <a:p>
            <a:r>
              <a:rPr lang="hu-HU" sz="2000" dirty="0" err="1"/>
              <a:t>default</a:t>
            </a:r>
            <a:r>
              <a:rPr lang="hu-HU" sz="2000" dirty="0"/>
              <a:t> {</a:t>
            </a:r>
          </a:p>
          <a:p>
            <a:r>
              <a:rPr lang="hu-HU" sz="2000" dirty="0" smtClean="0"/>
              <a:t>	</a:t>
            </a:r>
            <a:r>
              <a:rPr lang="hu-HU" sz="2000" dirty="0" err="1" smtClean="0"/>
              <a:t>$</a:t>
            </a:r>
            <a:r>
              <a:rPr lang="hu-HU" sz="2000" dirty="0" err="1"/>
              <a:t>e</a:t>
            </a:r>
            <a:r>
              <a:rPr lang="hu-HU" sz="2000" dirty="0"/>
              <a:t>=1</a:t>
            </a:r>
          </a:p>
          <a:p>
            <a:r>
              <a:rPr lang="hu-HU" sz="2000" dirty="0" smtClean="0"/>
              <a:t>	</a:t>
            </a:r>
            <a:r>
              <a:rPr lang="hu-HU" sz="2000" dirty="0" err="1" smtClean="0"/>
              <a:t>$</a:t>
            </a:r>
            <a:r>
              <a:rPr lang="hu-HU" sz="2000" dirty="0" err="1"/>
              <a:t>k</a:t>
            </a:r>
            <a:r>
              <a:rPr lang="hu-HU" sz="2000" dirty="0"/>
              <a:t>=1</a:t>
            </a:r>
          </a:p>
          <a:p>
            <a:r>
              <a:rPr lang="hu-HU" sz="2000" dirty="0" smtClean="0"/>
              <a:t>	</a:t>
            </a:r>
            <a:r>
              <a:rPr lang="hu-HU" sz="2000" dirty="0" err="1" smtClean="0"/>
              <a:t>$</a:t>
            </a:r>
            <a:r>
              <a:rPr lang="hu-HU" sz="2000" dirty="0" err="1"/>
              <a:t>u</a:t>
            </a:r>
            <a:r>
              <a:rPr lang="hu-HU" sz="2000" dirty="0"/>
              <a:t>=2</a:t>
            </a:r>
          </a:p>
          <a:p>
            <a:r>
              <a:rPr lang="hu-HU" sz="2000" dirty="0" smtClean="0"/>
              <a:t>		 </a:t>
            </a:r>
            <a:r>
              <a:rPr lang="hu-HU" sz="2000" dirty="0" err="1"/>
              <a:t>for</a:t>
            </a:r>
            <a:r>
              <a:rPr lang="hu-HU" sz="2000" dirty="0"/>
              <a:t>(</a:t>
            </a:r>
            <a:r>
              <a:rPr lang="hu-HU" sz="2000" dirty="0" err="1"/>
              <a:t>$i</a:t>
            </a:r>
            <a:r>
              <a:rPr lang="hu-HU" sz="2000" dirty="0"/>
              <a:t>=1;</a:t>
            </a:r>
            <a:r>
              <a:rPr lang="hu-HU" sz="2000" dirty="0" err="1"/>
              <a:t>$i</a:t>
            </a:r>
            <a:r>
              <a:rPr lang="hu-HU" sz="2000" dirty="0"/>
              <a:t> </a:t>
            </a:r>
            <a:r>
              <a:rPr lang="hu-HU" sz="2000" dirty="0" err="1"/>
              <a:t>-le</a:t>
            </a:r>
            <a:r>
              <a:rPr lang="hu-HU" sz="2000" dirty="0"/>
              <a:t> $a-3;</a:t>
            </a:r>
            <a:r>
              <a:rPr lang="hu-HU" sz="2000" dirty="0" err="1"/>
              <a:t>$i</a:t>
            </a:r>
            <a:r>
              <a:rPr lang="hu-HU" sz="2000" dirty="0"/>
              <a:t>++)</a:t>
            </a:r>
          </a:p>
          <a:p>
            <a:r>
              <a:rPr lang="hu-HU" sz="2000" dirty="0" smtClean="0"/>
              <a:t>			  </a:t>
            </a:r>
            <a:r>
              <a:rPr lang="hu-HU" sz="2000" dirty="0"/>
              <a:t>{</a:t>
            </a:r>
          </a:p>
          <a:p>
            <a:r>
              <a:rPr lang="hu-HU" sz="2000" dirty="0" smtClean="0"/>
              <a:t>			   </a:t>
            </a:r>
            <a:r>
              <a:rPr lang="hu-HU" sz="2000" dirty="0" err="1"/>
              <a:t>$trib</a:t>
            </a:r>
            <a:r>
              <a:rPr lang="hu-HU" sz="2000" dirty="0"/>
              <a:t>=</a:t>
            </a:r>
            <a:r>
              <a:rPr lang="hu-HU" sz="2000" dirty="0" err="1"/>
              <a:t>$e</a:t>
            </a:r>
            <a:r>
              <a:rPr lang="hu-HU" sz="2000" dirty="0"/>
              <a:t>+</a:t>
            </a:r>
            <a:r>
              <a:rPr lang="hu-HU" sz="2000" dirty="0" err="1"/>
              <a:t>$k</a:t>
            </a:r>
            <a:r>
              <a:rPr lang="hu-HU" sz="2000" dirty="0"/>
              <a:t>+</a:t>
            </a:r>
            <a:r>
              <a:rPr lang="hu-HU" sz="2000" dirty="0" err="1"/>
              <a:t>$u</a:t>
            </a:r>
            <a:endParaRPr lang="hu-HU" sz="2000" dirty="0"/>
          </a:p>
          <a:p>
            <a:r>
              <a:rPr lang="hu-HU" sz="2000" dirty="0" smtClean="0"/>
              <a:t>			   </a:t>
            </a:r>
            <a:r>
              <a:rPr lang="hu-HU" sz="2000" dirty="0" err="1"/>
              <a:t>$e</a:t>
            </a:r>
            <a:r>
              <a:rPr lang="hu-HU" sz="2000" dirty="0"/>
              <a:t>=</a:t>
            </a:r>
            <a:r>
              <a:rPr lang="hu-HU" sz="2000" dirty="0" err="1"/>
              <a:t>$k</a:t>
            </a:r>
            <a:endParaRPr lang="hu-HU" sz="2000" dirty="0"/>
          </a:p>
          <a:p>
            <a:r>
              <a:rPr lang="hu-HU" sz="2000" dirty="0" smtClean="0"/>
              <a:t>			   </a:t>
            </a:r>
            <a:r>
              <a:rPr lang="hu-HU" sz="2000" dirty="0" err="1"/>
              <a:t>$k</a:t>
            </a:r>
            <a:r>
              <a:rPr lang="hu-HU" sz="2000" dirty="0"/>
              <a:t>=</a:t>
            </a:r>
            <a:r>
              <a:rPr lang="hu-HU" sz="2000" dirty="0" err="1"/>
              <a:t>$u</a:t>
            </a:r>
            <a:endParaRPr lang="hu-HU" sz="2000" dirty="0"/>
          </a:p>
          <a:p>
            <a:r>
              <a:rPr lang="hu-HU" sz="2000" dirty="0" smtClean="0"/>
              <a:t>			   </a:t>
            </a:r>
            <a:r>
              <a:rPr lang="hu-HU" sz="2000" dirty="0" err="1"/>
              <a:t>$u</a:t>
            </a:r>
            <a:r>
              <a:rPr lang="hu-HU" sz="2000" dirty="0"/>
              <a:t>=</a:t>
            </a:r>
            <a:r>
              <a:rPr lang="hu-HU" sz="2000" dirty="0" err="1"/>
              <a:t>$trib</a:t>
            </a:r>
            <a:endParaRPr lang="hu-HU" sz="2000" dirty="0"/>
          </a:p>
          <a:p>
            <a:r>
              <a:rPr lang="hu-HU" sz="2000" dirty="0" smtClean="0"/>
              <a:t>			  </a:t>
            </a:r>
            <a:r>
              <a:rPr lang="hu-HU" sz="2000" dirty="0"/>
              <a:t>}</a:t>
            </a:r>
          </a:p>
          <a:p>
            <a:r>
              <a:rPr lang="hu-HU" sz="2000" dirty="0" smtClean="0"/>
              <a:t>		  </a:t>
            </a:r>
            <a:r>
              <a:rPr lang="hu-HU" sz="2000" dirty="0" err="1"/>
              <a:t>write-host</a:t>
            </a:r>
            <a:r>
              <a:rPr lang="hu-HU" sz="2000" dirty="0"/>
              <a:t> "</a:t>
            </a:r>
            <a:r>
              <a:rPr lang="hu-HU" sz="2000" dirty="0" err="1"/>
              <a:t>$a</a:t>
            </a:r>
            <a:r>
              <a:rPr lang="hu-HU" sz="2000" dirty="0"/>
              <a:t>. elem: </a:t>
            </a:r>
            <a:r>
              <a:rPr lang="hu-HU" sz="2000" dirty="0" err="1"/>
              <a:t>$trib</a:t>
            </a:r>
            <a:r>
              <a:rPr lang="hu-HU" sz="2000" dirty="0"/>
              <a:t>"</a:t>
            </a:r>
          </a:p>
          <a:p>
            <a:r>
              <a:rPr lang="hu-HU" sz="2000" dirty="0" smtClean="0"/>
              <a:t>    </a:t>
            </a:r>
            <a:r>
              <a:rPr lang="hu-HU" sz="2000" dirty="0"/>
              <a:t>}</a:t>
            </a:r>
          </a:p>
          <a:p>
            <a:r>
              <a:rPr lang="hu-HU" sz="2000" dirty="0" smtClean="0"/>
              <a:t>}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532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69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Töltsd le a </a:t>
            </a:r>
            <a:r>
              <a:rPr lang="hu-HU" dirty="0" err="1"/>
              <a:t>neumann.txt</a:t>
            </a:r>
            <a:r>
              <a:rPr lang="hu-HU" dirty="0"/>
              <a:t> állományt a következő címről: </a:t>
            </a:r>
            <a:r>
              <a:rPr lang="hu-HU" u="sng" dirty="0">
                <a:hlinkClick r:id="rId2"/>
              </a:rPr>
              <a:t>http://</a:t>
            </a:r>
            <a:r>
              <a:rPr lang="hu-HU" u="sng" dirty="0" smtClean="0">
                <a:hlinkClick r:id="rId2"/>
              </a:rPr>
              <a:t>kihivas.inf.elte.hu/szamalap/neumann.txt</a:t>
            </a:r>
            <a:r>
              <a:rPr lang="hu-HU" dirty="0"/>
              <a:t>. Írj olyan scriptet (</a:t>
            </a:r>
            <a:r>
              <a:rPr lang="hu-HU" b="1" dirty="0"/>
              <a:t>neumann.ps1</a:t>
            </a:r>
            <a:r>
              <a:rPr lang="hu-HU" dirty="0"/>
              <a:t>), amely a szöveget áttördelve írja ki a képernyőre. A felhasználó adhassa meg, hogy hány karakter széles blokkban akarja megtekinteni a tartalmat. A bekezdések között üres hely legyen kihagyva. A szövegben a felkiáltójellel kezdődő sorokban fejlécek szerepelnek. A fejléceket úgy írd ki  a képernyőre, hogy a sorok előtt és mögött = jelekből kirakott elválasztó vonal legyen látható. A képernyőn a felkiáltójel ne jelenjen meg (segítség: </a:t>
            </a:r>
            <a:r>
              <a:rPr lang="hu-HU" dirty="0" err="1"/>
              <a:t>TrimStart</a:t>
            </a:r>
            <a:r>
              <a:rPr lang="hu-HU" dirty="0"/>
              <a:t>). A fejlécek előtt látszódjon a fejlécek sorszáma is.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11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hu-HU" sz="3200" dirty="0" smtClean="0"/>
              <a:t>„Hello világ”</a:t>
            </a:r>
          </a:p>
          <a:p>
            <a:pPr lvl="1"/>
            <a:r>
              <a:rPr lang="hu-HU" sz="2800" dirty="0" smtClean="0"/>
              <a:t>kiírja a szöveget</a:t>
            </a:r>
          </a:p>
          <a:p>
            <a:pPr lvl="0"/>
            <a:r>
              <a:rPr lang="hu-HU" sz="3200" dirty="0" smtClean="0"/>
              <a:t>Több parancs egymás után pontosvesszővel</a:t>
            </a:r>
          </a:p>
          <a:p>
            <a:pPr lvl="1"/>
            <a:r>
              <a:rPr lang="hu-HU" sz="2800" dirty="0" smtClean="0"/>
              <a:t>"Első utasítás"; 1+3; "Vége"</a:t>
            </a:r>
          </a:p>
          <a:p>
            <a:pPr lvl="0"/>
            <a:r>
              <a:rPr lang="hu-HU" sz="3200" dirty="0" smtClean="0"/>
              <a:t>Számológépként használható</a:t>
            </a:r>
          </a:p>
          <a:p>
            <a:pPr lvl="1"/>
            <a:r>
              <a:rPr lang="hu-HU" sz="2800" dirty="0" smtClean="0"/>
              <a:t>Működik: +,*,/,%</a:t>
            </a:r>
          </a:p>
          <a:p>
            <a:pPr lvl="1"/>
            <a:r>
              <a:rPr lang="hu-HU" sz="2800" dirty="0" smtClean="0"/>
              <a:t>mértékegységek: </a:t>
            </a:r>
            <a:r>
              <a:rPr lang="hu-HU" sz="2800" dirty="0" err="1" smtClean="0"/>
              <a:t>kb</a:t>
            </a:r>
            <a:r>
              <a:rPr lang="hu-HU" sz="2800" dirty="0" smtClean="0"/>
              <a:t>, </a:t>
            </a:r>
            <a:r>
              <a:rPr lang="hu-HU" sz="2800" dirty="0" err="1" smtClean="0"/>
              <a:t>mb</a:t>
            </a:r>
            <a:r>
              <a:rPr lang="hu-HU" sz="2800" dirty="0" smtClean="0"/>
              <a:t>, </a:t>
            </a:r>
            <a:r>
              <a:rPr lang="hu-HU" sz="2800" dirty="0" err="1" smtClean="0"/>
              <a:t>gb</a:t>
            </a:r>
            <a:endParaRPr lang="hu-HU" sz="2800" dirty="0" smtClean="0"/>
          </a:p>
          <a:p>
            <a:pPr lvl="0"/>
            <a:r>
              <a:rPr lang="hu-HU" sz="3200" dirty="0" smtClean="0"/>
              <a:t> képernyőtörlés:  </a:t>
            </a:r>
            <a:r>
              <a:rPr lang="hu-HU" sz="3200" dirty="0" err="1" smtClean="0"/>
              <a:t>cls</a:t>
            </a:r>
            <a:r>
              <a:rPr lang="hu-HU" sz="3200" dirty="0" smtClean="0"/>
              <a:t>, </a:t>
            </a:r>
            <a:r>
              <a:rPr lang="hu-HU" sz="3200" dirty="0" err="1" smtClean="0"/>
              <a:t>clear</a:t>
            </a:r>
            <a:r>
              <a:rPr lang="hu-HU" sz="3200" dirty="0" smtClean="0"/>
              <a:t>, </a:t>
            </a:r>
            <a:r>
              <a:rPr lang="hu-HU" sz="3200" dirty="0" err="1" smtClean="0"/>
              <a:t>clear-host</a:t>
            </a:r>
            <a:r>
              <a:rPr lang="hu-HU" sz="3200" dirty="0" smtClean="0"/>
              <a:t> </a:t>
            </a:r>
          </a:p>
          <a:p>
            <a:pPr>
              <a:buNone/>
            </a:pPr>
            <a:endParaRPr lang="hu-HU" sz="3200" dirty="0" smtClean="0"/>
          </a:p>
          <a:p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(minta)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70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i="1" dirty="0">
                <a:latin typeface="Courier New" pitchFamily="49" charset="0"/>
                <a:cs typeface="Courier New" pitchFamily="49" charset="0"/>
              </a:rPr>
              <a:t>.\neumann.ps1</a:t>
            </a:r>
            <a:endParaRPr lang="hu-H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urier New" pitchFamily="49" charset="0"/>
                <a:cs typeface="Courier New" pitchFamily="49" charset="0"/>
              </a:rPr>
              <a:t>Milyen hosszú legyen a sor?: 30</a:t>
            </a:r>
          </a:p>
          <a:p>
            <a:pPr marL="0" indent="0">
              <a:buNone/>
            </a:pP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==============================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Neumann 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János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==============================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Neumann 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János (Budapest, 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Lipót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város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, 1903. december 28. 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hu-HU" sz="1800" dirty="0" err="1" smtClean="0">
                <a:latin typeface="Courier New" pitchFamily="49" charset="0"/>
                <a:cs typeface="Courier New" pitchFamily="49" charset="0"/>
              </a:rPr>
              <a:t>Wa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err="1" smtClean="0">
                <a:latin typeface="Courier New" pitchFamily="49" charset="0"/>
                <a:cs typeface="Courier New" pitchFamily="49" charset="0"/>
              </a:rPr>
              <a:t>shington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D.C., 1957. február 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8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.) 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magyar származású </a:t>
            </a:r>
            <a:r>
              <a:rPr lang="hu-HU" sz="1800" dirty="0" err="1" smtClean="0">
                <a:latin typeface="Courier New" pitchFamily="49" charset="0"/>
                <a:cs typeface="Courier New" pitchFamily="49" charset="0"/>
              </a:rPr>
              <a:t>matematik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err="1" smtClean="0">
                <a:latin typeface="Courier New" pitchFamily="49" charset="0"/>
                <a:cs typeface="Courier New" pitchFamily="49" charset="0"/>
              </a:rPr>
              <a:t>us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hu-HU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==============================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Családi gyökerek, </a:t>
            </a: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kezdetek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==============================</a:t>
            </a:r>
            <a:br>
              <a:rPr lang="hu-H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800" dirty="0" smtClean="0">
                <a:latin typeface="Courier New" pitchFamily="49" charset="0"/>
                <a:cs typeface="Courier New" pitchFamily="49" charset="0"/>
              </a:rPr>
              <a:t>Neumann </a:t>
            </a:r>
            <a:r>
              <a:rPr lang="hu-HU" sz="1800" dirty="0">
                <a:latin typeface="Courier New" pitchFamily="49" charset="0"/>
                <a:cs typeface="Courier New" pitchFamily="49" charset="0"/>
              </a:rPr>
              <a:t>János 1903. december 2</a:t>
            </a:r>
          </a:p>
          <a:p>
            <a:pPr marL="0" indent="0">
              <a:buNone/>
            </a:pPr>
            <a:endParaRPr lang="hu-HU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71</a:t>
            </a:fld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262980" y="255180"/>
            <a:ext cx="86409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[</a:t>
            </a:r>
            <a:r>
              <a:rPr lang="hu-HU" sz="2000" dirty="0" err="1"/>
              <a:t>float</a:t>
            </a:r>
            <a:r>
              <a:rPr lang="hu-HU" sz="2000" dirty="0"/>
              <a:t>]</a:t>
            </a:r>
            <a:r>
              <a:rPr lang="hu-HU" sz="2000" dirty="0" err="1"/>
              <a:t>$sorhossz</a:t>
            </a:r>
            <a:r>
              <a:rPr lang="hu-HU" sz="2000" dirty="0"/>
              <a:t>=</a:t>
            </a:r>
            <a:r>
              <a:rPr lang="hu-HU" sz="2000" dirty="0" err="1"/>
              <a:t>read-host</a:t>
            </a:r>
            <a:r>
              <a:rPr lang="hu-HU" sz="2000" dirty="0"/>
              <a:t> "Milyen hosszú legyen a sor?"</a:t>
            </a:r>
          </a:p>
          <a:p>
            <a:r>
              <a:rPr lang="hu-HU" sz="2000" dirty="0" err="1"/>
              <a:t>$szoveg</a:t>
            </a:r>
            <a:r>
              <a:rPr lang="hu-HU" sz="2000" dirty="0"/>
              <a:t>=</a:t>
            </a:r>
            <a:r>
              <a:rPr lang="hu-HU" sz="2000" dirty="0" err="1"/>
              <a:t>Get-Content</a:t>
            </a:r>
            <a:r>
              <a:rPr lang="hu-HU" sz="2000" dirty="0"/>
              <a:t> </a:t>
            </a:r>
            <a:r>
              <a:rPr lang="hu-HU" sz="2000" dirty="0" err="1"/>
              <a:t>neumann.txt</a:t>
            </a:r>
            <a:endParaRPr lang="hu-HU" sz="2000" dirty="0"/>
          </a:p>
          <a:p>
            <a:r>
              <a:rPr lang="hu-HU" sz="2000" dirty="0" err="1" smtClean="0"/>
              <a:t>$</a:t>
            </a:r>
            <a:r>
              <a:rPr lang="hu-HU" sz="2000" dirty="0" err="1"/>
              <a:t>j</a:t>
            </a:r>
            <a:r>
              <a:rPr lang="hu-HU" sz="2000" dirty="0"/>
              <a:t>=0</a:t>
            </a:r>
          </a:p>
          <a:p>
            <a:r>
              <a:rPr lang="hu-HU" sz="2000" dirty="0" err="1"/>
              <a:t>$fejlszam</a:t>
            </a:r>
            <a:r>
              <a:rPr lang="hu-HU" sz="2000" dirty="0"/>
              <a:t>=0</a:t>
            </a:r>
          </a:p>
          <a:p>
            <a:r>
              <a:rPr lang="hu-HU" sz="2000" dirty="0" err="1"/>
              <a:t>foreach</a:t>
            </a:r>
            <a:r>
              <a:rPr lang="hu-HU" sz="2000" dirty="0"/>
              <a:t> (</a:t>
            </a:r>
            <a:r>
              <a:rPr lang="hu-HU" sz="2000" dirty="0" err="1"/>
              <a:t>$sor</a:t>
            </a:r>
            <a:r>
              <a:rPr lang="hu-HU" sz="2000" dirty="0"/>
              <a:t>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$szoveg</a:t>
            </a:r>
            <a:r>
              <a:rPr lang="hu-HU" sz="2000" dirty="0"/>
              <a:t>){</a:t>
            </a:r>
          </a:p>
          <a:p>
            <a:r>
              <a:rPr lang="hu-HU" sz="2000" dirty="0"/>
              <a:t>    </a:t>
            </a:r>
            <a:r>
              <a:rPr lang="hu-HU" sz="2000" dirty="0" err="1"/>
              <a:t>if</a:t>
            </a:r>
            <a:r>
              <a:rPr lang="hu-HU" sz="2000" dirty="0"/>
              <a:t> (</a:t>
            </a:r>
            <a:r>
              <a:rPr lang="hu-HU" sz="2000" dirty="0" err="1"/>
              <a:t>$sor</a:t>
            </a:r>
            <a:r>
              <a:rPr lang="hu-HU" sz="2000" dirty="0"/>
              <a:t> </a:t>
            </a:r>
            <a:r>
              <a:rPr lang="hu-HU" sz="2000" dirty="0" err="1"/>
              <a:t>-match</a:t>
            </a:r>
            <a:r>
              <a:rPr lang="hu-HU" sz="2000" dirty="0"/>
              <a:t> "^!") {</a:t>
            </a:r>
            <a:r>
              <a:rPr lang="hu-HU" sz="2000" dirty="0" err="1"/>
              <a:t>$fejlec</a:t>
            </a:r>
            <a:r>
              <a:rPr lang="hu-HU" sz="2000" dirty="0"/>
              <a:t>=1;</a:t>
            </a:r>
            <a:r>
              <a:rPr lang="hu-HU" sz="2000" dirty="0" err="1"/>
              <a:t>$fejlszam</a:t>
            </a:r>
            <a:r>
              <a:rPr lang="hu-HU" sz="2000" dirty="0"/>
              <a:t>++;</a:t>
            </a:r>
            <a:r>
              <a:rPr lang="hu-HU" sz="2000" dirty="0" err="1"/>
              <a:t>$sor</a:t>
            </a:r>
            <a:r>
              <a:rPr lang="hu-HU" sz="2000" dirty="0"/>
              <a:t>=</a:t>
            </a:r>
            <a:r>
              <a:rPr lang="hu-HU" sz="2000" dirty="0" err="1"/>
              <a:t>$sor.TrimStart</a:t>
            </a:r>
            <a:r>
              <a:rPr lang="hu-HU" sz="2000" dirty="0"/>
              <a:t>("!")} </a:t>
            </a:r>
            <a:r>
              <a:rPr lang="hu-HU" sz="2000" dirty="0" err="1"/>
              <a:t>else</a:t>
            </a:r>
            <a:r>
              <a:rPr lang="hu-HU" sz="2000" dirty="0"/>
              <a:t> {</a:t>
            </a:r>
            <a:r>
              <a:rPr lang="hu-HU" sz="2000" dirty="0" err="1"/>
              <a:t>$fejlec</a:t>
            </a:r>
            <a:r>
              <a:rPr lang="hu-HU" sz="2000" dirty="0"/>
              <a:t>=0}</a:t>
            </a:r>
          </a:p>
          <a:p>
            <a:r>
              <a:rPr lang="hu-HU" sz="2000" dirty="0"/>
              <a:t>  </a:t>
            </a:r>
            <a:r>
              <a:rPr lang="hu-HU" sz="2000" dirty="0" err="1"/>
              <a:t>$i</a:t>
            </a:r>
            <a:r>
              <a:rPr lang="hu-HU" sz="2000" dirty="0"/>
              <a:t>=0</a:t>
            </a:r>
          </a:p>
          <a:p>
            <a:r>
              <a:rPr lang="hu-HU" sz="2000" dirty="0"/>
              <a:t>   </a:t>
            </a:r>
            <a:r>
              <a:rPr lang="hu-HU" sz="2000" dirty="0" err="1"/>
              <a:t>while</a:t>
            </a:r>
            <a:r>
              <a:rPr lang="hu-HU" sz="2000" dirty="0"/>
              <a:t> (</a:t>
            </a:r>
            <a:r>
              <a:rPr lang="hu-HU" sz="2000" dirty="0" err="1"/>
              <a:t>$i</a:t>
            </a:r>
            <a:r>
              <a:rPr lang="hu-HU" sz="2000" dirty="0"/>
              <a:t> </a:t>
            </a:r>
            <a:r>
              <a:rPr lang="hu-HU" sz="2000" dirty="0" err="1"/>
              <a:t>-lt</a:t>
            </a:r>
            <a:r>
              <a:rPr lang="hu-HU" sz="2000" dirty="0"/>
              <a:t> </a:t>
            </a:r>
            <a:r>
              <a:rPr lang="hu-HU" sz="2000" dirty="0" err="1"/>
              <a:t>$sor.length</a:t>
            </a:r>
            <a:r>
              <a:rPr lang="hu-HU" sz="2000" dirty="0"/>
              <a:t>)</a:t>
            </a:r>
          </a:p>
          <a:p>
            <a:r>
              <a:rPr lang="hu-HU" sz="2000" dirty="0"/>
              <a:t>   {</a:t>
            </a:r>
          </a:p>
          <a:p>
            <a:r>
              <a:rPr lang="hu-HU" sz="2000" dirty="0"/>
              <a:t>     </a:t>
            </a:r>
            <a:r>
              <a:rPr lang="hu-HU" sz="2000" dirty="0" err="1"/>
              <a:t>if</a:t>
            </a:r>
            <a:r>
              <a:rPr lang="hu-HU" sz="2000" dirty="0"/>
              <a:t> (</a:t>
            </a:r>
            <a:r>
              <a:rPr lang="hu-HU" sz="2000" dirty="0" err="1"/>
              <a:t>$i%$sorhossz</a:t>
            </a:r>
            <a:r>
              <a:rPr lang="hu-HU" sz="2000" dirty="0"/>
              <a:t> </a:t>
            </a:r>
            <a:r>
              <a:rPr lang="hu-HU" sz="2000" dirty="0" err="1"/>
              <a:t>-eq</a:t>
            </a:r>
            <a:r>
              <a:rPr lang="hu-HU" sz="2000" dirty="0"/>
              <a:t> 0) {</a:t>
            </a:r>
            <a:r>
              <a:rPr lang="hu-HU" sz="2000" dirty="0" err="1"/>
              <a:t>write-host</a:t>
            </a:r>
            <a:r>
              <a:rPr lang="hu-HU" sz="2000" dirty="0"/>
              <a:t>}</a:t>
            </a:r>
          </a:p>
          <a:p>
            <a:r>
              <a:rPr lang="hu-HU" sz="2000" dirty="0" smtClean="0"/>
              <a:t>     </a:t>
            </a:r>
            <a:r>
              <a:rPr lang="hu-HU" sz="2000" dirty="0" err="1"/>
              <a:t>if</a:t>
            </a:r>
            <a:r>
              <a:rPr lang="hu-HU" sz="2000" dirty="0"/>
              <a:t> (</a:t>
            </a:r>
            <a:r>
              <a:rPr lang="hu-HU" sz="2000" dirty="0" err="1"/>
              <a:t>$fejlec</a:t>
            </a:r>
            <a:r>
              <a:rPr lang="hu-HU" sz="2000" dirty="0"/>
              <a:t> </a:t>
            </a:r>
            <a:r>
              <a:rPr lang="hu-HU" sz="2000" dirty="0" err="1"/>
              <a:t>-eq</a:t>
            </a:r>
            <a:r>
              <a:rPr lang="hu-HU" sz="2000" dirty="0"/>
              <a:t> 1) {</a:t>
            </a:r>
          </a:p>
          <a:p>
            <a:r>
              <a:rPr lang="hu-HU" sz="2000" dirty="0"/>
              <a:t>            </a:t>
            </a:r>
            <a:r>
              <a:rPr lang="hu-HU" sz="2000" dirty="0" err="1"/>
              <a:t>for</a:t>
            </a:r>
            <a:r>
              <a:rPr lang="hu-HU" sz="2000" dirty="0"/>
              <a:t>(</a:t>
            </a:r>
            <a:r>
              <a:rPr lang="hu-HU" sz="2000" dirty="0" err="1"/>
              <a:t>$s</a:t>
            </a:r>
            <a:r>
              <a:rPr lang="hu-HU" sz="2000" dirty="0"/>
              <a:t>=1;</a:t>
            </a:r>
            <a:r>
              <a:rPr lang="hu-HU" sz="2000" dirty="0" err="1"/>
              <a:t>$s-le</a:t>
            </a:r>
            <a:r>
              <a:rPr lang="hu-HU" sz="2000" dirty="0"/>
              <a:t> </a:t>
            </a:r>
            <a:r>
              <a:rPr lang="hu-HU" sz="2000" dirty="0" err="1"/>
              <a:t>$sorhossz</a:t>
            </a:r>
            <a:r>
              <a:rPr lang="hu-HU" sz="2000" dirty="0"/>
              <a:t>;</a:t>
            </a:r>
            <a:r>
              <a:rPr lang="hu-HU" sz="2000" dirty="0" err="1"/>
              <a:t>$s</a:t>
            </a:r>
            <a:r>
              <a:rPr lang="hu-HU" sz="2000" dirty="0"/>
              <a:t>++){</a:t>
            </a:r>
          </a:p>
          <a:p>
            <a:r>
              <a:rPr lang="hu-HU" sz="2000" dirty="0"/>
              <a:t>          	</a:t>
            </a:r>
            <a:r>
              <a:rPr lang="hu-HU" sz="2000" dirty="0" err="1"/>
              <a:t>write-host</a:t>
            </a:r>
            <a:r>
              <a:rPr lang="hu-HU" sz="2000" dirty="0"/>
              <a:t> "=" </a:t>
            </a:r>
            <a:r>
              <a:rPr lang="hu-HU" sz="2000" dirty="0" err="1"/>
              <a:t>-nonewline</a:t>
            </a:r>
            <a:endParaRPr lang="hu-HU" sz="2000" dirty="0"/>
          </a:p>
          <a:p>
            <a:r>
              <a:rPr lang="hu-HU" sz="2000" dirty="0"/>
              <a:t>                }</a:t>
            </a:r>
          </a:p>
          <a:p>
            <a:r>
              <a:rPr lang="hu-HU" sz="2000" dirty="0"/>
              <a:t>                </a:t>
            </a:r>
            <a:r>
              <a:rPr lang="hu-HU" sz="2000" dirty="0" err="1"/>
              <a:t>write-host</a:t>
            </a:r>
            <a:endParaRPr lang="hu-HU" sz="2000" dirty="0"/>
          </a:p>
          <a:p>
            <a:r>
              <a:rPr lang="hu-HU" sz="2000" dirty="0"/>
              <a:t>                </a:t>
            </a:r>
            <a:r>
              <a:rPr lang="hu-HU" sz="2000" dirty="0" err="1"/>
              <a:t>write-host</a:t>
            </a:r>
            <a:r>
              <a:rPr lang="hu-HU" sz="2000" dirty="0"/>
              <a:t> "</a:t>
            </a:r>
            <a:r>
              <a:rPr lang="hu-HU" sz="2000" dirty="0" err="1"/>
              <a:t>$fejlszam</a:t>
            </a:r>
            <a:r>
              <a:rPr lang="hu-HU" sz="2000" dirty="0"/>
              <a:t> " </a:t>
            </a:r>
            <a:r>
              <a:rPr lang="hu-HU" sz="2000" dirty="0" err="1"/>
              <a:t>-nonewline</a:t>
            </a:r>
            <a:endParaRPr lang="hu-HU" sz="2000" dirty="0"/>
          </a:p>
          <a:p>
            <a:r>
              <a:rPr lang="hu-HU" sz="2000" dirty="0"/>
              <a:t>                </a:t>
            </a:r>
            <a:r>
              <a:rPr lang="hu-HU" sz="2000" dirty="0" err="1"/>
              <a:t>$fejlec</a:t>
            </a:r>
            <a:r>
              <a:rPr lang="hu-HU" sz="2000" dirty="0"/>
              <a:t>=2 </a:t>
            </a:r>
          </a:p>
          <a:p>
            <a:r>
              <a:rPr lang="hu-HU" sz="2000" dirty="0"/>
              <a:t>          }</a:t>
            </a:r>
          </a:p>
          <a:p>
            <a:endParaRPr lang="hu-HU" sz="2000" dirty="0" smtClean="0"/>
          </a:p>
          <a:p>
            <a:r>
              <a:rPr lang="hu-HU" sz="2000" dirty="0" smtClean="0"/>
              <a:t>Folytatás a következő dián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454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72</a:t>
            </a:fld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477838" y="548680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 </a:t>
            </a:r>
            <a:r>
              <a:rPr lang="hu-HU" sz="2800" dirty="0" err="1"/>
              <a:t>write-host</a:t>
            </a:r>
            <a:r>
              <a:rPr lang="hu-HU" sz="2800" dirty="0"/>
              <a:t> </a:t>
            </a:r>
            <a:r>
              <a:rPr lang="hu-HU" sz="2800" dirty="0" err="1"/>
              <a:t>$sor</a:t>
            </a:r>
            <a:r>
              <a:rPr lang="hu-HU" sz="2800" dirty="0"/>
              <a:t>[</a:t>
            </a:r>
            <a:r>
              <a:rPr lang="hu-HU" sz="2800" dirty="0" err="1"/>
              <a:t>$i</a:t>
            </a:r>
            <a:r>
              <a:rPr lang="hu-HU" sz="2800" dirty="0"/>
              <a:t>] </a:t>
            </a:r>
            <a:r>
              <a:rPr lang="hu-HU" sz="2800" dirty="0" err="1"/>
              <a:t>-nonewline</a:t>
            </a:r>
            <a:endParaRPr lang="hu-HU" sz="2800" dirty="0"/>
          </a:p>
          <a:p>
            <a:r>
              <a:rPr lang="hu-HU" sz="2800" dirty="0"/>
              <a:t>     </a:t>
            </a:r>
            <a:r>
              <a:rPr lang="hu-HU" sz="2800" dirty="0" err="1"/>
              <a:t>$i</a:t>
            </a:r>
            <a:r>
              <a:rPr lang="hu-HU" sz="2800" dirty="0"/>
              <a:t>++</a:t>
            </a:r>
          </a:p>
          <a:p>
            <a:r>
              <a:rPr lang="hu-HU" sz="2800" dirty="0"/>
              <a:t> } </a:t>
            </a:r>
          </a:p>
          <a:p>
            <a:r>
              <a:rPr lang="hu-HU" sz="2800" dirty="0"/>
              <a:t>    </a:t>
            </a:r>
            <a:r>
              <a:rPr lang="hu-HU" sz="2800" dirty="0" err="1"/>
              <a:t>if</a:t>
            </a:r>
            <a:r>
              <a:rPr lang="hu-HU" sz="2800" dirty="0"/>
              <a:t> (</a:t>
            </a:r>
            <a:r>
              <a:rPr lang="hu-HU" sz="2800" dirty="0" err="1"/>
              <a:t>$fejlec</a:t>
            </a:r>
            <a:r>
              <a:rPr lang="hu-HU" sz="2800" dirty="0"/>
              <a:t> </a:t>
            </a:r>
            <a:r>
              <a:rPr lang="hu-HU" sz="2800" dirty="0" err="1"/>
              <a:t>-eq</a:t>
            </a:r>
            <a:r>
              <a:rPr lang="hu-HU" sz="2800" dirty="0"/>
              <a:t> 2) {</a:t>
            </a:r>
            <a:r>
              <a:rPr lang="hu-HU" sz="2800" dirty="0" err="1"/>
              <a:t>write-host</a:t>
            </a:r>
            <a:r>
              <a:rPr lang="hu-HU" sz="2800" dirty="0"/>
              <a:t> </a:t>
            </a:r>
          </a:p>
          <a:p>
            <a:r>
              <a:rPr lang="hu-HU" sz="2800" dirty="0"/>
              <a:t>			</a:t>
            </a:r>
            <a:r>
              <a:rPr lang="hu-HU" sz="2800" dirty="0" err="1"/>
              <a:t>for</a:t>
            </a:r>
            <a:r>
              <a:rPr lang="hu-HU" sz="2800" dirty="0"/>
              <a:t>(</a:t>
            </a:r>
            <a:r>
              <a:rPr lang="hu-HU" sz="2800" dirty="0" err="1"/>
              <a:t>$s</a:t>
            </a:r>
            <a:r>
              <a:rPr lang="hu-HU" sz="2800" dirty="0"/>
              <a:t>=1;</a:t>
            </a:r>
            <a:r>
              <a:rPr lang="hu-HU" sz="2800" dirty="0" err="1"/>
              <a:t>$s-le</a:t>
            </a:r>
            <a:r>
              <a:rPr lang="hu-HU" sz="2800" dirty="0"/>
              <a:t> </a:t>
            </a:r>
            <a:r>
              <a:rPr lang="hu-HU" sz="2800" dirty="0" err="1"/>
              <a:t>$sorhossz</a:t>
            </a:r>
            <a:r>
              <a:rPr lang="hu-HU" sz="2800" dirty="0"/>
              <a:t>;</a:t>
            </a:r>
            <a:r>
              <a:rPr lang="hu-HU" sz="2800" dirty="0" err="1"/>
              <a:t>$s</a:t>
            </a:r>
            <a:r>
              <a:rPr lang="hu-HU" sz="2800" dirty="0"/>
              <a:t>++){</a:t>
            </a:r>
          </a:p>
          <a:p>
            <a:r>
              <a:rPr lang="hu-HU" sz="2800" dirty="0"/>
              <a:t>			</a:t>
            </a:r>
            <a:r>
              <a:rPr lang="hu-HU" sz="2800" dirty="0" err="1"/>
              <a:t>write-host</a:t>
            </a:r>
            <a:r>
              <a:rPr lang="hu-HU" sz="2800" dirty="0"/>
              <a:t> "=" </a:t>
            </a:r>
            <a:r>
              <a:rPr lang="hu-HU" sz="2800" dirty="0" err="1"/>
              <a:t>-nonewline</a:t>
            </a:r>
            <a:r>
              <a:rPr lang="hu-HU" sz="2800" dirty="0"/>
              <a:t>}</a:t>
            </a:r>
          </a:p>
          <a:p>
            <a:r>
              <a:rPr lang="hu-HU" sz="2800" dirty="0"/>
              <a:t>		           </a:t>
            </a:r>
            <a:r>
              <a:rPr lang="hu-HU" sz="2800" dirty="0" err="1"/>
              <a:t>write-host</a:t>
            </a:r>
            <a:endParaRPr lang="hu-HU" sz="2800" dirty="0"/>
          </a:p>
          <a:p>
            <a:r>
              <a:rPr lang="hu-HU" sz="2800" dirty="0"/>
              <a:t>     }</a:t>
            </a:r>
          </a:p>
          <a:p>
            <a:endParaRPr lang="hu-HU" sz="2800" dirty="0"/>
          </a:p>
          <a:p>
            <a:r>
              <a:rPr lang="hu-HU" sz="2800" dirty="0" err="1"/>
              <a:t>$i</a:t>
            </a:r>
            <a:r>
              <a:rPr lang="hu-HU" sz="2800" dirty="0"/>
              <a:t>=0</a:t>
            </a:r>
          </a:p>
          <a:p>
            <a:r>
              <a:rPr lang="hu-HU" sz="2800" dirty="0" err="1"/>
              <a:t>write-host</a:t>
            </a:r>
            <a:endParaRPr lang="hu-HU" sz="2800" dirty="0"/>
          </a:p>
          <a:p>
            <a:r>
              <a:rPr lang="hu-H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81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Ajtó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73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Készíts egy scriptet (ajto.ps1), amely kirajzol egy a felhasználó által megadott méretű és színű ajtót a képernyőre. A kirajzolásnál az első és utolsó sorban „=” karaktereket, a többi sor első és utolsó oszlopában „|” karaktereket kell használni. Az ajtó alatt jelenjen meg az  Ajtó mérete: </a:t>
            </a:r>
            <a:r>
              <a:rPr lang="hu-HU" i="1" dirty="0" smtClean="0"/>
              <a:t>méret</a:t>
            </a:r>
            <a:r>
              <a:rPr lang="hu-HU" dirty="0" smtClean="0"/>
              <a:t> szöveg </a:t>
            </a:r>
          </a:p>
          <a:p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4437112"/>
            <a:ext cx="2838092" cy="792026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912" y="4437112"/>
            <a:ext cx="2838091" cy="792028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4" y="5301208"/>
            <a:ext cx="75247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74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$méret</a:t>
            </a:r>
            <a:r>
              <a:rPr lang="hu-HU" sz="1100" dirty="0" smtClean="0"/>
              <a:t>=</a:t>
            </a:r>
            <a:r>
              <a:rPr lang="hu-HU" sz="1100" dirty="0" err="1" smtClean="0"/>
              <a:t>read-host</a:t>
            </a:r>
            <a:r>
              <a:rPr lang="hu-HU" sz="1100" dirty="0" smtClean="0"/>
              <a:t> "Kérem az ajtó méretét!"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$szín</a:t>
            </a:r>
            <a:r>
              <a:rPr lang="hu-HU" sz="1100" dirty="0" smtClean="0"/>
              <a:t>=</a:t>
            </a:r>
            <a:r>
              <a:rPr lang="hu-HU" sz="1100" dirty="0" err="1" smtClean="0"/>
              <a:t>read-host</a:t>
            </a:r>
            <a:r>
              <a:rPr lang="hu-HU" sz="1100" dirty="0" smtClean="0"/>
              <a:t> "Kérem a színét (angol megnevezés)!"</a:t>
            </a:r>
          </a:p>
          <a:p>
            <a:pPr>
              <a:spcBef>
                <a:spcPts val="0"/>
              </a:spcBef>
              <a:buNone/>
            </a:pPr>
            <a:endParaRPr lang="hu-HU" sz="1100" dirty="0" smtClean="0"/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for</a:t>
            </a:r>
            <a:r>
              <a:rPr lang="hu-HU" sz="1100" dirty="0" smtClean="0"/>
              <a:t>(</a:t>
            </a:r>
            <a:r>
              <a:rPr lang="hu-HU" sz="1100" dirty="0" err="1" smtClean="0"/>
              <a:t>$i</a:t>
            </a:r>
            <a:r>
              <a:rPr lang="hu-HU" sz="1100" dirty="0" smtClean="0"/>
              <a:t>=1;</a:t>
            </a:r>
            <a:r>
              <a:rPr lang="hu-HU" sz="1100" dirty="0" err="1" smtClean="0"/>
              <a:t>$i</a:t>
            </a:r>
            <a:r>
              <a:rPr lang="hu-HU" sz="1100" dirty="0" smtClean="0"/>
              <a:t> </a:t>
            </a:r>
            <a:r>
              <a:rPr lang="hu-HU" sz="1100" dirty="0" err="1" smtClean="0"/>
              <a:t>-le</a:t>
            </a:r>
            <a:r>
              <a:rPr lang="hu-HU" sz="1100" dirty="0" smtClean="0"/>
              <a:t> </a:t>
            </a:r>
            <a:r>
              <a:rPr lang="hu-HU" sz="1100" dirty="0" err="1" smtClean="0"/>
              <a:t>$méret</a:t>
            </a:r>
            <a:r>
              <a:rPr lang="hu-HU" sz="1100" dirty="0" smtClean="0"/>
              <a:t>;</a:t>
            </a:r>
            <a:r>
              <a:rPr lang="hu-HU" sz="1100" dirty="0" err="1" smtClean="0"/>
              <a:t>$i</a:t>
            </a:r>
            <a:r>
              <a:rPr lang="hu-HU" sz="1100" dirty="0" smtClean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{</a:t>
            </a:r>
          </a:p>
          <a:p>
            <a:pPr>
              <a:spcBef>
                <a:spcPts val="0"/>
              </a:spcBef>
              <a:buNone/>
            </a:pPr>
            <a:endParaRPr lang="hu-HU" sz="1100" dirty="0" smtClean="0"/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for</a:t>
            </a:r>
            <a:r>
              <a:rPr lang="hu-HU" sz="1100" dirty="0" smtClean="0"/>
              <a:t>(</a:t>
            </a:r>
            <a:r>
              <a:rPr lang="hu-HU" sz="1100" dirty="0" err="1" smtClean="0"/>
              <a:t>$j</a:t>
            </a:r>
            <a:r>
              <a:rPr lang="hu-HU" sz="1100" dirty="0" smtClean="0"/>
              <a:t>=1;</a:t>
            </a:r>
            <a:r>
              <a:rPr lang="hu-HU" sz="1100" dirty="0" err="1" smtClean="0"/>
              <a:t>$j</a:t>
            </a:r>
            <a:r>
              <a:rPr lang="hu-HU" sz="1100" dirty="0" smtClean="0"/>
              <a:t> </a:t>
            </a:r>
            <a:r>
              <a:rPr lang="hu-HU" sz="1100" dirty="0" err="1" smtClean="0"/>
              <a:t>-le</a:t>
            </a:r>
            <a:r>
              <a:rPr lang="hu-HU" sz="1100" dirty="0" smtClean="0"/>
              <a:t> </a:t>
            </a:r>
            <a:r>
              <a:rPr lang="hu-HU" sz="1100" dirty="0" err="1" smtClean="0"/>
              <a:t>$méret</a:t>
            </a:r>
            <a:r>
              <a:rPr lang="hu-HU" sz="1100" dirty="0" smtClean="0"/>
              <a:t>;</a:t>
            </a:r>
            <a:r>
              <a:rPr lang="hu-HU" sz="1100" dirty="0" err="1" smtClean="0"/>
              <a:t>$j</a:t>
            </a:r>
            <a:r>
              <a:rPr lang="hu-HU" sz="1100" dirty="0" smtClean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{</a:t>
            </a:r>
          </a:p>
          <a:p>
            <a:pPr>
              <a:spcBef>
                <a:spcPts val="0"/>
              </a:spcBef>
              <a:buNone/>
            </a:pPr>
            <a:endParaRPr lang="hu-HU" sz="1100" dirty="0" smtClean="0"/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switch</a:t>
            </a:r>
            <a:r>
              <a:rPr lang="hu-HU" sz="1100" dirty="0" smtClean="0"/>
              <a:t> (</a:t>
            </a:r>
            <a:r>
              <a:rPr lang="hu-HU" sz="1100" dirty="0" err="1" smtClean="0"/>
              <a:t>$i</a:t>
            </a:r>
            <a:r>
              <a:rPr lang="hu-HU" sz="11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1 {</a:t>
            </a:r>
            <a:r>
              <a:rPr lang="hu-HU" sz="1100" dirty="0" err="1" smtClean="0"/>
              <a:t>$karakter</a:t>
            </a:r>
            <a:r>
              <a:rPr lang="hu-HU" sz="1100" dirty="0" smtClean="0"/>
              <a:t>="=";</a:t>
            </a:r>
            <a:r>
              <a:rPr lang="hu-HU" sz="1100" dirty="0" err="1" smtClean="0"/>
              <a:t>break</a:t>
            </a:r>
            <a:r>
              <a:rPr lang="hu-HU" sz="1100" dirty="0" smtClean="0"/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$méret</a:t>
            </a:r>
            <a:r>
              <a:rPr lang="hu-HU" sz="1100" dirty="0" smtClean="0"/>
              <a:t> {</a:t>
            </a:r>
            <a:r>
              <a:rPr lang="hu-HU" sz="1100" dirty="0" err="1" smtClean="0"/>
              <a:t>$karakter</a:t>
            </a:r>
            <a:r>
              <a:rPr lang="hu-HU" sz="1100" dirty="0" smtClean="0"/>
              <a:t>="=";</a:t>
            </a:r>
            <a:r>
              <a:rPr lang="hu-HU" sz="1100" dirty="0" err="1" smtClean="0"/>
              <a:t>break</a:t>
            </a:r>
            <a:r>
              <a:rPr lang="hu-HU" sz="1100" dirty="0" smtClean="0"/>
              <a:t>;}</a:t>
            </a:r>
          </a:p>
          <a:p>
            <a:pPr>
              <a:spcBef>
                <a:spcPts val="0"/>
              </a:spcBef>
              <a:buNone/>
            </a:pPr>
            <a:endParaRPr lang="hu-HU" sz="1100" dirty="0" smtClean="0"/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default</a:t>
            </a:r>
            <a:r>
              <a:rPr lang="hu-HU" sz="11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</a:t>
            </a:r>
            <a:r>
              <a:rPr lang="hu-HU" sz="1100" dirty="0" err="1" smtClean="0"/>
              <a:t>switch</a:t>
            </a:r>
            <a:r>
              <a:rPr lang="hu-HU" sz="1100" dirty="0" smtClean="0"/>
              <a:t> (</a:t>
            </a:r>
            <a:r>
              <a:rPr lang="hu-HU" sz="1100" dirty="0" err="1" smtClean="0"/>
              <a:t>$j</a:t>
            </a:r>
            <a:r>
              <a:rPr lang="hu-HU" sz="11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    1 {</a:t>
            </a:r>
            <a:r>
              <a:rPr lang="hu-HU" sz="1100" dirty="0" err="1" smtClean="0"/>
              <a:t>$karakter</a:t>
            </a:r>
            <a:r>
              <a:rPr lang="hu-HU" sz="1100" dirty="0" smtClean="0"/>
              <a:t>="|";</a:t>
            </a:r>
            <a:r>
              <a:rPr lang="hu-HU" sz="1100" dirty="0" err="1" smtClean="0"/>
              <a:t>break</a:t>
            </a:r>
            <a:r>
              <a:rPr lang="hu-HU" sz="1100" dirty="0" smtClean="0"/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    </a:t>
            </a:r>
            <a:r>
              <a:rPr lang="hu-HU" sz="1100" dirty="0" err="1" smtClean="0"/>
              <a:t>$méret</a:t>
            </a:r>
            <a:r>
              <a:rPr lang="hu-HU" sz="1100" dirty="0" smtClean="0"/>
              <a:t> {</a:t>
            </a:r>
            <a:r>
              <a:rPr lang="hu-HU" sz="1100" dirty="0" err="1" smtClean="0"/>
              <a:t>$karakter</a:t>
            </a:r>
            <a:r>
              <a:rPr lang="hu-HU" sz="1100" dirty="0" smtClean="0"/>
              <a:t>="|";</a:t>
            </a:r>
            <a:r>
              <a:rPr lang="hu-HU" sz="1100" dirty="0" err="1" smtClean="0"/>
              <a:t>break</a:t>
            </a:r>
            <a:r>
              <a:rPr lang="hu-HU" sz="1100" dirty="0" smtClean="0"/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    </a:t>
            </a:r>
            <a:r>
              <a:rPr lang="hu-HU" sz="1100" dirty="0" err="1" smtClean="0"/>
              <a:t>default</a:t>
            </a:r>
            <a:r>
              <a:rPr lang="hu-HU" sz="1100" dirty="0" smtClean="0"/>
              <a:t> {</a:t>
            </a:r>
            <a:r>
              <a:rPr lang="hu-HU" sz="1100" dirty="0" err="1" smtClean="0"/>
              <a:t>$karakter</a:t>
            </a:r>
            <a:r>
              <a:rPr lang="hu-HU" sz="1100" dirty="0" smtClean="0"/>
              <a:t>=" ";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          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write-host</a:t>
            </a:r>
            <a:r>
              <a:rPr lang="hu-HU" sz="1100" dirty="0" smtClean="0"/>
              <a:t> </a:t>
            </a:r>
            <a:r>
              <a:rPr lang="hu-HU" sz="1100" dirty="0" err="1" smtClean="0"/>
              <a:t>-nonewline</a:t>
            </a:r>
            <a:r>
              <a:rPr lang="hu-HU" sz="1100" dirty="0" smtClean="0"/>
              <a:t> </a:t>
            </a:r>
            <a:r>
              <a:rPr lang="hu-HU" sz="1100" dirty="0" err="1" smtClean="0"/>
              <a:t>$karakter</a:t>
            </a:r>
            <a:r>
              <a:rPr lang="hu-HU" sz="1100" dirty="0" smtClean="0"/>
              <a:t>  </a:t>
            </a:r>
            <a:r>
              <a:rPr lang="hu-HU" sz="1100" dirty="0" err="1" smtClean="0"/>
              <a:t>-foregroundcolor</a:t>
            </a:r>
            <a:r>
              <a:rPr lang="hu-HU" sz="1100" dirty="0" smtClean="0"/>
              <a:t> </a:t>
            </a:r>
            <a:r>
              <a:rPr lang="hu-HU" sz="1100" dirty="0" err="1" smtClean="0"/>
              <a:t>$szín</a:t>
            </a:r>
            <a:endParaRPr lang="hu-HU" sz="1100" dirty="0" smtClean="0"/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write-host</a:t>
            </a:r>
            <a:endParaRPr lang="hu-HU" sz="1100" dirty="0" smtClean="0"/>
          </a:p>
          <a:p>
            <a:pPr>
              <a:spcBef>
                <a:spcPts val="0"/>
              </a:spcBef>
              <a:buNone/>
            </a:pPr>
            <a:r>
              <a:rPr lang="hu-HU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hu-HU" sz="1100" dirty="0" err="1" smtClean="0"/>
              <a:t>write-host</a:t>
            </a:r>
            <a:r>
              <a:rPr lang="hu-HU" sz="1100" dirty="0" smtClean="0"/>
              <a:t> "Ajtó mérete:  </a:t>
            </a:r>
            <a:r>
              <a:rPr lang="hu-HU" sz="1100" dirty="0" err="1" smtClean="0"/>
              <a:t>$méret</a:t>
            </a:r>
            <a:r>
              <a:rPr lang="hu-HU" sz="1100" dirty="0" smtClean="0"/>
              <a:t>"</a:t>
            </a:r>
          </a:p>
          <a:p>
            <a:pPr>
              <a:spcBef>
                <a:spcPts val="0"/>
              </a:spcBef>
              <a:buNone/>
            </a:pPr>
            <a:endParaRPr lang="hu-HU" sz="1100" dirty="0" smtClean="0"/>
          </a:p>
          <a:p>
            <a:pPr>
              <a:spcBef>
                <a:spcPts val="0"/>
              </a:spcBef>
              <a:buNone/>
            </a:pPr>
            <a:endParaRPr lang="hu-HU" sz="1100" dirty="0" smtClean="0"/>
          </a:p>
          <a:p>
            <a:pPr>
              <a:spcBef>
                <a:spcPts val="0"/>
              </a:spcBef>
              <a:buNone/>
            </a:pPr>
            <a:endParaRPr lang="hu-HU" sz="11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Vége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D13-A6CB-4778-9942-B04AF2385593}" type="slidenum">
              <a:rPr lang="hu-HU" smtClean="0"/>
              <a:pPr/>
              <a:t>75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Írjuk ki a következőt úgy, hogy a KB,MB,GB mértékegységeket használjuk!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043608" y="29249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1 KB = 1024 bájt</a:t>
            </a:r>
          </a:p>
          <a:p>
            <a:r>
              <a:rPr lang="hu-HU" dirty="0" smtClean="0"/>
              <a:t>1 MB = 1048576 bájt</a:t>
            </a:r>
          </a:p>
          <a:p>
            <a:r>
              <a:rPr lang="hu-HU" dirty="0" smtClean="0"/>
              <a:t>1 GB = 1073741824 bájt</a:t>
            </a:r>
          </a:p>
          <a:p>
            <a:r>
              <a:rPr lang="hu-HU" dirty="0" smtClean="0"/>
              <a:t>1MB+1024KB = 2097152 bájt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115616" y="4725144"/>
            <a:ext cx="4572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hu-HU" dirty="0" err="1" smtClean="0"/>
              <a:t>clear-host</a:t>
            </a:r>
            <a:endParaRPr lang="hu-HU" dirty="0" smtClean="0"/>
          </a:p>
          <a:p>
            <a:r>
              <a:rPr lang="hu-HU" dirty="0" smtClean="0"/>
              <a:t>"1 KB = " + 1KB + " bájt"</a:t>
            </a:r>
          </a:p>
          <a:p>
            <a:r>
              <a:rPr lang="hu-HU" dirty="0" smtClean="0"/>
              <a:t>"1 MB = " + 1MB + " bájt"</a:t>
            </a:r>
          </a:p>
          <a:p>
            <a:r>
              <a:rPr lang="hu-HU" dirty="0" smtClean="0"/>
              <a:t>"1 GB = " + 1GB + " bájt"</a:t>
            </a:r>
          </a:p>
          <a:p>
            <a:r>
              <a:rPr lang="hu-HU" dirty="0" smtClean="0"/>
              <a:t>"1MB+1024KB = " + (1MB+1024KB) + " bájt"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Szkript</a:t>
            </a:r>
            <a:r>
              <a:rPr lang="hu-HU" dirty="0" smtClean="0"/>
              <a:t> készítés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Ps1 kiterjesztés</a:t>
            </a:r>
          </a:p>
          <a:p>
            <a:r>
              <a:rPr lang="hu-HU" dirty="0" smtClean="0"/>
              <a:t>A futtatáshoz be kell állítani:</a:t>
            </a:r>
          </a:p>
          <a:p>
            <a:pPr lvl="1"/>
            <a:r>
              <a:rPr lang="hu-HU" sz="2400" dirty="0" err="1" smtClean="0"/>
              <a:t>Set-ExecutionPolicy</a:t>
            </a:r>
            <a:r>
              <a:rPr lang="hu-HU" sz="2400" dirty="0" smtClean="0"/>
              <a:t> –</a:t>
            </a:r>
            <a:r>
              <a:rPr lang="hu-HU" sz="2400" dirty="0" err="1" smtClean="0"/>
              <a:t>ExecutionPolicy</a:t>
            </a:r>
            <a:r>
              <a:rPr lang="hu-HU" sz="2400" dirty="0" smtClean="0"/>
              <a:t> </a:t>
            </a:r>
            <a:r>
              <a:rPr lang="hu-HU" sz="2400" dirty="0" err="1" smtClean="0"/>
              <a:t>RemoteSigned</a:t>
            </a:r>
            <a:r>
              <a:rPr lang="hu-HU" sz="2400" dirty="0" smtClean="0"/>
              <a:t> </a:t>
            </a:r>
          </a:p>
          <a:p>
            <a:r>
              <a:rPr lang="hu-HU" dirty="0" smtClean="0"/>
              <a:t>Futtatás módja: </a:t>
            </a:r>
          </a:p>
          <a:p>
            <a:pPr lvl="1"/>
            <a:r>
              <a:rPr lang="hu-HU" dirty="0" smtClean="0"/>
              <a:t>Lépjünk be az aktuális könyvtárba, majd futtassuk a </a:t>
            </a:r>
            <a:r>
              <a:rPr lang="hu-HU" dirty="0" err="1" smtClean="0"/>
              <a:t>szkriptet</a:t>
            </a:r>
            <a:r>
              <a:rPr lang="hu-HU" dirty="0" smtClean="0"/>
              <a:t> </a:t>
            </a:r>
            <a:r>
              <a:rPr lang="hu-HU" b="1" dirty="0" smtClean="0"/>
              <a:t> .\szkriptnév.ps1  </a:t>
            </a:r>
            <a:r>
              <a:rPr lang="hu-HU" dirty="0" smtClean="0"/>
              <a:t>módon.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4B3D13-A6CB-4778-9942-B04AF2385593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1144</TotalTime>
  <Words>4777</Words>
  <Application>Microsoft Office PowerPoint</Application>
  <PresentationFormat>Diavetítés a képernyőre (4:3 oldalarány)</PresentationFormat>
  <Paragraphs>801</Paragraphs>
  <Slides>75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75</vt:i4>
      </vt:variant>
    </vt:vector>
  </HeadingPairs>
  <TitlesOfParts>
    <vt:vector size="82" baseType="lpstr">
      <vt:lpstr>Arial</vt:lpstr>
      <vt:lpstr>Calibri</vt:lpstr>
      <vt:lpstr>Courier New</vt:lpstr>
      <vt:lpstr>Tw Cen MT</vt:lpstr>
      <vt:lpstr>Wingdings</vt:lpstr>
      <vt:lpstr>Wingdings 2</vt:lpstr>
      <vt:lpstr>Medián</vt:lpstr>
      <vt:lpstr>Bevezetés a PowerShell használatába  (feladat megoldásokkal) </vt:lpstr>
      <vt:lpstr>Mi is a Powershell? </vt:lpstr>
      <vt:lpstr>Alapok</vt:lpstr>
      <vt:lpstr>Powershell GUI-k</vt:lpstr>
      <vt:lpstr>DOS parancsok</vt:lpstr>
      <vt:lpstr>Gyorsbillentyűk, beállítások </vt:lpstr>
      <vt:lpstr>Alapok</vt:lpstr>
      <vt:lpstr>Példa</vt:lpstr>
      <vt:lpstr>Szkript készítés</vt:lpstr>
      <vt:lpstr>Példaállományok letöltése</vt:lpstr>
      <vt:lpstr>PS parancsok felépítése</vt:lpstr>
      <vt:lpstr>Help használata</vt:lpstr>
      <vt:lpstr>Help használata</vt:lpstr>
      <vt:lpstr>Aliasok</vt:lpstr>
      <vt:lpstr>Egyszerű parancsok (cmdlet)</vt:lpstr>
      <vt:lpstr>Példák</vt:lpstr>
      <vt:lpstr>Példák</vt:lpstr>
      <vt:lpstr>Példák</vt:lpstr>
      <vt:lpstr>Egyszerű parancsok (cmdlet)</vt:lpstr>
      <vt:lpstr>Egyszerű parancsok (cmdlet)</vt:lpstr>
      <vt:lpstr>Paraméterek</vt:lpstr>
      <vt:lpstr>Gyakorlás 1. (Help használata szükséges lehet)</vt:lpstr>
      <vt:lpstr>Gyakorlás 2. (Help használata szükséges lehet)</vt:lpstr>
      <vt:lpstr>Gyakorlás 3. (Help használata szükséges lehet)</vt:lpstr>
      <vt:lpstr>Csővezeték (Pipe)</vt:lpstr>
      <vt:lpstr>Gyakorlás (pipe) 1.</vt:lpstr>
      <vt:lpstr>Csővezeték (pipe)</vt:lpstr>
      <vt:lpstr>Csővezeték (pipe)</vt:lpstr>
      <vt:lpstr>Gyakorlás (pipe) 2.</vt:lpstr>
      <vt:lpstr>Powershell üzemmódok</vt:lpstr>
      <vt:lpstr>Változók</vt:lpstr>
      <vt:lpstr>Változók</vt:lpstr>
      <vt:lpstr>Változók</vt:lpstr>
      <vt:lpstr>Változók használata – objektumok is</vt:lpstr>
      <vt:lpstr>Tömbök használata</vt:lpstr>
      <vt:lpstr>If,For, while, Foreach, switch</vt:lpstr>
      <vt:lpstr>For (gyakorló feladat)</vt:lpstr>
      <vt:lpstr>Minta megoldás</vt:lpstr>
      <vt:lpstr>For (gyakorló feladat)</vt:lpstr>
      <vt:lpstr>Minta megoldás</vt:lpstr>
      <vt:lpstr>If,For, while, Foreach, switch</vt:lpstr>
      <vt:lpstr>Feladat</vt:lpstr>
      <vt:lpstr>Minta megoldás</vt:lpstr>
      <vt:lpstr>If,For, while, Foreach, switch</vt:lpstr>
      <vt:lpstr>If,For, while, Foreach, switch</vt:lpstr>
      <vt:lpstr>Gyakorló feladatok</vt:lpstr>
      <vt:lpstr>1. Minta megoldás (faktor)</vt:lpstr>
      <vt:lpstr>2. Minta megoldás (kob)</vt:lpstr>
      <vt:lpstr>3. Minta megoldás (fuggoszoveg)</vt:lpstr>
      <vt:lpstr>4. Minta megoldás (szovega)</vt:lpstr>
      <vt:lpstr>5. Minta megoldás (mappaletrehoz)</vt:lpstr>
      <vt:lpstr>Paraméter átadás</vt:lpstr>
      <vt:lpstr>Paraméter átadás</vt:lpstr>
      <vt:lpstr>Gyakorló feladatok</vt:lpstr>
      <vt:lpstr>Minta megoldás</vt:lpstr>
      <vt:lpstr>Gyakorló feladatok</vt:lpstr>
      <vt:lpstr>Minta megoldás</vt:lpstr>
      <vt:lpstr>Gyakorló feladatok</vt:lpstr>
      <vt:lpstr>Minta megoldás</vt:lpstr>
      <vt:lpstr>Gyakorló feladatok</vt:lpstr>
      <vt:lpstr>Ar.ps1</vt:lpstr>
      <vt:lpstr>PowerPoint-bemutató</vt:lpstr>
      <vt:lpstr>gyok2.ps1</vt:lpstr>
      <vt:lpstr>PowerPoint-bemutató</vt:lpstr>
      <vt:lpstr>Minta</vt:lpstr>
      <vt:lpstr>PowerPoint-bemutató</vt:lpstr>
      <vt:lpstr>Tribonacci-számok</vt:lpstr>
      <vt:lpstr>PowerPoint-bemutató</vt:lpstr>
      <vt:lpstr>Neumann</vt:lpstr>
      <vt:lpstr>Neumann (minta)</vt:lpstr>
      <vt:lpstr>PowerPoint-bemutató</vt:lpstr>
      <vt:lpstr>PowerPoint-bemutató</vt:lpstr>
      <vt:lpstr>Ajtó</vt:lpstr>
      <vt:lpstr>PowerPoint-bemutató</vt:lpstr>
      <vt:lpstr>Vége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I.</dc:title>
  <dc:creator>hbv</dc:creator>
  <cp:lastModifiedBy>amk</cp:lastModifiedBy>
  <cp:revision>170</cp:revision>
  <dcterms:created xsi:type="dcterms:W3CDTF">2008-10-30T09:43:53Z</dcterms:created>
  <dcterms:modified xsi:type="dcterms:W3CDTF">2021-10-14T06:39:19Z</dcterms:modified>
</cp:coreProperties>
</file>