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4" r:id="rId6"/>
    <p:sldId id="299" r:id="rId7"/>
    <p:sldId id="300" r:id="rId8"/>
    <p:sldId id="302" r:id="rId9"/>
  </p:sldIdLst>
  <p:sldSz cx="9144000" cy="5141595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897B"/>
    <a:srgbClr val="E4402F"/>
    <a:srgbClr val="FFFDEF"/>
    <a:srgbClr val="CB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16" y="-53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168815" y="1679194"/>
            <a:ext cx="540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</a:t>
            </a:r>
            <a:r>
              <a:rPr lang="en-US" altLang="zh-CN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话题与服务</a:t>
            </a:r>
            <a:endParaRPr lang="zh-CN" altLang="en-US" sz="36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7" name="Group 14"/>
          <p:cNvGrpSpPr/>
          <p:nvPr/>
        </p:nvGrpSpPr>
        <p:grpSpPr bwMode="auto">
          <a:xfrm>
            <a:off x="5029470" y="3009913"/>
            <a:ext cx="219347" cy="219347"/>
            <a:chOff x="4248" y="3024"/>
            <a:chExt cx="600" cy="599"/>
          </a:xfrm>
        </p:grpSpPr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9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5255167" y="2981088"/>
            <a:ext cx="14300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2020.07.17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29"/>
            <p:cNvSpPr/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30"/>
            <p:cNvSpPr/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32"/>
            <p:cNvSpPr/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33"/>
            <p:cNvSpPr/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34"/>
            <p:cNvSpPr/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35"/>
            <p:cNvSpPr/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36"/>
            <p:cNvSpPr/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37"/>
            <p:cNvSpPr/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38"/>
            <p:cNvSpPr/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39"/>
            <p:cNvSpPr/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40"/>
            <p:cNvSpPr/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41"/>
            <p:cNvSpPr/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42"/>
            <p:cNvSpPr/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43"/>
            <p:cNvSpPr/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44"/>
            <p:cNvSpPr/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46"/>
            <p:cNvSpPr/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47"/>
            <p:cNvSpPr/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48"/>
            <p:cNvSpPr/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49"/>
            <p:cNvSpPr/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50"/>
            <p:cNvSpPr/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51"/>
            <p:cNvSpPr/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52"/>
            <p:cNvSpPr/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53"/>
            <p:cNvSpPr/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54"/>
            <p:cNvSpPr/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5"/>
            <p:cNvSpPr/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56"/>
            <p:cNvSpPr/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63"/>
            <p:cNvSpPr/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64"/>
            <p:cNvSpPr/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65"/>
            <p:cNvSpPr/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66"/>
            <p:cNvSpPr/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/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/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/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/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/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/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/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/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/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/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/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/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/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/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/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/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/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/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/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/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/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/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/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/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/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/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/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/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/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/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/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/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/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/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/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/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/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/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/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/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/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/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/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/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/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/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/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/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/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/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/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/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/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/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/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/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/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/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/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/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/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/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/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/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/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/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/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/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/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/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/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/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/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/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/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/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/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/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/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/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/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/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/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/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/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/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/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/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/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/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/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/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/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/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/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/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/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/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/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/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/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/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/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/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/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/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/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/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/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/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/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/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/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/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/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/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/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/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/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/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/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/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/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/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/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/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/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/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/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/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/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/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/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/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/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/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/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/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/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/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/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/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/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/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/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/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/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/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/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/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/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/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/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/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/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/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/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/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/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/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/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/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/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/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/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/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/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/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/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/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/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/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/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/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/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/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/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/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/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/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/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/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/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/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/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/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/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/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/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/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/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/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/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/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/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/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/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/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/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/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/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/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/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/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/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/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/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/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/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/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/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/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/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/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/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/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/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/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/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/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/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/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/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/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/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/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/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/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/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/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/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/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/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/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/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/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/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/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/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/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/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/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/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/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/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/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/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/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/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/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/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/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/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/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/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/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/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/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/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/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/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/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/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/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/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/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/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/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/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/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/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/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/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/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/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/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/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/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/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/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/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/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/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/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/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/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/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/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/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/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/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/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/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/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/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/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/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/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/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/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/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/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/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/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/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/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/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/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/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/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/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/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/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/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/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/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/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/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/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/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/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/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/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/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/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/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/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/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/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/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/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/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/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/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/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/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/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/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/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/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/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/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/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/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/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/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/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/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/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/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/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/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/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/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/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/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/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/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/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/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/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/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/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/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/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/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/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/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/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/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/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/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/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/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/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/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/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/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/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/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/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/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/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/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/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/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/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/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/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/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/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/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/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/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/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/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/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/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/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/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/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/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/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/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/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/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/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/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/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/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/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/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/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/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/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/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/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05"/>
            <p:cNvSpPr/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503868" y="2987338"/>
            <a:ext cx="12496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：张洪嘉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3" name="文本占位符 2"/>
          <p:cNvSpPr txBox="1"/>
          <p:nvPr/>
        </p:nvSpPr>
        <p:spPr>
          <a:xfrm>
            <a:off x="3168650" y="2262505"/>
            <a:ext cx="5168900" cy="4914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 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从使用虚拟机安装</a:t>
            </a:r>
            <a:r>
              <a:rPr lang="en-US" altLang="zh-C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Ubuntu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开始，框架分析为主结合</a:t>
            </a:r>
            <a:r>
              <a:rPr lang="en-US" altLang="zh-C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C++</a:t>
            </a:r>
            <a:r>
              <a:rPr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代码分析话题与服务在实现过程中需要做的种种操作。</a:t>
            </a:r>
            <a:endParaRPr sz="1000" b="0" dirty="0" err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fade thruBlk="1"/>
      </p:transition>
    </mc:Choice>
    <mc:Fallback>
      <p:transition spd="slow" advClick="0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1000822" y="3356710"/>
            <a:ext cx="1760456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系统安装</a:t>
            </a:r>
            <a:endParaRPr lang="zh-CN" altLang="en-US" sz="1700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3778029" y="3356710"/>
            <a:ext cx="15878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ROS</a:t>
            </a: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TextBox 52"/>
          <p:cNvSpPr txBox="1"/>
          <p:nvPr/>
        </p:nvSpPr>
        <p:spPr>
          <a:xfrm>
            <a:off x="6754633" y="3356710"/>
            <a:ext cx="15878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话题通信实例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Freeform 13"/>
          <p:cNvSpPr>
            <a:spLocks noEditPoints="1"/>
          </p:cNvSpPr>
          <p:nvPr/>
        </p:nvSpPr>
        <p:spPr bwMode="auto">
          <a:xfrm>
            <a:off x="7214377" y="2496684"/>
            <a:ext cx="377687" cy="406394"/>
          </a:xfrm>
          <a:custGeom>
            <a:avLst/>
            <a:gdLst>
              <a:gd name="T0" fmla="*/ 255 w 847"/>
              <a:gd name="T1" fmla="*/ 138 h 903"/>
              <a:gd name="T2" fmla="*/ 555 w 847"/>
              <a:gd name="T3" fmla="*/ 100 h 903"/>
              <a:gd name="T4" fmla="*/ 448 w 847"/>
              <a:gd name="T5" fmla="*/ 61 h 903"/>
              <a:gd name="T6" fmla="*/ 324 w 847"/>
              <a:gd name="T7" fmla="*/ 61 h 903"/>
              <a:gd name="T8" fmla="*/ 217 w 847"/>
              <a:gd name="T9" fmla="*/ 100 h 903"/>
              <a:gd name="T10" fmla="*/ 697 w 847"/>
              <a:gd name="T11" fmla="*/ 782 h 903"/>
              <a:gd name="T12" fmla="*/ 709 w 847"/>
              <a:gd name="T13" fmla="*/ 755 h 903"/>
              <a:gd name="T14" fmla="*/ 660 w 847"/>
              <a:gd name="T15" fmla="*/ 586 h 903"/>
              <a:gd name="T16" fmla="*/ 629 w 847"/>
              <a:gd name="T17" fmla="*/ 586 h 903"/>
              <a:gd name="T18" fmla="*/ 629 w 847"/>
              <a:gd name="T19" fmla="*/ 716 h 903"/>
              <a:gd name="T20" fmla="*/ 630 w 847"/>
              <a:gd name="T21" fmla="*/ 719 h 903"/>
              <a:gd name="T22" fmla="*/ 631 w 847"/>
              <a:gd name="T23" fmla="*/ 722 h 903"/>
              <a:gd name="T24" fmla="*/ 633 w 847"/>
              <a:gd name="T25" fmla="*/ 724 h 903"/>
              <a:gd name="T26" fmla="*/ 807 w 847"/>
              <a:gd name="T27" fmla="*/ 596 h 903"/>
              <a:gd name="T28" fmla="*/ 644 w 847"/>
              <a:gd name="T29" fmla="*/ 510 h 903"/>
              <a:gd name="T30" fmla="*/ 607 w 847"/>
              <a:gd name="T31" fmla="*/ 899 h 903"/>
              <a:gd name="T32" fmla="*/ 837 w 847"/>
              <a:gd name="T33" fmla="*/ 743 h 903"/>
              <a:gd name="T34" fmla="*/ 808 w 847"/>
              <a:gd name="T35" fmla="*/ 737 h 903"/>
              <a:gd name="T36" fmla="*/ 645 w 847"/>
              <a:gd name="T37" fmla="*/ 872 h 903"/>
              <a:gd name="T38" fmla="*/ 481 w 847"/>
              <a:gd name="T39" fmla="*/ 675 h 903"/>
              <a:gd name="T40" fmla="*/ 676 w 847"/>
              <a:gd name="T41" fmla="*/ 543 h 903"/>
              <a:gd name="T42" fmla="*/ 808 w 847"/>
              <a:gd name="T43" fmla="*/ 737 h 903"/>
              <a:gd name="T44" fmla="*/ 284 w 847"/>
              <a:gd name="T45" fmla="*/ 736 h 903"/>
              <a:gd name="T46" fmla="*/ 485 w 847"/>
              <a:gd name="T47" fmla="*/ 536 h 903"/>
              <a:gd name="T48" fmla="*/ 526 w 847"/>
              <a:gd name="T49" fmla="*/ 505 h 903"/>
              <a:gd name="T50" fmla="*/ 732 w 847"/>
              <a:gd name="T51" fmla="*/ 306 h 903"/>
              <a:gd name="T52" fmla="*/ 740 w 847"/>
              <a:gd name="T53" fmla="*/ 494 h 903"/>
              <a:gd name="T54" fmla="*/ 772 w 847"/>
              <a:gd name="T55" fmla="*/ 505 h 903"/>
              <a:gd name="T56" fmla="*/ 772 w 847"/>
              <a:gd name="T57" fmla="*/ 208 h 903"/>
              <a:gd name="T58" fmla="*/ 40 w 847"/>
              <a:gd name="T59" fmla="*/ 167 h 903"/>
              <a:gd name="T60" fmla="*/ 0 w 847"/>
              <a:gd name="T61" fmla="*/ 314 h 903"/>
              <a:gd name="T62" fmla="*/ 0 w 847"/>
              <a:gd name="T63" fmla="*/ 536 h 903"/>
              <a:gd name="T64" fmla="*/ 0 w 847"/>
              <a:gd name="T65" fmla="*/ 751 h 903"/>
              <a:gd name="T66" fmla="*/ 427 w 847"/>
              <a:gd name="T67" fmla="*/ 791 h 903"/>
              <a:gd name="T68" fmla="*/ 32 w 847"/>
              <a:gd name="T69" fmla="*/ 314 h 903"/>
              <a:gd name="T70" fmla="*/ 40 w 847"/>
              <a:gd name="T71" fmla="*/ 306 h 903"/>
              <a:gd name="T72" fmla="*/ 252 w 847"/>
              <a:gd name="T73" fmla="*/ 505 h 903"/>
              <a:gd name="T74" fmla="*/ 32 w 847"/>
              <a:gd name="T75" fmla="*/ 314 h 903"/>
              <a:gd name="T76" fmla="*/ 252 w 847"/>
              <a:gd name="T77" fmla="*/ 536 h 903"/>
              <a:gd name="T78" fmla="*/ 40 w 847"/>
              <a:gd name="T79" fmla="*/ 736 h 903"/>
              <a:gd name="T80" fmla="*/ 32 w 847"/>
              <a:gd name="T81" fmla="*/ 536 h 903"/>
              <a:gd name="T82" fmla="*/ 284 w 847"/>
              <a:gd name="T83" fmla="*/ 505 h 903"/>
              <a:gd name="T84" fmla="*/ 284 w 847"/>
              <a:gd name="T85" fmla="*/ 306 h 903"/>
              <a:gd name="T86" fmla="*/ 495 w 847"/>
              <a:gd name="T87" fmla="*/ 505 h 903"/>
              <a:gd name="T88" fmla="*/ 511 w 847"/>
              <a:gd name="T89" fmla="*/ 207 h 903"/>
              <a:gd name="T90" fmla="*/ 538 w 847"/>
              <a:gd name="T91" fmla="*/ 235 h 903"/>
              <a:gd name="T92" fmla="*/ 483 w 847"/>
              <a:gd name="T93" fmla="*/ 235 h 903"/>
              <a:gd name="T94" fmla="*/ 268 w 847"/>
              <a:gd name="T95" fmla="*/ 207 h 903"/>
              <a:gd name="T96" fmla="*/ 295 w 847"/>
              <a:gd name="T97" fmla="*/ 235 h 903"/>
              <a:gd name="T98" fmla="*/ 241 w 847"/>
              <a:gd name="T99" fmla="*/ 23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7" h="903">
                <a:moveTo>
                  <a:pt x="217" y="100"/>
                </a:moveTo>
                <a:cubicBezTo>
                  <a:pt x="217" y="121"/>
                  <a:pt x="234" y="138"/>
                  <a:pt x="255" y="138"/>
                </a:cubicBezTo>
                <a:lnTo>
                  <a:pt x="517" y="138"/>
                </a:lnTo>
                <a:cubicBezTo>
                  <a:pt x="538" y="138"/>
                  <a:pt x="555" y="121"/>
                  <a:pt x="555" y="100"/>
                </a:cubicBezTo>
                <a:cubicBezTo>
                  <a:pt x="555" y="79"/>
                  <a:pt x="538" y="61"/>
                  <a:pt x="517" y="61"/>
                </a:cubicBezTo>
                <a:lnTo>
                  <a:pt x="448" y="61"/>
                </a:lnTo>
                <a:cubicBezTo>
                  <a:pt x="448" y="27"/>
                  <a:pt x="420" y="0"/>
                  <a:pt x="386" y="0"/>
                </a:cubicBezTo>
                <a:cubicBezTo>
                  <a:pt x="352" y="0"/>
                  <a:pt x="324" y="27"/>
                  <a:pt x="324" y="61"/>
                </a:cubicBezTo>
                <a:lnTo>
                  <a:pt x="255" y="61"/>
                </a:lnTo>
                <a:cubicBezTo>
                  <a:pt x="234" y="61"/>
                  <a:pt x="217" y="79"/>
                  <a:pt x="217" y="100"/>
                </a:cubicBezTo>
                <a:close/>
                <a:moveTo>
                  <a:pt x="686" y="777"/>
                </a:moveTo>
                <a:cubicBezTo>
                  <a:pt x="689" y="780"/>
                  <a:pt x="693" y="782"/>
                  <a:pt x="697" y="782"/>
                </a:cubicBezTo>
                <a:cubicBezTo>
                  <a:pt x="702" y="782"/>
                  <a:pt x="706" y="780"/>
                  <a:pt x="709" y="777"/>
                </a:cubicBezTo>
                <a:cubicBezTo>
                  <a:pt x="715" y="771"/>
                  <a:pt x="715" y="761"/>
                  <a:pt x="709" y="755"/>
                </a:cubicBezTo>
                <a:lnTo>
                  <a:pt x="660" y="706"/>
                </a:lnTo>
                <a:lnTo>
                  <a:pt x="660" y="586"/>
                </a:lnTo>
                <a:cubicBezTo>
                  <a:pt x="660" y="577"/>
                  <a:pt x="653" y="570"/>
                  <a:pt x="644" y="570"/>
                </a:cubicBezTo>
                <a:cubicBezTo>
                  <a:pt x="636" y="570"/>
                  <a:pt x="629" y="577"/>
                  <a:pt x="629" y="586"/>
                </a:cubicBezTo>
                <a:lnTo>
                  <a:pt x="629" y="713"/>
                </a:lnTo>
                <a:cubicBezTo>
                  <a:pt x="629" y="714"/>
                  <a:pt x="629" y="715"/>
                  <a:pt x="629" y="716"/>
                </a:cubicBezTo>
                <a:cubicBezTo>
                  <a:pt x="629" y="716"/>
                  <a:pt x="629" y="717"/>
                  <a:pt x="629" y="717"/>
                </a:cubicBezTo>
                <a:cubicBezTo>
                  <a:pt x="629" y="718"/>
                  <a:pt x="630" y="718"/>
                  <a:pt x="630" y="719"/>
                </a:cubicBezTo>
                <a:cubicBezTo>
                  <a:pt x="630" y="719"/>
                  <a:pt x="630" y="720"/>
                  <a:pt x="631" y="720"/>
                </a:cubicBezTo>
                <a:cubicBezTo>
                  <a:pt x="631" y="721"/>
                  <a:pt x="631" y="721"/>
                  <a:pt x="631" y="722"/>
                </a:cubicBezTo>
                <a:cubicBezTo>
                  <a:pt x="632" y="722"/>
                  <a:pt x="632" y="723"/>
                  <a:pt x="633" y="724"/>
                </a:cubicBezTo>
                <a:cubicBezTo>
                  <a:pt x="633" y="724"/>
                  <a:pt x="633" y="724"/>
                  <a:pt x="633" y="724"/>
                </a:cubicBezTo>
                <a:lnTo>
                  <a:pt x="686" y="777"/>
                </a:lnTo>
                <a:close/>
                <a:moveTo>
                  <a:pt x="807" y="596"/>
                </a:moveTo>
                <a:cubicBezTo>
                  <a:pt x="777" y="552"/>
                  <a:pt x="733" y="523"/>
                  <a:pt x="681" y="513"/>
                </a:cubicBezTo>
                <a:cubicBezTo>
                  <a:pt x="669" y="511"/>
                  <a:pt x="657" y="510"/>
                  <a:pt x="644" y="510"/>
                </a:cubicBezTo>
                <a:cubicBezTo>
                  <a:pt x="550" y="510"/>
                  <a:pt x="469" y="577"/>
                  <a:pt x="451" y="669"/>
                </a:cubicBezTo>
                <a:cubicBezTo>
                  <a:pt x="431" y="776"/>
                  <a:pt x="501" y="879"/>
                  <a:pt x="607" y="899"/>
                </a:cubicBezTo>
                <a:cubicBezTo>
                  <a:pt x="620" y="902"/>
                  <a:pt x="632" y="903"/>
                  <a:pt x="645" y="903"/>
                </a:cubicBezTo>
                <a:cubicBezTo>
                  <a:pt x="739" y="903"/>
                  <a:pt x="820" y="836"/>
                  <a:pt x="837" y="743"/>
                </a:cubicBezTo>
                <a:cubicBezTo>
                  <a:pt x="847" y="692"/>
                  <a:pt x="836" y="639"/>
                  <a:pt x="807" y="596"/>
                </a:cubicBezTo>
                <a:close/>
                <a:moveTo>
                  <a:pt x="808" y="737"/>
                </a:moveTo>
                <a:lnTo>
                  <a:pt x="808" y="737"/>
                </a:lnTo>
                <a:cubicBezTo>
                  <a:pt x="793" y="816"/>
                  <a:pt x="724" y="872"/>
                  <a:pt x="645" y="872"/>
                </a:cubicBezTo>
                <a:cubicBezTo>
                  <a:pt x="634" y="872"/>
                  <a:pt x="624" y="871"/>
                  <a:pt x="613" y="869"/>
                </a:cubicBezTo>
                <a:cubicBezTo>
                  <a:pt x="523" y="852"/>
                  <a:pt x="464" y="765"/>
                  <a:pt x="481" y="675"/>
                </a:cubicBezTo>
                <a:cubicBezTo>
                  <a:pt x="496" y="597"/>
                  <a:pt x="565" y="540"/>
                  <a:pt x="644" y="540"/>
                </a:cubicBezTo>
                <a:cubicBezTo>
                  <a:pt x="655" y="540"/>
                  <a:pt x="665" y="541"/>
                  <a:pt x="676" y="543"/>
                </a:cubicBezTo>
                <a:cubicBezTo>
                  <a:pt x="719" y="551"/>
                  <a:pt x="757" y="576"/>
                  <a:pt x="782" y="613"/>
                </a:cubicBezTo>
                <a:cubicBezTo>
                  <a:pt x="807" y="650"/>
                  <a:pt x="816" y="694"/>
                  <a:pt x="808" y="737"/>
                </a:cubicBezTo>
                <a:close/>
                <a:moveTo>
                  <a:pt x="413" y="736"/>
                </a:moveTo>
                <a:lnTo>
                  <a:pt x="284" y="736"/>
                </a:lnTo>
                <a:lnTo>
                  <a:pt x="284" y="536"/>
                </a:lnTo>
                <a:lnTo>
                  <a:pt x="485" y="536"/>
                </a:lnTo>
                <a:cubicBezTo>
                  <a:pt x="497" y="524"/>
                  <a:pt x="512" y="514"/>
                  <a:pt x="527" y="505"/>
                </a:cubicBezTo>
                <a:lnTo>
                  <a:pt x="526" y="505"/>
                </a:lnTo>
                <a:lnTo>
                  <a:pt x="526" y="306"/>
                </a:lnTo>
                <a:lnTo>
                  <a:pt x="732" y="306"/>
                </a:lnTo>
                <a:cubicBezTo>
                  <a:pt x="736" y="306"/>
                  <a:pt x="740" y="309"/>
                  <a:pt x="740" y="314"/>
                </a:cubicBezTo>
                <a:lnTo>
                  <a:pt x="740" y="494"/>
                </a:lnTo>
                <a:cubicBezTo>
                  <a:pt x="751" y="499"/>
                  <a:pt x="762" y="505"/>
                  <a:pt x="772" y="511"/>
                </a:cubicBezTo>
                <a:lnTo>
                  <a:pt x="772" y="505"/>
                </a:lnTo>
                <a:lnTo>
                  <a:pt x="772" y="314"/>
                </a:lnTo>
                <a:lnTo>
                  <a:pt x="772" y="208"/>
                </a:lnTo>
                <a:cubicBezTo>
                  <a:pt x="772" y="185"/>
                  <a:pt x="754" y="167"/>
                  <a:pt x="732" y="167"/>
                </a:cubicBezTo>
                <a:lnTo>
                  <a:pt x="40" y="167"/>
                </a:lnTo>
                <a:cubicBezTo>
                  <a:pt x="18" y="167"/>
                  <a:pt x="0" y="185"/>
                  <a:pt x="0" y="208"/>
                </a:cubicBezTo>
                <a:lnTo>
                  <a:pt x="0" y="314"/>
                </a:lnTo>
                <a:lnTo>
                  <a:pt x="0" y="505"/>
                </a:lnTo>
                <a:lnTo>
                  <a:pt x="0" y="536"/>
                </a:lnTo>
                <a:lnTo>
                  <a:pt x="0" y="727"/>
                </a:lnTo>
                <a:lnTo>
                  <a:pt x="0" y="751"/>
                </a:lnTo>
                <a:cubicBezTo>
                  <a:pt x="0" y="773"/>
                  <a:pt x="18" y="791"/>
                  <a:pt x="40" y="791"/>
                </a:cubicBezTo>
                <a:lnTo>
                  <a:pt x="427" y="791"/>
                </a:lnTo>
                <a:cubicBezTo>
                  <a:pt x="420" y="773"/>
                  <a:pt x="415" y="755"/>
                  <a:pt x="413" y="736"/>
                </a:cubicBezTo>
                <a:close/>
                <a:moveTo>
                  <a:pt x="32" y="314"/>
                </a:moveTo>
                <a:lnTo>
                  <a:pt x="32" y="314"/>
                </a:lnTo>
                <a:cubicBezTo>
                  <a:pt x="32" y="309"/>
                  <a:pt x="36" y="306"/>
                  <a:pt x="40" y="306"/>
                </a:cubicBezTo>
                <a:lnTo>
                  <a:pt x="252" y="306"/>
                </a:lnTo>
                <a:lnTo>
                  <a:pt x="252" y="505"/>
                </a:lnTo>
                <a:lnTo>
                  <a:pt x="32" y="505"/>
                </a:lnTo>
                <a:lnTo>
                  <a:pt x="32" y="314"/>
                </a:lnTo>
                <a:close/>
                <a:moveTo>
                  <a:pt x="252" y="536"/>
                </a:moveTo>
                <a:lnTo>
                  <a:pt x="252" y="536"/>
                </a:lnTo>
                <a:lnTo>
                  <a:pt x="252" y="736"/>
                </a:lnTo>
                <a:lnTo>
                  <a:pt x="40" y="736"/>
                </a:lnTo>
                <a:cubicBezTo>
                  <a:pt x="36" y="736"/>
                  <a:pt x="32" y="732"/>
                  <a:pt x="32" y="727"/>
                </a:cubicBezTo>
                <a:lnTo>
                  <a:pt x="32" y="536"/>
                </a:lnTo>
                <a:lnTo>
                  <a:pt x="252" y="536"/>
                </a:lnTo>
                <a:close/>
                <a:moveTo>
                  <a:pt x="284" y="505"/>
                </a:moveTo>
                <a:lnTo>
                  <a:pt x="284" y="505"/>
                </a:lnTo>
                <a:lnTo>
                  <a:pt x="284" y="306"/>
                </a:lnTo>
                <a:lnTo>
                  <a:pt x="495" y="306"/>
                </a:lnTo>
                <a:lnTo>
                  <a:pt x="495" y="505"/>
                </a:lnTo>
                <a:lnTo>
                  <a:pt x="284" y="505"/>
                </a:lnTo>
                <a:close/>
                <a:moveTo>
                  <a:pt x="511" y="207"/>
                </a:moveTo>
                <a:lnTo>
                  <a:pt x="511" y="207"/>
                </a:lnTo>
                <a:cubicBezTo>
                  <a:pt x="526" y="207"/>
                  <a:pt x="538" y="219"/>
                  <a:pt x="538" y="235"/>
                </a:cubicBezTo>
                <a:cubicBezTo>
                  <a:pt x="538" y="250"/>
                  <a:pt x="526" y="262"/>
                  <a:pt x="511" y="262"/>
                </a:cubicBezTo>
                <a:cubicBezTo>
                  <a:pt x="496" y="262"/>
                  <a:pt x="483" y="250"/>
                  <a:pt x="483" y="235"/>
                </a:cubicBezTo>
                <a:cubicBezTo>
                  <a:pt x="483" y="219"/>
                  <a:pt x="496" y="207"/>
                  <a:pt x="511" y="207"/>
                </a:cubicBezTo>
                <a:close/>
                <a:moveTo>
                  <a:pt x="268" y="207"/>
                </a:moveTo>
                <a:lnTo>
                  <a:pt x="268" y="207"/>
                </a:lnTo>
                <a:cubicBezTo>
                  <a:pt x="283" y="207"/>
                  <a:pt x="295" y="219"/>
                  <a:pt x="295" y="235"/>
                </a:cubicBezTo>
                <a:cubicBezTo>
                  <a:pt x="295" y="250"/>
                  <a:pt x="283" y="262"/>
                  <a:pt x="268" y="262"/>
                </a:cubicBezTo>
                <a:cubicBezTo>
                  <a:pt x="253" y="262"/>
                  <a:pt x="241" y="250"/>
                  <a:pt x="241" y="235"/>
                </a:cubicBezTo>
                <a:cubicBezTo>
                  <a:pt x="241" y="219"/>
                  <a:pt x="253" y="207"/>
                  <a:pt x="268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049371" y="2213456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4" name="Freeform 9"/>
          <p:cNvSpPr>
            <a:spLocks noEditPoints="1"/>
          </p:cNvSpPr>
          <p:nvPr/>
        </p:nvSpPr>
        <p:spPr bwMode="auto">
          <a:xfrm>
            <a:off x="7362328" y="2486991"/>
            <a:ext cx="373027" cy="423240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2213610"/>
            <a:ext cx="1225550" cy="974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2213610"/>
            <a:ext cx="1224915" cy="97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Freeform 11"/>
          <p:cNvSpPr/>
          <p:nvPr/>
        </p:nvSpPr>
        <p:spPr bwMode="auto">
          <a:xfrm>
            <a:off x="5500688" y="3328988"/>
            <a:ext cx="1211262" cy="587375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Freeform 16"/>
          <p:cNvSpPr/>
          <p:nvPr/>
        </p:nvSpPr>
        <p:spPr bwMode="auto">
          <a:xfrm>
            <a:off x="858838" y="3328988"/>
            <a:ext cx="1211262" cy="587375"/>
          </a:xfrm>
          <a:custGeom>
            <a:avLst/>
            <a:gdLst>
              <a:gd name="T0" fmla="*/ 465 w 488"/>
              <a:gd name="T1" fmla="*/ 0 h 237"/>
              <a:gd name="T2" fmla="*/ 22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2 w 488"/>
              <a:gd name="T9" fmla="*/ 207 h 237"/>
              <a:gd name="T10" fmla="*/ 226 w 488"/>
              <a:gd name="T11" fmla="*/ 207 h 237"/>
              <a:gd name="T12" fmla="*/ 234 w 488"/>
              <a:gd name="T13" fmla="*/ 220 h 237"/>
              <a:gd name="T14" fmla="*/ 244 w 488"/>
              <a:gd name="T15" fmla="*/ 237 h 237"/>
              <a:gd name="T16" fmla="*/ 253 w 488"/>
              <a:gd name="T17" fmla="*/ 220 h 237"/>
              <a:gd name="T18" fmla="*/ 261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2" y="207"/>
                </a:cubicBezTo>
                <a:cubicBezTo>
                  <a:pt x="226" y="207"/>
                  <a:pt x="226" y="207"/>
                  <a:pt x="226" y="207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3" y="220"/>
                  <a:pt x="253" y="220"/>
                  <a:pt x="253" y="220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7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7" y="0"/>
                  <a:pt x="465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7" name="Freeform 21"/>
          <p:cNvSpPr/>
          <p:nvPr/>
        </p:nvSpPr>
        <p:spPr bwMode="auto">
          <a:xfrm>
            <a:off x="6877050" y="2100263"/>
            <a:ext cx="1576388" cy="781050"/>
          </a:xfrm>
          <a:custGeom>
            <a:avLst/>
            <a:gdLst>
              <a:gd name="T0" fmla="*/ 612 w 635"/>
              <a:gd name="T1" fmla="*/ 0 h 315"/>
              <a:gd name="T2" fmla="*/ 23 w 635"/>
              <a:gd name="T3" fmla="*/ 0 h 315"/>
              <a:gd name="T4" fmla="*/ 0 w 635"/>
              <a:gd name="T5" fmla="*/ 23 h 315"/>
              <a:gd name="T6" fmla="*/ 0 w 635"/>
              <a:gd name="T7" fmla="*/ 262 h 315"/>
              <a:gd name="T8" fmla="*/ 23 w 635"/>
              <a:gd name="T9" fmla="*/ 285 h 315"/>
              <a:gd name="T10" fmla="*/ 308 w 635"/>
              <a:gd name="T11" fmla="*/ 285 h 315"/>
              <a:gd name="T12" fmla="*/ 316 w 635"/>
              <a:gd name="T13" fmla="*/ 298 h 315"/>
              <a:gd name="T14" fmla="*/ 325 w 635"/>
              <a:gd name="T15" fmla="*/ 315 h 315"/>
              <a:gd name="T16" fmla="*/ 335 w 635"/>
              <a:gd name="T17" fmla="*/ 298 h 315"/>
              <a:gd name="T18" fmla="*/ 343 w 635"/>
              <a:gd name="T19" fmla="*/ 285 h 315"/>
              <a:gd name="T20" fmla="*/ 612 w 635"/>
              <a:gd name="T21" fmla="*/ 285 h 315"/>
              <a:gd name="T22" fmla="*/ 635 w 635"/>
              <a:gd name="T23" fmla="*/ 262 h 315"/>
              <a:gd name="T24" fmla="*/ 635 w 635"/>
              <a:gd name="T25" fmla="*/ 23 h 315"/>
              <a:gd name="T26" fmla="*/ 612 w 635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315">
                <a:moveTo>
                  <a:pt x="612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5"/>
                  <a:pt x="10" y="285"/>
                  <a:pt x="23" y="285"/>
                </a:cubicBezTo>
                <a:cubicBezTo>
                  <a:pt x="308" y="285"/>
                  <a:pt x="308" y="285"/>
                  <a:pt x="308" y="285"/>
                </a:cubicBezTo>
                <a:cubicBezTo>
                  <a:pt x="316" y="298"/>
                  <a:pt x="316" y="298"/>
                  <a:pt x="316" y="298"/>
                </a:cubicBezTo>
                <a:cubicBezTo>
                  <a:pt x="325" y="315"/>
                  <a:pt x="325" y="315"/>
                  <a:pt x="325" y="315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85"/>
                  <a:pt x="343" y="285"/>
                  <a:pt x="343" y="285"/>
                </a:cubicBezTo>
                <a:cubicBezTo>
                  <a:pt x="612" y="285"/>
                  <a:pt x="612" y="285"/>
                  <a:pt x="612" y="285"/>
                </a:cubicBezTo>
                <a:cubicBezTo>
                  <a:pt x="624" y="285"/>
                  <a:pt x="635" y="275"/>
                  <a:pt x="635" y="262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35" y="10"/>
                  <a:pt x="624" y="0"/>
                  <a:pt x="612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7031038" y="2216150"/>
            <a:ext cx="1295400" cy="44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>
                <a:solidFill>
                  <a:srgbClr val="A2897B"/>
                </a:solidFill>
              </a:rPr>
              <a:t>We have many PowerPoint </a:t>
            </a:r>
            <a:r>
              <a:rPr lang="zh-CN" altLang="en-US" sz="800">
                <a:solidFill>
                  <a:srgbClr val="A2897B"/>
                </a:solidFill>
              </a:rPr>
              <a:t>templates</a:t>
            </a:r>
            <a:endParaRPr lang="zh-CN" altLang="en-US" sz="800">
              <a:solidFill>
                <a:srgbClr val="A2897B"/>
              </a:solidFill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827088" y="3340100"/>
            <a:ext cx="1295400" cy="44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rgbClr val="A2897B"/>
                </a:solidFill>
              </a:rPr>
              <a:t>We have many PowerPoint </a:t>
            </a:r>
            <a:r>
              <a:rPr lang="zh-CN" altLang="en-US" sz="800" dirty="0">
                <a:solidFill>
                  <a:srgbClr val="A2897B"/>
                </a:solidFill>
              </a:rPr>
              <a:t>templates</a:t>
            </a:r>
            <a:endParaRPr lang="zh-CN" altLang="en-US" sz="800" dirty="0">
              <a:solidFill>
                <a:srgbClr val="A2897B"/>
              </a:solidFill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465763" y="3330575"/>
            <a:ext cx="129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系统安装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使用虚拟机安装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Ubuntu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操作系统流程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15" y="903605"/>
            <a:ext cx="8070215" cy="398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67" grpId="0" animBg="1"/>
          <p:bldP spid="19472" grpId="0" animBg="1"/>
          <p:bldP spid="19477" grpId="0" animBg="1"/>
          <p:bldP spid="19478" grpId="0"/>
          <p:bldP spid="19479" grpId="0"/>
          <p:bldP spid="1948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4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4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4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94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94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94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67" grpId="0" animBg="1"/>
          <p:bldP spid="19472" grpId="0" animBg="1"/>
          <p:bldP spid="19477" grpId="0" animBg="1"/>
          <p:bldP spid="19478" grpId="0"/>
          <p:bldP spid="19479" grpId="0"/>
          <p:bldP spid="1948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ROS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简要介绍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具体是什么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0" y="4866005"/>
            <a:ext cx="2540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参考《古月居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入门二十一讲》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3880" y="1096010"/>
            <a:ext cx="7522845" cy="1847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92275" y="3290570"/>
            <a:ext cx="209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松耦合分布式通信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83330" y="3227070"/>
            <a:ext cx="1109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Rviz，Gazebo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5900" y="3290570"/>
            <a:ext cx="123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MoveIt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SLAM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话题通信实例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从框架，订阅者，发布者三方面来进行阐述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0265" y="4388485"/>
            <a:ext cx="2023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首先需要注册才能进行接下来的操作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6530" y="1164590"/>
            <a:ext cx="6250940" cy="322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话题通信实例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从框架，订阅者，发布者三方面来进行阐述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275080"/>
            <a:ext cx="6182995" cy="25914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1300" y="2056130"/>
            <a:ext cx="23063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msg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完善配置文件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prism isContent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228,&quot;width&quot;:17184}"/>
</p:tagLst>
</file>

<file path=ppt/tags/tag2.xml><?xml version="1.0" encoding="utf-8"?>
<p:tagLst xmlns:p="http://schemas.openxmlformats.org/presentationml/2006/main">
  <p:tag name="KSO_WM_UNIT_PLACING_PICTURE_USER_VIEWPORT" val="{&quot;height&quot;:8076,&quot;width&quot;:15660}"/>
</p:tagLst>
</file>

<file path=ppt/tags/tag3.xml><?xml version="1.0" encoding="utf-8"?>
<p:tagLst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演示</Application>
  <PresentationFormat>自定义</PresentationFormat>
  <Paragraphs>59</Paragraphs>
  <Slides>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华文细黑</vt:lpstr>
      <vt:lpstr>微软雅黑</vt:lpstr>
      <vt:lpstr>Impact</vt:lpstr>
      <vt:lpstr>微软雅黑 Light</vt:lpstr>
      <vt:lpstr>Calibri</vt:lpstr>
      <vt:lpstr>Arial Unicode MS</vt:lpstr>
      <vt:lpstr>Arial</vt:lpstr>
      <vt:lpstr>Wingdings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唯美水彩花鸟年终汇报模板</dc:title>
  <dc:creator>www.1ppt.com</dc:creator>
  <cp:lastModifiedBy>19160</cp:lastModifiedBy>
  <cp:revision>46</cp:revision>
  <dcterms:created xsi:type="dcterms:W3CDTF">2015-10-16T11:59:00Z</dcterms:created>
  <dcterms:modified xsi:type="dcterms:W3CDTF">2020-07-17T14:10:14Z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