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3468350" cx="19050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Montserrat Medium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242">
          <p15:clr>
            <a:srgbClr val="747775"/>
          </p15:clr>
        </p15:guide>
        <p15:guide id="2" pos="600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242" orient="horz"/>
        <p:guide pos="60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5" Type="http://schemas.openxmlformats.org/officeDocument/2006/relationships/font" Target="fonts/MontserratMedium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MontserratMedium-italic.fntdata"/><Relationship Id="rId16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Medium-boldItalic.fntdata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274" y="685800"/>
            <a:ext cx="4850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99cb63c4a_0_14:notes"/>
          <p:cNvSpPr/>
          <p:nvPr>
            <p:ph idx="2" type="sldImg"/>
          </p:nvPr>
        </p:nvSpPr>
        <p:spPr>
          <a:xfrm>
            <a:off x="1004274" y="685800"/>
            <a:ext cx="4850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99cb63c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9392" y="1949683"/>
            <a:ext cx="17751300" cy="5375700"/>
          </a:xfrm>
          <a:prstGeom prst="rect">
            <a:avLst/>
          </a:prstGeom>
        </p:spPr>
        <p:txBody>
          <a:bodyPr anchorCtr="0" anchor="b" bIns="186825" lIns="186825" spcFirstLastPara="1" rIns="186825" wrap="square" tIns="1868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49375" y="7421209"/>
            <a:ext cx="17751300" cy="20757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49375" y="2896409"/>
            <a:ext cx="17751300" cy="5142300"/>
          </a:xfrm>
          <a:prstGeom prst="rect">
            <a:avLst/>
          </a:prstGeom>
        </p:spPr>
        <p:txBody>
          <a:bodyPr anchorCtr="0" anchor="b" bIns="186825" lIns="186825" spcFirstLastPara="1" rIns="186825" wrap="square" tIns="1868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49375" y="8254160"/>
            <a:ext cx="17751300" cy="34065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indent="-463550" lvl="0" marL="45720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indent="-412750" lvl="1" marL="914400" algn="ctr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 algn="ctr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 algn="ctr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 algn="ctr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 algn="ctr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 algn="ctr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49375" y="5632041"/>
            <a:ext cx="17751300" cy="22047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49375" y="1165306"/>
            <a:ext cx="17751300" cy="14994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49375" y="3017777"/>
            <a:ext cx="17751300" cy="89460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indent="-412750" lvl="1" marL="914400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49375" y="1165306"/>
            <a:ext cx="17751300" cy="14994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49375" y="3017777"/>
            <a:ext cx="8333100" cy="89460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0067500" y="3017777"/>
            <a:ext cx="8333100" cy="89460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49375" y="1165306"/>
            <a:ext cx="17751300" cy="14994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49375" y="1454849"/>
            <a:ext cx="5850000" cy="1979100"/>
          </a:xfrm>
          <a:prstGeom prst="rect">
            <a:avLst/>
          </a:prstGeom>
        </p:spPr>
        <p:txBody>
          <a:bodyPr anchorCtr="0" anchor="b" bIns="186825" lIns="186825" spcFirstLastPara="1" rIns="186825" wrap="square" tIns="186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49375" y="3638693"/>
            <a:ext cx="5850000" cy="83256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021354" y="1178726"/>
            <a:ext cx="13266300" cy="107115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1pPr>
            <a:lvl2pPr lvl="1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2pPr>
            <a:lvl3pPr lvl="2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3pPr>
            <a:lvl4pPr lvl="3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4pPr>
            <a:lvl5pPr lvl="4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5pPr>
            <a:lvl6pPr lvl="5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6pPr>
            <a:lvl7pPr lvl="6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7pPr>
            <a:lvl8pPr lvl="7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8pPr>
            <a:lvl9pPr lvl="8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525000" y="-327"/>
            <a:ext cx="9525000" cy="1346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6825" lIns="186825" spcFirstLastPara="1" rIns="186825" wrap="square" tIns="186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53125" y="3229092"/>
            <a:ext cx="8427600" cy="3881400"/>
          </a:xfrm>
          <a:prstGeom prst="rect">
            <a:avLst/>
          </a:prstGeom>
        </p:spPr>
        <p:txBody>
          <a:bodyPr anchorCtr="0" anchor="b" bIns="186825" lIns="186825" spcFirstLastPara="1" rIns="186825" wrap="square" tIns="1868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53125" y="7339904"/>
            <a:ext cx="8427600" cy="32340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0290625" y="1896004"/>
            <a:ext cx="7993800" cy="96759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indent="-412750" lvl="1" marL="914400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49375" y="11077839"/>
            <a:ext cx="12497400" cy="15843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49375" y="1165306"/>
            <a:ext cx="177513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49375" y="3017777"/>
            <a:ext cx="17751300" cy="89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normAutofit/>
          </a:bodyPr>
          <a:lstStyle>
            <a:lvl1pPr indent="-463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1pPr>
            <a:lvl2pPr indent="-412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○"/>
              <a:defRPr sz="2900">
                <a:solidFill>
                  <a:schemeClr val="dk2"/>
                </a:solidFill>
              </a:defRPr>
            </a:lvl2pPr>
            <a:lvl3pPr indent="-412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■"/>
              <a:defRPr sz="2900">
                <a:solidFill>
                  <a:schemeClr val="dk2"/>
                </a:solidFill>
              </a:defRPr>
            </a:lvl3pPr>
            <a:lvl4pPr indent="-412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4pPr>
            <a:lvl5pPr indent="-412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○"/>
              <a:defRPr sz="2900">
                <a:solidFill>
                  <a:schemeClr val="dk2"/>
                </a:solidFill>
              </a:defRPr>
            </a:lvl5pPr>
            <a:lvl6pPr indent="-412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■"/>
              <a:defRPr sz="2900">
                <a:solidFill>
                  <a:schemeClr val="dk2"/>
                </a:solidFill>
              </a:defRPr>
            </a:lvl6pPr>
            <a:lvl7pPr indent="-412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7pPr>
            <a:lvl8pPr indent="-412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○"/>
              <a:defRPr sz="2900">
                <a:solidFill>
                  <a:schemeClr val="dk2"/>
                </a:solidFill>
              </a:defRPr>
            </a:lvl8pPr>
            <a:lvl9pPr indent="-412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■"/>
              <a:defRPr sz="2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Diploma - 50 Aniversario DI UNET plantill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049999" cy="13468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783700" y="5024275"/>
            <a:ext cx="74826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6F6F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 SE OTORGA A:</a:t>
            </a:r>
            <a:endParaRPr sz="3000">
              <a:solidFill>
                <a:srgbClr val="6F6F6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65950" y="5635350"/>
            <a:ext cx="173181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800">
                <a:solidFill>
                  <a:srgbClr val="6F6F6F"/>
                </a:solidFill>
                <a:latin typeface="Montserrat"/>
                <a:ea typeface="Montserrat"/>
                <a:cs typeface="Montserrat"/>
                <a:sym typeface="Montserrat"/>
              </a:rPr>
              <a:t>{{nombre-participante}}</a:t>
            </a:r>
            <a:endParaRPr b="1" sz="6800">
              <a:solidFill>
                <a:srgbClr val="6F6F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05500" y="6855325"/>
            <a:ext cx="66390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6F6F6F"/>
                </a:solidFill>
                <a:latin typeface="Montserrat"/>
                <a:ea typeface="Montserrat"/>
                <a:cs typeface="Montserrat"/>
                <a:sym typeface="Montserrat"/>
              </a:rPr>
              <a:t>{{di-participante}}</a:t>
            </a:r>
            <a:endParaRPr sz="3000">
              <a:solidFill>
                <a:srgbClr val="6F6F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084948" y="11519190"/>
            <a:ext cx="47739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6F6F6F"/>
                </a:solidFill>
                <a:latin typeface="Roboto"/>
                <a:ea typeface="Roboto"/>
                <a:cs typeface="Roboto"/>
                <a:sym typeface="Roboto"/>
              </a:rPr>
              <a:t>___________________________________</a:t>
            </a:r>
            <a:br>
              <a:rPr b="1" lang="es-419" sz="1800">
                <a:solidFill>
                  <a:srgbClr val="6F6F6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s-419" sz="2000">
                <a:solidFill>
                  <a:srgbClr val="6F6F6F"/>
                </a:solidFill>
                <a:latin typeface="Roboto"/>
                <a:ea typeface="Roboto"/>
                <a:cs typeface="Roboto"/>
                <a:sym typeface="Roboto"/>
              </a:rPr>
              <a:t>Raúl Alberto Casanova Ostos</a:t>
            </a:r>
            <a:endParaRPr b="1" sz="2000">
              <a:solidFill>
                <a:srgbClr val="6F6F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6F6F6F"/>
                </a:solidFill>
                <a:latin typeface="Roboto"/>
                <a:ea typeface="Roboto"/>
                <a:cs typeface="Roboto"/>
                <a:sym typeface="Roboto"/>
              </a:rPr>
              <a:t>Rector</a:t>
            </a:r>
            <a:endParaRPr b="1" sz="2000">
              <a:solidFill>
                <a:srgbClr val="6F6F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138050" y="11519190"/>
            <a:ext cx="47739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6F6F6F"/>
                </a:solidFill>
                <a:latin typeface="Roboto"/>
                <a:ea typeface="Roboto"/>
                <a:cs typeface="Roboto"/>
                <a:sym typeface="Roboto"/>
              </a:rPr>
              <a:t>___________________________________</a:t>
            </a:r>
            <a:br>
              <a:rPr b="1" lang="es-419" sz="1800">
                <a:solidFill>
                  <a:srgbClr val="6F6F6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s-419" sz="2000">
                <a:solidFill>
                  <a:srgbClr val="6F6F6F"/>
                </a:solidFill>
                <a:latin typeface="Roboto"/>
                <a:ea typeface="Roboto"/>
                <a:cs typeface="Roboto"/>
                <a:sym typeface="Roboto"/>
              </a:rPr>
              <a:t>Elcy Yudit Núñez Maldonado</a:t>
            </a:r>
            <a:endParaRPr b="1" sz="2000">
              <a:solidFill>
                <a:srgbClr val="6F6F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6F6F6F"/>
                </a:solidFill>
                <a:latin typeface="Roboto"/>
                <a:ea typeface="Roboto"/>
                <a:cs typeface="Roboto"/>
                <a:sym typeface="Roboto"/>
              </a:rPr>
              <a:t>Secretaria</a:t>
            </a:r>
            <a:endParaRPr b="1" sz="2000">
              <a:solidFill>
                <a:srgbClr val="6F6F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3191302" y="11519190"/>
            <a:ext cx="47739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6F6F6F"/>
                </a:solidFill>
                <a:latin typeface="Roboto"/>
                <a:ea typeface="Roboto"/>
                <a:cs typeface="Roboto"/>
                <a:sym typeface="Roboto"/>
              </a:rPr>
              <a:t>___________________________________</a:t>
            </a:r>
            <a:br>
              <a:rPr b="1" lang="es-419" sz="1800">
                <a:solidFill>
                  <a:srgbClr val="6F6F6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s-419" sz="2000">
                <a:solidFill>
                  <a:srgbClr val="6F6F6F"/>
                </a:solidFill>
                <a:latin typeface="Roboto"/>
                <a:ea typeface="Roboto"/>
                <a:cs typeface="Roboto"/>
                <a:sym typeface="Roboto"/>
              </a:rPr>
              <a:t>Luis Ramón Villanueva Salas</a:t>
            </a:r>
            <a:endParaRPr b="1" sz="2000">
              <a:solidFill>
                <a:srgbClr val="6F6F6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6F6F6F"/>
                </a:solidFill>
                <a:latin typeface="Roboto"/>
                <a:ea typeface="Roboto"/>
                <a:cs typeface="Roboto"/>
                <a:sym typeface="Roboto"/>
              </a:rPr>
              <a:t>Decano de Investigación</a:t>
            </a:r>
            <a:endParaRPr b="1" sz="2000">
              <a:solidFill>
                <a:srgbClr val="6F6F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499175" y="12941819"/>
            <a:ext cx="33213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D.I.: {{cod-certificado}}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865950" y="8119222"/>
            <a:ext cx="173181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6F6F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{{texto-reconocimiento}}</a:t>
            </a:r>
            <a:endParaRPr sz="3000">
              <a:solidFill>
                <a:srgbClr val="6F6F6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109150" y="9700325"/>
            <a:ext cx="148317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6F6F6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{{texto-fecha}}</a:t>
            </a:r>
            <a:endParaRPr sz="3000">
              <a:solidFill>
                <a:srgbClr val="6F6F6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