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9" r:id="rId7"/>
    <p:sldId id="25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9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0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6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3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3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4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89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5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1D4F-CF78-4DA7-B17E-9C0C3BFDAAA8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7FF4-E215-43FE-BCCE-81FBB0912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8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101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Simple </a:t>
            </a:r>
            <a:r>
              <a:rPr lang="en-US" sz="5400" b="1" baseline="30000" dirty="0" smtClean="0">
                <a:latin typeface="+mn-lt"/>
              </a:rPr>
              <a:t>14</a:t>
            </a:r>
            <a:r>
              <a:rPr lang="en-US" sz="5400" b="1" dirty="0" smtClean="0">
                <a:latin typeface="+mn-lt"/>
              </a:rPr>
              <a:t>C modelling in </a:t>
            </a:r>
            <a:r>
              <a:rPr lang="en-US" sz="5400" b="1" dirty="0" err="1" smtClean="0">
                <a:latin typeface="+mn-lt"/>
              </a:rPr>
              <a:t>Matlab</a:t>
            </a:r>
            <a:endParaRPr lang="en-GB" sz="5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0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560728" y="2153877"/>
            <a:ext cx="150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Non-Wood </a:t>
            </a:r>
          </a:p>
          <a:p>
            <a:r>
              <a:rPr lang="en-US" dirty="0" smtClean="0"/>
              <a:t>(leaves, roots)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31" y="2439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Models of terrestrial biosphere carbon</a:t>
            </a:r>
            <a:endParaRPr lang="en-GB" sz="3600" b="1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5753" y="2890242"/>
            <a:ext cx="1707615" cy="841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635584" y="1798522"/>
            <a:ext cx="17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CO</a:t>
            </a:r>
            <a:r>
              <a:rPr lang="en-US" baseline="-25000" dirty="0" smtClean="0"/>
              <a:t>2</a:t>
            </a:r>
            <a:endParaRPr lang="en-GB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872447" y="3019027"/>
            <a:ext cx="145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Biospheric</a:t>
            </a:r>
            <a:r>
              <a:rPr lang="en-US" dirty="0" smtClean="0"/>
              <a:t> carbon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2525476" y="2167854"/>
            <a:ext cx="162704" cy="722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66388" y="2053874"/>
            <a:ext cx="1707615" cy="841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722310" y="1001348"/>
            <a:ext cx="17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CO</a:t>
            </a:r>
            <a:r>
              <a:rPr lang="en-US" baseline="-25000" dirty="0" smtClean="0"/>
              <a:t>2</a:t>
            </a:r>
            <a:endParaRPr lang="en-GB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97410" y="2289829"/>
            <a:ext cx="74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Wood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947976" y="3577835"/>
            <a:ext cx="153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Litter and Soil Carbon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8832479" y="3480380"/>
            <a:ext cx="1707615" cy="841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789848" y="1368160"/>
            <a:ext cx="552456" cy="673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116430" y="2045539"/>
            <a:ext cx="1707615" cy="841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99863" y="1368160"/>
            <a:ext cx="552456" cy="673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942248" y="2912077"/>
            <a:ext cx="552456" cy="5568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0152263" y="2912077"/>
            <a:ext cx="552456" cy="5568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3"/>
          </p:cNvCxnSpPr>
          <p:nvPr/>
        </p:nvCxnSpPr>
        <p:spPr>
          <a:xfrm flipH="1">
            <a:off x="10540094" y="3901000"/>
            <a:ext cx="1005583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841999" y="2474495"/>
            <a:ext cx="624387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1545677" y="1735253"/>
            <a:ext cx="394935" cy="318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453367" y="3342192"/>
            <a:ext cx="1005583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1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5" y="4877001"/>
            <a:ext cx="4706437" cy="743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51" y="4650908"/>
            <a:ext cx="5317112" cy="193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794" y="788953"/>
            <a:ext cx="3558886" cy="3861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680" y="1899258"/>
            <a:ext cx="2762250" cy="2647950"/>
          </a:xfrm>
          <a:prstGeom prst="rect">
            <a:avLst/>
          </a:prstGeom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61931" y="2439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Models of terrestrial biosphere carbon</a:t>
            </a:r>
            <a:endParaRPr lang="en-GB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78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5" y="4877001"/>
            <a:ext cx="4706437" cy="743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80" y="1899258"/>
            <a:ext cx="2762250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8424" y="1784732"/>
            <a:ext cx="4369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carbon pool size is not changing then this can be simplified</a:t>
            </a:r>
          </a:p>
          <a:p>
            <a:endParaRPr lang="en-US" dirty="0"/>
          </a:p>
          <a:p>
            <a:r>
              <a:rPr lang="en-US" dirty="0" smtClean="0"/>
              <a:t>Carbon inputs = carbon outputs </a:t>
            </a:r>
          </a:p>
          <a:p>
            <a:endParaRPr lang="en-US" dirty="0"/>
          </a:p>
          <a:p>
            <a:r>
              <a:rPr lang="en-US" dirty="0" smtClean="0"/>
              <a:t>NPP = RH + </a:t>
            </a:r>
            <a:r>
              <a:rPr lang="en-US" dirty="0" err="1" smtClean="0"/>
              <a:t>F</a:t>
            </a:r>
            <a:r>
              <a:rPr lang="en-US" baseline="30000" dirty="0" err="1" smtClean="0"/>
              <a:t>x</a:t>
            </a:r>
            <a:endParaRPr lang="en-GB" baseline="30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41" y="4041264"/>
            <a:ext cx="4706437" cy="743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97417" y="4784846"/>
                <a:ext cx="634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𝑏𝑖𝑜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417" y="4784846"/>
                <a:ext cx="6348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42183" y="4600180"/>
                <a:ext cx="634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𝑏𝑖𝑜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3" y="4600180"/>
                <a:ext cx="63485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027503" y="4692513"/>
                <a:ext cx="634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𝑏𝑖𝑜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03" y="4692513"/>
                <a:ext cx="634854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300353" y="4738680"/>
                <a:ext cx="634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𝑏𝑖𝑜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353" y="4738680"/>
                <a:ext cx="6348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6422834" y="4784846"/>
            <a:ext cx="903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0440" y="4621282"/>
            <a:ext cx="746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02954" y="4633988"/>
            <a:ext cx="1322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86584" y="4714547"/>
            <a:ext cx="617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14259" y="5301385"/>
            <a:ext cx="3595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Define </a:t>
            </a:r>
            <a:r>
              <a:rPr lang="el-GR" dirty="0" smtClean="0"/>
              <a:t>τ</a:t>
            </a:r>
            <a:r>
              <a:rPr lang="en-US" baseline="-25000" dirty="0" smtClean="0"/>
              <a:t>bio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bio</a:t>
            </a:r>
            <a:r>
              <a:rPr lang="en-US" dirty="0" smtClean="0"/>
              <a:t>/NPP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bio</a:t>
            </a:r>
            <a:r>
              <a:rPr lang="en-US" dirty="0" smtClean="0"/>
              <a:t>/(RH + </a:t>
            </a:r>
            <a:r>
              <a:rPr lang="en-US" dirty="0" err="1" smtClean="0"/>
              <a:t>F</a:t>
            </a:r>
            <a:r>
              <a:rPr lang="en-US" baseline="30000" dirty="0" err="1" smtClean="0"/>
              <a:t>x</a:t>
            </a:r>
            <a:r>
              <a:rPr lang="en-US" dirty="0" smtClean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21832" y="5897760"/>
                <a:ext cx="3895810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𝑏𝑖𝑜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𝑏𝑖𝑜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𝑏𝑖𝑜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8267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𝑏𝑖𝑜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32" y="5897760"/>
                <a:ext cx="3895810" cy="665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61931" y="2439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Models of terrestrial biosphere carbon</a:t>
            </a:r>
            <a:endParaRPr lang="en-GB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29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9006774" y="4475851"/>
            <a:ext cx="0" cy="597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029450" cy="2181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64347" y="3638070"/>
            <a:ext cx="1707615" cy="841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954178" y="2546350"/>
            <a:ext cx="21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</a:t>
            </a:r>
            <a:r>
              <a:rPr lang="el-GR" dirty="0" smtClean="0"/>
              <a:t>Δ</a:t>
            </a:r>
            <a:r>
              <a:rPr lang="en-US" baseline="30000" dirty="0" smtClean="0"/>
              <a:t>14</a:t>
            </a:r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endParaRPr lang="en-GB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8405871" y="3875049"/>
            <a:ext cx="9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Lake DIC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405871" y="5305405"/>
            <a:ext cx="107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Lake DOC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90670" y="3536413"/>
            <a:ext cx="560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“age” of carbon in dissolved inorganic and dissolved organic forms in Lake Tahoe using </a:t>
            </a:r>
            <a:r>
              <a:rPr lang="el-GR" dirty="0" smtClean="0"/>
              <a:t>Δ</a:t>
            </a:r>
            <a:r>
              <a:rPr lang="en-US" baseline="30000" dirty="0" smtClean="0"/>
              <a:t>14</a:t>
            </a:r>
            <a:r>
              <a:rPr lang="en-US" dirty="0" smtClean="0"/>
              <a:t>C observations in 2010</a:t>
            </a:r>
          </a:p>
          <a:p>
            <a:endParaRPr lang="en-US" dirty="0"/>
          </a:p>
          <a:p>
            <a:r>
              <a:rPr lang="en-US" dirty="0" smtClean="0"/>
              <a:t>Construct a simple model and fit the data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064347" y="5069450"/>
            <a:ext cx="1707615" cy="841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9006774" y="2915682"/>
            <a:ext cx="0" cy="722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1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9006774" y="2206374"/>
            <a:ext cx="0" cy="597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064347" y="1368593"/>
            <a:ext cx="1707615" cy="841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954178" y="276873"/>
            <a:ext cx="21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</a:t>
            </a:r>
            <a:r>
              <a:rPr lang="el-GR" dirty="0" smtClean="0"/>
              <a:t>Δ</a:t>
            </a:r>
            <a:r>
              <a:rPr lang="en-US" baseline="30000" dirty="0" smtClean="0"/>
              <a:t>14</a:t>
            </a:r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endParaRPr lang="en-GB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8405871" y="1605572"/>
            <a:ext cx="9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Lake DIC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405871" y="3035928"/>
            <a:ext cx="107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Lake DOC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24240" y="380908"/>
            <a:ext cx="560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Construct a simple model and fit the data</a:t>
            </a:r>
            <a:endParaRPr lang="en-GB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064347" y="2799973"/>
            <a:ext cx="1707615" cy="8412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9006774" y="646205"/>
            <a:ext cx="0" cy="722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04765" y="2887906"/>
                <a:ext cx="4424545" cy="665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𝐷𝑂𝐶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𝐷𝑂𝐶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𝐷𝐼𝐶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𝐷𝑂𝐶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8267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65" y="2887906"/>
                <a:ext cx="4424545" cy="665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04765" y="1540999"/>
                <a:ext cx="4025846" cy="665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𝐷𝐼𝐶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𝐷𝐼𝐶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𝐷𝐼𝐶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8267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𝐷𝐼𝐶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65" y="1540999"/>
                <a:ext cx="4025846" cy="665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24240" y="4616711"/>
            <a:ext cx="10644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R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indicate the ratio 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D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C/1000‰+1 in DIC and DOC. R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indicates the corresponding ratio in Northern Hemisphere atmospheric CO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which was specified using atmospheric observations (Graven et al. 2012; Levin et al. 2010). The turnover timescale parameters for each reservoir (</a:t>
            </a:r>
            <a:r>
              <a:rPr lang="en-US" dirty="0" err="1">
                <a:latin typeface="Symbol" panose="05050102010706020507" pitchFamily="18" charset="2"/>
                <a:ea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dirty="0" err="1">
                <a:latin typeface="Symbol" panose="05050102010706020507" pitchFamily="18" charset="2"/>
                <a:ea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were found by fitting the model to the observations of 124 ‰ in DIC and -5 to 28 ‰ in DOC in 2010.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7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48" y="2395538"/>
            <a:ext cx="4962525" cy="3781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60" y="2578100"/>
            <a:ext cx="5048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0" y="590263"/>
            <a:ext cx="7972425" cy="574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125" y="1231306"/>
            <a:ext cx="78390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2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4081"/>
            <a:ext cx="68199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330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Simple 14C modelling in Matlab</vt:lpstr>
      <vt:lpstr>Models of terrestrial biosphere carbon</vt:lpstr>
      <vt:lpstr>Models of terrestrial biosphere carbon</vt:lpstr>
      <vt:lpstr>Models of terrestrial biosphere carbon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Graven, Heather</dc:creator>
  <cp:lastModifiedBy>Blyth, Liam</cp:lastModifiedBy>
  <cp:revision>13</cp:revision>
  <dcterms:created xsi:type="dcterms:W3CDTF">2018-11-12T12:18:33Z</dcterms:created>
  <dcterms:modified xsi:type="dcterms:W3CDTF">2021-01-20T14:07:16Z</dcterms:modified>
</cp:coreProperties>
</file>