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0B09-D064-4E91-A29C-126F72AE2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2E9F0-AF5D-46B0-BE2C-40D00CAF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77DBC-7D99-4871-9FF6-8150CD07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EE71D-775A-4ECB-ADFB-C5AD18F9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3C2DE-2E04-47F6-BF48-32509696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93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33148-694C-461C-B6E9-0D19C332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CC75E-2AAB-4BD8-A920-66F69F10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E2FA5-6393-4FE1-88C1-FE447EEF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9AAD3-ADCD-474A-A8CE-3F3A3BE3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66B6-DD4E-4DD6-A686-16D4E3AE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4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76BE9-D287-4DB4-A634-637A6BD3E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B6C0E-8733-44AF-B90E-3C936C99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337A6-EC98-4979-AA9D-00C1E382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DCD88-7BB7-4510-B865-9735993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E7EF2-C9E1-406D-9925-A7C7B784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9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8DAEF-9D00-4CBA-8A0C-D047C3F3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D05BA-6484-4CF4-BB40-5C5F4F15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FB68C-A522-48A3-811B-B2E8BBF6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C7B7-203E-4ABF-A965-D5E40F4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B4773-C936-464E-AA05-829DA301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9005B-9EB1-49CF-8CE4-BAEDC784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03787-253A-427A-9679-0B6636A2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76F63-159C-4F6D-8A61-5F52322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2B636-82AE-4C9E-8E58-5A7F6C5C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74167-8803-4B8D-AB48-BA7E2009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23802-700B-4344-9910-5DF1FB62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A8CAB-D968-4B98-907B-4604BEB12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783D3-0D7A-464F-BD16-4809961B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E352-FA6A-447B-8AE4-7812D1A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6F8B7-C8ED-41F3-AC2D-864C6BC2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57051-12A9-4290-B083-5F63939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2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11E6-3419-42FD-8BB4-A4DCC51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84562-DFC9-4D05-A0A6-93EBBD9B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7DD088-825D-4586-A715-8213A1B4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53B75-7C8A-40B5-B38A-22D90C285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6F4A5-27D3-40AB-8774-200C53D36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30A852-1D08-40A0-B6B8-1E8F19B3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E074F-C233-4E09-AEBF-86EA43F2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718F93-BC43-4531-B060-8982F76E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5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3ACDA-00D0-4E10-B537-CF4F2362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41CE4B-F371-437E-B4A6-391387B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056D72-63EC-43D1-8D9E-74A20C9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D68111-0227-43D8-B2CC-847064A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72E529-6E28-4B12-A53F-97ECBB9A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0C34B-82B1-4A1D-943B-98452489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C6688-0AC0-46F4-AA82-EA53A0A8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15BB-F848-4F10-8973-1D68EF11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D22A7-9BBD-4E4B-AC75-B9DB34EB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02DCD-12AB-4220-BF1E-B45056BB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F3536-3F38-46CE-B550-7D2B8E5A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157AA-A165-4C4B-8087-D40DB93E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DFBFBC-6BB5-4A91-9B4C-D2208A71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9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A4248-D92B-4D40-B1EE-30E4EA4D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A0F0FD-4B1A-4E97-9891-4B322DB9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BA2A0-81BA-4E1F-82F4-ABFF880B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9CCC9-AA0C-44B5-A4B9-44158D11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9CA4F-727D-46E9-AC42-530A4BA0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F722F-25FD-4914-B394-C2C1DF3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70B17-64F6-44FE-99D0-00ECAB77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9219C-F180-4384-AD53-56D05957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1D979-3C17-4E54-BB19-85FCF07F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77B9-4F36-4CE7-B2D8-E0AE67A3C07F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2917-8A01-49E0-A482-2C5489956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4AA46-FE34-431C-B182-4B88EAFE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D9FA-F243-4AF3-BB1A-B6114C092C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0BACB5-26B7-4E06-B85A-35EC4BB7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47" y="524454"/>
            <a:ext cx="4155571" cy="4415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F5F671-A498-47FF-B29D-A778F3B5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617" y="524454"/>
            <a:ext cx="5192059" cy="44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3E201-A0E2-4697-9A74-0E4620E2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806"/>
            <a:ext cx="7292131" cy="5880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91B56E-C75D-4058-A10F-A4935A9F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60" y="311455"/>
            <a:ext cx="5169166" cy="2082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A6572B-3365-4807-AA2B-33F4F7289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131" y="4800559"/>
            <a:ext cx="4619698" cy="2057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EE227E-5533-47DB-BB6E-042F92F95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496" y="2263714"/>
            <a:ext cx="4776129" cy="24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6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波</dc:creator>
  <cp:lastModifiedBy>吕 波</cp:lastModifiedBy>
  <cp:revision>5</cp:revision>
  <dcterms:created xsi:type="dcterms:W3CDTF">2020-07-25T02:51:39Z</dcterms:created>
  <dcterms:modified xsi:type="dcterms:W3CDTF">2020-07-25T03:13:54Z</dcterms:modified>
</cp:coreProperties>
</file>