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4581204-F860-4D97-A1DE-1588B312DE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Book1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3DDA636-32B8-451B-B350-501367295B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9/7/2023 8:05:45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ustomers sales">
            <a:extLst>
              <a:ext uri="{FF2B5EF4-FFF2-40B4-BE49-F238E27FC236}">
                <a16:creationId xmlns:a16="http://schemas.microsoft.com/office/drawing/2014/main" id="{E77CD466-03A4-4017-8177-3F2923873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269" y="0"/>
            <a:ext cx="74734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Profit chart">
            <a:extLst>
              <a:ext uri="{FF2B5EF4-FFF2-40B4-BE49-F238E27FC236}">
                <a16:creationId xmlns:a16="http://schemas.microsoft.com/office/drawing/2014/main" id="{8B14552C-8F55-4C7B-9CA2-404E268F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831" y="-7951"/>
            <a:ext cx="4867088" cy="668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ales Bubble chart ">
            <a:extLst>
              <a:ext uri="{FF2B5EF4-FFF2-40B4-BE49-F238E27FC236}">
                <a16:creationId xmlns:a16="http://schemas.microsoft.com/office/drawing/2014/main" id="{F19CBA58-D4C0-4113-81AB-ECB66E083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66" y="0"/>
            <a:ext cx="6942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1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uisine Sales &amp;amp; Profits">
            <a:extLst>
              <a:ext uri="{FF2B5EF4-FFF2-40B4-BE49-F238E27FC236}">
                <a16:creationId xmlns:a16="http://schemas.microsoft.com/office/drawing/2014/main" id="{0DC8617C-1676-4414-9A16-B0ACB4D7A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388" y="0"/>
            <a:ext cx="5528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Dashboard 1">
            <a:extLst>
              <a:ext uri="{FF2B5EF4-FFF2-40B4-BE49-F238E27FC236}">
                <a16:creationId xmlns:a16="http://schemas.microsoft.com/office/drawing/2014/main" id="{D5E58CFB-5C67-4F73-9BBC-D2F38873F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Book1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Book1</dc:title>
  <dc:creator/>
  <cp:lastModifiedBy>Yonas Tadesse</cp:lastModifiedBy>
  <cp:revision>1</cp:revision>
  <dcterms:created xsi:type="dcterms:W3CDTF">2023-09-07T17:05:46Z</dcterms:created>
  <dcterms:modified xsi:type="dcterms:W3CDTF">2023-09-07T17:09:56Z</dcterms:modified>
</cp:coreProperties>
</file>