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63D578-E7B0-4209-B2DD-7405B186A32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866391-F316-4663-9C64-3D27A4AADA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9/7/2023 7:36:20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sales" id="2" name="slide2">
            <a:extLst>
              <a:ext uri="{FF2B5EF4-FFF2-40B4-BE49-F238E27FC236}">
                <a16:creationId xmlns:a16="http://schemas.microsoft.com/office/drawing/2014/main" id="{F7CB6346-6D52-4F0C-BE8C-E7A11A88C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69" y="0"/>
            <a:ext cx="7473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chart" id="3" name="slide3">
            <a:extLst>
              <a:ext uri="{FF2B5EF4-FFF2-40B4-BE49-F238E27FC236}">
                <a16:creationId xmlns:a16="http://schemas.microsoft.com/office/drawing/2014/main" id="{54AAAA9F-46E3-4DEA-AF2F-F1EE717B0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81" y="0"/>
            <a:ext cx="2169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ubble chart " id="4" name="slide4">
            <a:extLst>
              <a:ext uri="{FF2B5EF4-FFF2-40B4-BE49-F238E27FC236}">
                <a16:creationId xmlns:a16="http://schemas.microsoft.com/office/drawing/2014/main" id="{734B2794-2C31-4DF6-B209-30A569C88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86" y="0"/>
            <a:ext cx="694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isine Sales &amp;amp; Profits" id="5" name="slide5">
            <a:extLst>
              <a:ext uri="{FF2B5EF4-FFF2-40B4-BE49-F238E27FC236}">
                <a16:creationId xmlns:a16="http://schemas.microsoft.com/office/drawing/2014/main" id="{0675A4BF-3FAA-43B2-B627-0E0D553A3D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29" y="0"/>
            <a:ext cx="2983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E3854446-DDC5-424E-9E21-5F82C75377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2023-09-07T16:36:22Z</dcterms:created>
  <dcterms:modified xsi:type="dcterms:W3CDTF">2023-09-07T16:36:22Z</dcterms:modified>
</cp:coreProperties>
</file>