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7FB0555-AAAE-4950-BFAF-8288D905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10F8242-87EB-4F29-AD3B-F26C5E913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9/7/2023 7:39:24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Customers sales">
            <a:extLst>
              <a:ext uri="{FF2B5EF4-FFF2-40B4-BE49-F238E27FC236}">
                <a16:creationId xmlns:a16="http://schemas.microsoft.com/office/drawing/2014/main" id="{5DB882E0-11C1-415B-9F0D-AA067949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69" y="0"/>
            <a:ext cx="7473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chart">
            <a:extLst>
              <a:ext uri="{FF2B5EF4-FFF2-40B4-BE49-F238E27FC236}">
                <a16:creationId xmlns:a16="http://schemas.microsoft.com/office/drawing/2014/main" id="{0D752225-8BE3-4E70-9B09-18DE74A7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05" y="71562"/>
            <a:ext cx="6941488" cy="60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uisine Sales &amp;amp; Profits">
            <a:extLst>
              <a:ext uri="{FF2B5EF4-FFF2-40B4-BE49-F238E27FC236}">
                <a16:creationId xmlns:a16="http://schemas.microsoft.com/office/drawing/2014/main" id="{391BDFF4-8F81-4F6B-89E1-38988F834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10" y="0"/>
            <a:ext cx="6050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Sales Bubble chart ">
            <a:extLst>
              <a:ext uri="{FF2B5EF4-FFF2-40B4-BE49-F238E27FC236}">
                <a16:creationId xmlns:a16="http://schemas.microsoft.com/office/drawing/2014/main" id="{B680D898-B1FC-45F8-85D9-85FF72996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86" y="0"/>
            <a:ext cx="69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6E4BBDA6-5AA1-4355-A029-57A5A8F2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14" y="222636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0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Yonas Tadesse</cp:lastModifiedBy>
  <cp:revision>2</cp:revision>
  <dcterms:created xsi:type="dcterms:W3CDTF">2023-09-07T16:39:25Z</dcterms:created>
  <dcterms:modified xsi:type="dcterms:W3CDTF">2023-09-07T16:44:07Z</dcterms:modified>
</cp:coreProperties>
</file>