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EC0C295-0E75-4B2D-92EA-7C3F8269D50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253E595-8D57-475B-B741-18936521ECE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9/7/2023 7:41:25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s sales" id="2" name="slide2">
            <a:extLst>
              <a:ext uri="{FF2B5EF4-FFF2-40B4-BE49-F238E27FC236}">
                <a16:creationId xmlns:a16="http://schemas.microsoft.com/office/drawing/2014/main" id="{976A25E5-5248-4378-AD40-D3072F139A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269" y="0"/>
            <a:ext cx="7473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ubble chart " id="3" name="slide3">
            <a:extLst>
              <a:ext uri="{FF2B5EF4-FFF2-40B4-BE49-F238E27FC236}">
                <a16:creationId xmlns:a16="http://schemas.microsoft.com/office/drawing/2014/main" id="{7382DC80-78E3-4B92-B510-99FFDD3978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486" y="0"/>
            <a:ext cx="694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2023-09-07T16:41:25Z</dcterms:created>
  <dcterms:modified xsi:type="dcterms:W3CDTF">2023-09-07T16:41:25Z</dcterms:modified>
</cp:coreProperties>
</file>