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8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6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335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91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93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77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4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5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1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5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F7FD8B-CA82-49E8-924D-C804FEFD867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CC560-C843-4A26-AAF4-ED094ACA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4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53D8D9-9754-4003-A47C-252E0883BAB9}"/>
              </a:ext>
            </a:extLst>
          </p:cNvPr>
          <p:cNvSpPr/>
          <p:nvPr/>
        </p:nvSpPr>
        <p:spPr>
          <a:xfrm>
            <a:off x="1118801" y="792306"/>
            <a:ext cx="4219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Boat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91E07-8E37-4816-834F-9FE3F171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20" y="2507432"/>
            <a:ext cx="5330533" cy="31690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7295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AA37-03A6-47C8-8905-4E89C4D4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D1AF-5976-4804-BE35-106B80AB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- พร้อมนำเสนอผลงาน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667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6754C5-C733-4FCD-9354-9A476802A1B4}"/>
              </a:ext>
            </a:extLst>
          </p:cNvPr>
          <p:cNvSpPr txBox="1"/>
          <p:nvPr/>
        </p:nvSpPr>
        <p:spPr>
          <a:xfrm>
            <a:off x="798990" y="585927"/>
            <a:ext cx="586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Week1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54EE0-7D74-40F9-949B-7CB77B37ED3E}"/>
              </a:ext>
            </a:extLst>
          </p:cNvPr>
          <p:cNvSpPr txBox="1"/>
          <p:nvPr/>
        </p:nvSpPr>
        <p:spPr>
          <a:xfrm>
            <a:off x="1287263" y="1970843"/>
            <a:ext cx="8735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+mj-cs"/>
              </a:rPr>
              <a:t>-</a:t>
            </a:r>
            <a:r>
              <a:rPr lang="th-TH" sz="3200" dirty="0">
                <a:cs typeface="+mj-cs"/>
              </a:rPr>
              <a:t> </a:t>
            </a:r>
            <a:r>
              <a:rPr lang="en-US" sz="3200" dirty="0">
                <a:cs typeface="+mj-cs"/>
              </a:rPr>
              <a:t> </a:t>
            </a:r>
            <a:r>
              <a:rPr lang="th-TH" sz="3200" dirty="0">
                <a:cs typeface="+mj-cs"/>
              </a:rPr>
              <a:t>วางแผนการทำงานและจัดการหาซื้ออุปกรณ์</a:t>
            </a:r>
            <a:r>
              <a:rPr lang="th-TH" sz="3200" dirty="0" err="1">
                <a:cs typeface="+mj-cs"/>
              </a:rPr>
              <a:t>ต่างๆ</a:t>
            </a:r>
            <a:r>
              <a:rPr lang="th-TH" sz="3200" dirty="0">
                <a:cs typeface="+mj-cs"/>
              </a:rPr>
              <a:t>ที่ต้องนำมาใช้ในการประกอบ </a:t>
            </a:r>
            <a:r>
              <a:rPr lang="en-US" sz="3200" dirty="0">
                <a:cs typeface="+mj-cs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518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CE0C-40C6-4293-BF72-D3D04CE6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9CB1-2418-4C44-9ED2-BB6239B3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-  เริ่มทำในส่วน </a:t>
            </a:r>
            <a:r>
              <a:rPr lang="en-US" sz="3200" dirty="0"/>
              <a:t>Hardware </a:t>
            </a:r>
            <a:r>
              <a:rPr lang="th-TH" sz="3200" dirty="0"/>
              <a:t>ก่อน เพื่อดูว่ามีโครงสร้างส่วนไหนของชิ้นงานที่มีปัญหาต่อการใช้งานหรือเปล่า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742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19C9-1B84-4818-B57A-FB8F0203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4579-3647-4612-AF4A-B4EFF563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- ยังคง</a:t>
            </a:r>
            <a:r>
              <a:rPr lang="th-TH" sz="3200" dirty="0" err="1"/>
              <a:t>ทำใน</a:t>
            </a:r>
            <a:r>
              <a:rPr lang="th-TH" sz="3200" dirty="0"/>
              <a:t>ส่วนของ </a:t>
            </a:r>
            <a:r>
              <a:rPr lang="en-US" sz="3200" dirty="0"/>
              <a:t>Hardware </a:t>
            </a:r>
            <a:r>
              <a:rPr lang="th-TH" sz="3200" dirty="0"/>
              <a:t>ให้เสร็จสมบูรณ์ให้พร้อมสำหรับการใส่ </a:t>
            </a:r>
            <a:r>
              <a:rPr lang="en-US" sz="3200" dirty="0"/>
              <a:t>code </a:t>
            </a:r>
            <a:r>
              <a:rPr lang="th-TH" sz="3200" dirty="0"/>
              <a:t>ลงไปและสามารถนำไปทดลองใช้งานจริงได้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493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EC28-B662-4472-ADD2-612528A9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C4C41-919B-4C92-9132-38E8267B1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- เริ่มทำในส่วนของ </a:t>
            </a:r>
            <a:r>
              <a:rPr lang="en-US" sz="3200" dirty="0"/>
              <a:t>Software </a:t>
            </a:r>
            <a:r>
              <a:rPr lang="th-TH" sz="3200" dirty="0"/>
              <a:t>เขียน </a:t>
            </a:r>
            <a:r>
              <a:rPr lang="en-US" sz="3200" dirty="0"/>
              <a:t>code </a:t>
            </a:r>
            <a:r>
              <a:rPr lang="th-TH" sz="3200" dirty="0"/>
              <a:t>ที่จะใช้ในส่วน</a:t>
            </a:r>
            <a:r>
              <a:rPr lang="th-TH" sz="3200" dirty="0" err="1"/>
              <a:t>ต่างๆ</a:t>
            </a:r>
            <a:r>
              <a:rPr lang="th-TH" sz="3200" dirty="0"/>
              <a:t>ของ </a:t>
            </a:r>
            <a:r>
              <a:rPr lang="en-US" sz="3200" dirty="0"/>
              <a:t>Project </a:t>
            </a:r>
          </a:p>
        </p:txBody>
      </p:sp>
    </p:spTree>
    <p:extLst>
      <p:ext uri="{BB962C8B-B14F-4D97-AF65-F5344CB8AC3E}">
        <p14:creationId xmlns:p14="http://schemas.microsoft.com/office/powerpoint/2010/main" val="50126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66B4-CAEA-494D-A7C1-CAEBB805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7E3A-7F5E-469E-9E88-955ED196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-</a:t>
            </a:r>
            <a:r>
              <a:rPr lang="th-TH" sz="3200" dirty="0"/>
              <a:t> </a:t>
            </a:r>
            <a:r>
              <a:rPr lang="th-TH" sz="3200" dirty="0" err="1"/>
              <a:t>ทำใน</a:t>
            </a:r>
            <a:r>
              <a:rPr lang="th-TH" sz="3200" dirty="0"/>
              <a:t>ส่วนของ  </a:t>
            </a:r>
            <a:r>
              <a:rPr lang="en-US" sz="3200" dirty="0"/>
              <a:t>Software </a:t>
            </a:r>
            <a:r>
              <a:rPr lang="th-TH" sz="3200" dirty="0"/>
              <a:t>ให้เสร็จสมบูรณ์ทุกอย่างเพื่อจะพร้อมใช้งานและทดลองจริง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022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4D9D-6225-4706-88C4-CB5141FE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64CD-41B5-4508-A581-04A21B1D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- ทดลองชิ้นงานในการทำงาน</a:t>
            </a:r>
            <a:r>
              <a:rPr lang="th-TH" sz="3200" dirty="0" err="1"/>
              <a:t>จริงๆ</a:t>
            </a:r>
            <a:r>
              <a:rPr lang="th-TH" sz="3200" dirty="0"/>
              <a:t>เพื่อดูว่ายังมีส่วนไหนที่ยังมีความผิดพลาดของทั้งตัว </a:t>
            </a:r>
            <a:r>
              <a:rPr lang="en-US" sz="3200" dirty="0"/>
              <a:t>Software </a:t>
            </a:r>
            <a:r>
              <a:rPr lang="th-TH" sz="3200" dirty="0"/>
              <a:t>และ </a:t>
            </a:r>
            <a:r>
              <a:rPr lang="en-US" sz="3200" dirty="0"/>
              <a:t>Hardware </a:t>
            </a:r>
            <a:r>
              <a:rPr lang="th-TH" sz="3200" dirty="0"/>
              <a:t>บ้าง</a:t>
            </a:r>
            <a:r>
              <a:rPr lang="th-TH" sz="3200" dirty="0" err="1"/>
              <a:t>รึเป</a:t>
            </a:r>
            <a:r>
              <a:rPr lang="th-TH" sz="3200" dirty="0"/>
              <a:t>ล่า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04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A99B-BDE4-44D4-B2B8-DF75574F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2943-45AA-40A4-949D-70143E71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-นำชิ้นงานมาแก้ไขในส่วนที่ยังผิดพลาดทั้งใน </a:t>
            </a:r>
            <a:r>
              <a:rPr lang="en-US" sz="3200" dirty="0"/>
              <a:t>Software </a:t>
            </a:r>
            <a:r>
              <a:rPr lang="th-TH" sz="3200" dirty="0"/>
              <a:t>และ </a:t>
            </a:r>
            <a:r>
              <a:rPr lang="en-US" sz="3200" dirty="0"/>
              <a:t>Hardware </a:t>
            </a:r>
            <a:r>
              <a:rPr lang="th-TH" sz="3200" dirty="0"/>
              <a:t>ให้เสร็จสมบูรณ์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399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44EF-685B-4CF3-AEDA-F2953516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2084-F159-456E-93F3-E24287B0C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/>
              <a:t>- นำไปทดลองรอบสุดท้ายเพื่อดูผลการทดลองที่ได้แล้วคอยดูความผิดพลาดหรือข้อบกพร่องของทั้ง </a:t>
            </a:r>
            <a:r>
              <a:rPr lang="en-US" sz="3200" dirty="0"/>
              <a:t>Software </a:t>
            </a:r>
            <a:r>
              <a:rPr lang="th-TH" sz="3200" dirty="0"/>
              <a:t>และ </a:t>
            </a:r>
            <a:r>
              <a:rPr lang="en-US" sz="3200" dirty="0"/>
              <a:t>Hardware </a:t>
            </a:r>
            <a:r>
              <a:rPr lang="th-TH" sz="3200" dirty="0"/>
              <a:t>อีกครั้ง ถ้ายังมีปัญหาขัดข้องอยู่ก็จะแก้ไขความผิดพลาดปัญหา</a:t>
            </a:r>
            <a:r>
              <a:rPr lang="th-TH" sz="3200" dirty="0" err="1"/>
              <a:t>ต่างๆ</a:t>
            </a:r>
            <a:r>
              <a:rPr lang="th-TH" sz="3200" dirty="0"/>
              <a:t>ของชิ้นงานเป็นครั้งสุดท้ายเพื่อที่จะพร้อมให้ใช้งานจริง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2742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212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Week2</vt:lpstr>
      <vt:lpstr>Week3</vt:lpstr>
      <vt:lpstr>Week4</vt:lpstr>
      <vt:lpstr>Week5</vt:lpstr>
      <vt:lpstr>Week6</vt:lpstr>
      <vt:lpstr>Week7</vt:lpstr>
      <vt:lpstr>Week8</vt:lpstr>
      <vt:lpstr>Week9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2020-02-28T18:32:37Z</dcterms:created>
  <dcterms:modified xsi:type="dcterms:W3CDTF">2020-02-28T19:22:38Z</dcterms:modified>
</cp:coreProperties>
</file>