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3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8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87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21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10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856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8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36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8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81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0B2B89-65C3-4A29-8703-DCC505A9B0E5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9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26572"/>
            <a:ext cx="34434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8800" dirty="0">
                <a:latin typeface="LilyUPC" panose="020B0604020202020204" pitchFamily="34" charset="-34"/>
                <a:cs typeface="LilyUPC" panose="020B0604020202020204" pitchFamily="34" charset="-34"/>
              </a:rPr>
              <a:t>เรือ</a:t>
            </a:r>
          </a:p>
          <a:p>
            <a:pPr algn="ctr"/>
            <a:r>
              <a:rPr lang="th-TH" sz="8800" dirty="0">
                <a:latin typeface="LilyUPC" panose="020B0604020202020204" pitchFamily="34" charset="-34"/>
                <a:cs typeface="LilyUPC" panose="020B0604020202020204" pitchFamily="34" charset="-34"/>
              </a:rPr>
              <a:t>เก็บ</a:t>
            </a:r>
            <a:r>
              <a:rPr lang="th-TH" sz="88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ขยะ</a:t>
            </a:r>
            <a:endParaRPr lang="en-US" sz="8800" dirty="0" smtClean="0">
              <a:latin typeface="LilyUPC" panose="020B0604020202020204" pitchFamily="34" charset="-34"/>
              <a:cs typeface="LilyUPC" panose="020B0604020202020204" pitchFamily="34" charset="-34"/>
            </a:endParaRPr>
          </a:p>
          <a:p>
            <a:pPr algn="ctr"/>
            <a:r>
              <a:rPr lang="th-TH" sz="8800" dirty="0" smtClean="0">
                <a:latin typeface="LilyUPC" panose="020B0604020202020204" pitchFamily="34" charset="-34"/>
                <a:cs typeface="LilyUPC" panose="020B0604020202020204" pitchFamily="34" charset="-34"/>
              </a:rPr>
              <a:t>อัตโนมัติ</a:t>
            </a:r>
            <a:endParaRPr lang="th-TH" sz="88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697" y="749643"/>
            <a:ext cx="80648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Demand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D1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ต้องเก็บขยะได้เอง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D2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ต้องใช้งานได้นาน คงทน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D3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ต้องใช้งานง่าย</a:t>
            </a:r>
          </a:p>
          <a:p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Require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R1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มีเซนเซอร์จับระยะทางเพื่อที่จะทำงานได้เองโดยอัตโนมัติ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[D1,D3]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R2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มีแบตเตอรี่ที่มีความจุสูง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[D2]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R3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arduino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และ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module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กันความร้อน กันน้ำ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[D2]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R4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มีระบบหยุดทำงานเมื่อขยะเต็ม(เรือจะกลับมาจอดที่จุดเริ่มต้น)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[D1,D3]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R5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โครงสร้างเรือทำจากท่อ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pvc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และแผ่น</a:t>
            </a:r>
            <a:r>
              <a:rPr lang="th-TH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โฟม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ขนาดใหญ่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[D2]</a:t>
            </a:r>
            <a:endParaRPr lang="th-TH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R6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สามารถควบคุมระยะเวลาการทำงานของเรือได้โดยการคอนโทร</a:t>
            </a:r>
            <a:r>
              <a:rPr lang="th-TH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นบน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ตัวเรือ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[D3]</a:t>
            </a:r>
          </a:p>
          <a:p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64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995" y="897924"/>
            <a:ext cx="31550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TECH</a:t>
            </a:r>
          </a:p>
          <a:p>
            <a:pPr algn="r"/>
            <a:r>
              <a:rPr lang="en-US" sz="8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</a:t>
            </a:r>
          </a:p>
          <a:p>
            <a:pPr algn="r"/>
            <a:r>
              <a:rPr lang="en-US" sz="8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</a:t>
            </a:r>
          </a:p>
          <a:p>
            <a:pPr algn="r"/>
            <a:r>
              <a:rPr lang="en-US" sz="8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GY</a:t>
            </a:r>
            <a:endParaRPr lang="en-US" sz="8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9318" y="757882"/>
            <a:ext cx="8246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T1: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Microcontroller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เป็นตัวควบคุมระบบทั้งหมด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[R1,R2,R4,R6]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T2: Infrared Barrier tracking avoidance Obstacle Sensor Module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ตรวจจับขยะบนผิวน้ำ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[R1]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T3: NEO-6M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Ublox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/u-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blox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Ublox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NEO6MV2 GPS Module GY-GPS6MV2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ควบคุมระยะกา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ทำงานของเรือ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[R1]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T4: LCD 128x64 Dots Graphic Blue Color </a:t>
            </a:r>
            <a:r>
              <a:rPr lang="en-US" sz="24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Backlinght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LCD Display Shield 5.0v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แสดงผ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ล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แบตเตอร์รี่และข้อมูลการทำงานที่กำหนดให้เรือ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[R2,R4,R6]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T5: Single Phase Voltage Sensor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โมดูลวัดกระแสไฟในเรือ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[R2]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T6: Battery 5A 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ความจุ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T7: Motor 12-24v</a:t>
            </a:r>
          </a:p>
          <a:p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T8:</a:t>
            </a:r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โมดูลขับมอเตอร์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0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Member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นาย พงศธร เมธา</a:t>
            </a:r>
            <a:r>
              <a:rPr lang="th-TH" dirty="0" err="1" smtClean="0"/>
              <a:t>รินทร์</a:t>
            </a:r>
            <a:r>
              <a:rPr lang="th-TH" dirty="0" smtClean="0"/>
              <a:t> 1610902007 </a:t>
            </a:r>
            <a:r>
              <a:rPr lang="en-US" dirty="0" smtClean="0"/>
              <a:t>(software)</a:t>
            </a:r>
            <a:endParaRPr lang="th-TH" dirty="0" smtClean="0"/>
          </a:p>
          <a:p>
            <a:r>
              <a:rPr lang="th-TH" dirty="0" smtClean="0"/>
              <a:t>นาย อำพล พวงทวาย 1610900480</a:t>
            </a:r>
            <a:r>
              <a:rPr lang="en-US" dirty="0" smtClean="0"/>
              <a:t> (software)</a:t>
            </a:r>
            <a:endParaRPr lang="th-TH" dirty="0" smtClean="0"/>
          </a:p>
          <a:p>
            <a:r>
              <a:rPr lang="th-TH" dirty="0" smtClean="0"/>
              <a:t>นาย ชยธร </a:t>
            </a:r>
            <a:r>
              <a:rPr lang="th-TH" dirty="0" err="1" smtClean="0"/>
              <a:t>ศิริวรรณดีธ</a:t>
            </a:r>
            <a:r>
              <a:rPr lang="th-TH" dirty="0" smtClean="0"/>
              <a:t>นะ 1610900803</a:t>
            </a:r>
            <a:r>
              <a:rPr lang="en-US" dirty="0" smtClean="0"/>
              <a:t> (Hardware)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05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128</TotalTime>
  <Words>243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Adobe Devanagari</vt:lpstr>
      <vt:lpstr>Angsana New</vt:lpstr>
      <vt:lpstr>Arial</vt:lpstr>
      <vt:lpstr>Corbel</vt:lpstr>
      <vt:lpstr>DilleniaUPC</vt:lpstr>
      <vt:lpstr>LilyUPC</vt:lpstr>
      <vt:lpstr>Wingdings 2</vt:lpstr>
      <vt:lpstr>Frame</vt:lpstr>
      <vt:lpstr>PowerPoint Presentation</vt:lpstr>
      <vt:lpstr>PowerPoint Presentation</vt:lpstr>
      <vt:lpstr>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</dc:creator>
  <cp:lastModifiedBy>admin</cp:lastModifiedBy>
  <cp:revision>15</cp:revision>
  <dcterms:created xsi:type="dcterms:W3CDTF">2020-02-20T14:44:53Z</dcterms:created>
  <dcterms:modified xsi:type="dcterms:W3CDTF">2020-02-22T08:44:04Z</dcterms:modified>
</cp:coreProperties>
</file>