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161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19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396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5077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877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5807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0559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4925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278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822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623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877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734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009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864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022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B89-65C3-4A29-8703-DCC505A9B0E5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105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0B2B89-65C3-4A29-8703-DCC505A9B0E5}" type="datetimeFigureOut">
              <a:rPr lang="th-TH" smtClean="0"/>
              <a:t>20/02/63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E4E81-41AF-4639-863D-551C1DBC043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3649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4741" y="728171"/>
            <a:ext cx="26081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8000" dirty="0">
                <a:latin typeface="LilyUPC" panose="020B0604020202020204" pitchFamily="34" charset="-34"/>
                <a:cs typeface="LilyUPC" panose="020B0604020202020204" pitchFamily="34" charset="-34"/>
              </a:rPr>
              <a:t>เรือ</a:t>
            </a:r>
          </a:p>
          <a:p>
            <a:r>
              <a:rPr lang="th-TH" sz="8000" dirty="0">
                <a:latin typeface="LilyUPC" panose="020B0604020202020204" pitchFamily="34" charset="-34"/>
                <a:cs typeface="LilyUPC" panose="020B0604020202020204" pitchFamily="34" charset="-34"/>
              </a:rPr>
              <a:t>เก็บขยะ</a:t>
            </a:r>
          </a:p>
          <a:p>
            <a:r>
              <a:rPr lang="th-TH" sz="8000" dirty="0">
                <a:latin typeface="LilyUPC" panose="020B0604020202020204" pitchFamily="34" charset="-34"/>
                <a:cs typeface="LilyUPC" panose="020B0604020202020204" pitchFamily="34" charset="-34"/>
              </a:rPr>
              <a:t>บังคับ</a:t>
            </a:r>
          </a:p>
          <a:p>
            <a:r>
              <a:rPr lang="th-TH" sz="8000" dirty="0">
                <a:latin typeface="LilyUPC" panose="020B0604020202020204" pitchFamily="34" charset="-34"/>
                <a:cs typeface="LilyUPC" panose="020B0604020202020204" pitchFamily="34" charset="-34"/>
              </a:rPr>
              <a:t>วิทยุ</a:t>
            </a:r>
            <a:endParaRPr lang="th-TH" sz="2000" dirty="0"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510AD8-5D14-4CAB-9B4C-8C6B59BFD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759" y="1731146"/>
            <a:ext cx="6297180" cy="40137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7497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14AE-DC07-406C-B300-840C3F4E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6890"/>
          </a:xfrm>
        </p:spPr>
        <p:txBody>
          <a:bodyPr/>
          <a:lstStyle/>
          <a:p>
            <a:r>
              <a:rPr lang="en-US" dirty="0"/>
              <a:t>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C8BB6-3A16-4843-A085-3736A9E20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658" y="1458115"/>
            <a:ext cx="9585403" cy="4578701"/>
          </a:xfrm>
        </p:spPr>
        <p:txBody>
          <a:bodyPr/>
          <a:lstStyle/>
          <a:p>
            <a:r>
              <a:rPr lang="en-US" sz="2800" b="1" dirty="0">
                <a:latin typeface="LilyUPC" panose="020B0604020202020204" pitchFamily="34" charset="-34"/>
                <a:cs typeface="LilyUPC" panose="020B0604020202020204" pitchFamily="34" charset="-34"/>
              </a:rPr>
              <a:t> </a:t>
            </a:r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D1 : </a:t>
            </a:r>
            <a:r>
              <a:rPr lang="th-TH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ต้องกันน้ำ</a:t>
            </a:r>
            <a:endParaRPr lang="en-US" sz="2800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r>
              <a:rPr lang="th-TH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D2 : </a:t>
            </a:r>
            <a:r>
              <a:rPr lang="th-TH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ต้องใช้งานได้นาน </a:t>
            </a:r>
            <a:endParaRPr lang="en-US" sz="2800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 D3 : </a:t>
            </a:r>
            <a:r>
              <a:rPr lang="th-TH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ทนความร้อน </a:t>
            </a:r>
            <a:endParaRPr lang="en-US" sz="2800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 D4 : </a:t>
            </a:r>
            <a:r>
              <a:rPr lang="th-TH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ต้องรับน้ำหนักและปริมาณขยะได้พอสมควร</a:t>
            </a:r>
            <a:endParaRPr lang="en-US" sz="2800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 D5 : </a:t>
            </a:r>
            <a:r>
              <a:rPr lang="th-TH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ระยะการควบคุมเรือต้องไกลพอสมควร</a:t>
            </a:r>
            <a:endParaRPr lang="en-US" sz="2800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 D6 :</a:t>
            </a:r>
            <a:r>
              <a:rPr lang="th-TH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 มีวัสดุที่ทนทานต่อการใช้งาน</a:t>
            </a:r>
            <a:endParaRPr lang="en-US" sz="2800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 D7 : </a:t>
            </a:r>
            <a:r>
              <a:rPr lang="th-TH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ราคาจับต้องได้ ไม่แพงจนเกินไป</a:t>
            </a:r>
            <a:endParaRPr lang="en-US" sz="2800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endParaRPr lang="en-US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2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6E5D-08B8-4EC0-A248-1BECE2F3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911"/>
          </a:xfrm>
        </p:spPr>
        <p:txBody>
          <a:bodyPr/>
          <a:lstStyle/>
          <a:p>
            <a:r>
              <a:rPr lang="en-US" dirty="0"/>
              <a:t>Require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48D9-9890-4705-8AFC-A0C07BC82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2672"/>
            <a:ext cx="8946541" cy="4845727"/>
          </a:xfrm>
        </p:spPr>
        <p:txBody>
          <a:bodyPr/>
          <a:lstStyle/>
          <a:p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R2 : </a:t>
            </a:r>
            <a:r>
              <a:rPr lang="th-TH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ใช้แบตเตอรี่รถมอเตอร์ไซค์เพื่อจะได้ใช้งานได้นาน</a:t>
            </a:r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 [D2]</a:t>
            </a:r>
          </a:p>
          <a:p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R3 : </a:t>
            </a:r>
            <a:r>
              <a:rPr lang="th-TH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ตัว </a:t>
            </a:r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Arduino </a:t>
            </a:r>
            <a:r>
              <a:rPr lang="th-TH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และ </a:t>
            </a:r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Module </a:t>
            </a:r>
            <a:r>
              <a:rPr lang="th-TH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อยู่ในกล่องที่สามารถกันความร้อนได้ </a:t>
            </a:r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[D3]</a:t>
            </a:r>
            <a:endParaRPr lang="th-TH" sz="2800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R4 : </a:t>
            </a:r>
            <a:r>
              <a:rPr lang="th-TH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ใช้โครงสร้างเรือที่ทำจากอลูมิเนียมและส่วนของช่องเก็บขยะใช้ตะแกรงอลูมิเนียมเพื่อกรอง</a:t>
            </a:r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             </a:t>
            </a:r>
            <a:r>
              <a:rPr lang="th-TH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ขยะ ระบายน้ำได้ไม่ทำให้เรือหนักเกินไป </a:t>
            </a:r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[D4]</a:t>
            </a:r>
          </a:p>
          <a:p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R5 : </a:t>
            </a:r>
            <a:r>
              <a:rPr lang="th-TH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ใช้สัญญาณความถี่เดียวกับโดรน เพราะมีความถี่ของสัญญาณที่กว้างพอที่จะควบคุมเรือใน</a:t>
            </a:r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     </a:t>
            </a:r>
            <a:r>
              <a:rPr lang="th-TH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แหล่งน้ำได้ </a:t>
            </a:r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[D5]</a:t>
            </a:r>
          </a:p>
          <a:p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R6 : </a:t>
            </a:r>
            <a:r>
              <a:rPr lang="th-TH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วัสดุทั้งหมดของเรือทำจากอลูมิเนียมทนทาน กันสนิม</a:t>
            </a:r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 [D6]</a:t>
            </a:r>
          </a:p>
          <a:p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R7 : </a:t>
            </a:r>
            <a:r>
              <a:rPr lang="th-TH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วัสดุที่ใช้ทำเรือมีต้นทุนที่ไม่แพง หาได้ง่าย จับต้องได้</a:t>
            </a:r>
            <a:r>
              <a:rPr lang="en-US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 [D7]</a:t>
            </a:r>
          </a:p>
          <a:p>
            <a:endParaRPr lang="en-US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endParaRPr lang="en-US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endParaRPr lang="th-TH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0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196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DilleniaUPC</vt:lpstr>
      <vt:lpstr>LilyUPC</vt:lpstr>
      <vt:lpstr>Wingdings 3</vt:lpstr>
      <vt:lpstr>Ion</vt:lpstr>
      <vt:lpstr>PowerPoint Presentation</vt:lpstr>
      <vt:lpstr>Demand</vt:lpstr>
      <vt:lpstr>Require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</dc:creator>
  <cp:lastModifiedBy>User</cp:lastModifiedBy>
  <cp:revision>8</cp:revision>
  <dcterms:created xsi:type="dcterms:W3CDTF">2020-02-20T14:44:53Z</dcterms:created>
  <dcterms:modified xsi:type="dcterms:W3CDTF">2020-02-20T15:40:35Z</dcterms:modified>
</cp:coreProperties>
</file>