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age-and-gender-detection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57" y="328491"/>
            <a:ext cx="918556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5691" y="4613563"/>
            <a:ext cx="3010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Present by:</a:t>
            </a:r>
          </a:p>
          <a:p>
            <a:r>
              <a:rPr lang="en-US" sz="1050" dirty="0" err="1" smtClean="0"/>
              <a:t>B.Manju</a:t>
            </a:r>
            <a:endParaRPr lang="en-US" sz="1050" dirty="0" smtClean="0"/>
          </a:p>
          <a:p>
            <a:r>
              <a:rPr lang="en-US" sz="1050" dirty="0" err="1" smtClean="0"/>
              <a:t>B.tech</a:t>
            </a:r>
            <a:r>
              <a:rPr lang="en-US" sz="1050" dirty="0" smtClean="0"/>
              <a:t> Agricultural Engineering</a:t>
            </a:r>
          </a:p>
          <a:p>
            <a:r>
              <a:rPr lang="en-US" sz="1050" dirty="0" smtClean="0"/>
              <a:t>Sri </a:t>
            </a:r>
            <a:r>
              <a:rPr lang="en-US" sz="1050" dirty="0" err="1" smtClean="0"/>
              <a:t>Jayaram</a:t>
            </a:r>
            <a:r>
              <a:rPr lang="en-US" sz="1050" dirty="0" smtClean="0"/>
              <a:t> Institute of Engineering and Technology</a:t>
            </a:r>
            <a:endParaRPr lang="en-US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age-and-gender-detection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age-and-gender-detection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age-and-gender-detection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age-and-gender-detection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age-and-gender-detection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age-and-gender-detection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age-and-gender-detection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age-and-gender-detection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age-and-gender-detection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age-and-gender-detection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age-and-gender-detection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age-and-gender-detection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age-and-gender-detection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age-and-gender-detection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On-screen Show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dc:description>generated using python-pptx</dc:description>
  <cp:lastModifiedBy>dinesh</cp:lastModifiedBy>
  <cp:revision>3</cp:revision>
  <dcterms:created xsi:type="dcterms:W3CDTF">2013-01-27T09:14:16Z</dcterms:created>
  <dcterms:modified xsi:type="dcterms:W3CDTF">2024-04-01T09:40:07Z</dcterms:modified>
</cp:coreProperties>
</file>