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ge-and-gender-detection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ge-and-gender-detection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ge-and-gender-detection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ge-and-gender-detection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age-and-gender-detection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age-and-gender-detection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age-and-gender-detection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age-and-gender-detection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ge-and-gender-detection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ge-and-gender-detection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ge-and-gender-detection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ge-and-gender-detection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ge-and-gender-detection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ge-and-gender-detection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ge-and-gender-detection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ge-and-gender-detection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