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29"/>
  </p:sldMasterIdLst>
  <p:notesMasterIdLst>
    <p:notesMasterId r:id="rId36"/>
  </p:notesMasterIdLst>
  <p:sldIdLst>
    <p:sldId id="256" r:id="rId30"/>
    <p:sldId id="266" r:id="rId31"/>
    <p:sldId id="257" r:id="rId32"/>
    <p:sldId id="263" r:id="rId33"/>
    <p:sldId id="264" r:id="rId34"/>
    <p:sldId id="2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197"/>
  </p:normalViewPr>
  <p:slideViewPr>
    <p:cSldViewPr snapToGrid="0">
      <p:cViewPr varScale="1">
        <p:scale>
          <a:sx n="160" d="100"/>
          <a:sy n="160" d="100"/>
        </p:scale>
        <p:origin x="7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theme" Target="theme/theme1.xml"/><Relationship Id="rId21" Type="http://schemas.openxmlformats.org/officeDocument/2006/relationships/customXml" Target="../customXml/item21.xml"/><Relationship Id="rId34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4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26BE-219A-9748-9BC8-6968B1BED23D}" type="datetimeFigureOut">
              <a:rPr kumimoji="1" lang="ko-KR" altLang="en-US" smtClean="0"/>
              <a:t>2023-11-27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77F3E-60C6-3643-9FA1-C481CD79A3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40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77F3E-60C6-3643-9FA1-C481CD79A34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42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11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2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4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9" r:id="rId6"/>
    <p:sldLayoutId id="2147483834" r:id="rId7"/>
    <p:sldLayoutId id="2147483835" r:id="rId8"/>
    <p:sldLayoutId id="2147483836" r:id="rId9"/>
    <p:sldLayoutId id="2147483838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 descr="나무, 스크린샷, 집, 산이(가) 표시된 사진&#10;&#10;자동 생성된 설명">
            <a:extLst>
              <a:ext uri="{FF2B5EF4-FFF2-40B4-BE49-F238E27FC236}">
                <a16:creationId xmlns:a16="http://schemas.microsoft.com/office/drawing/2014/main" id="{6767DAFD-CA88-3D6A-BE4A-E0837019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60"/>
            <a:ext cx="12192000" cy="6966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07FB8-6AF6-ECFC-BA6B-A54B724195D1}"/>
              </a:ext>
            </a:extLst>
          </p:cNvPr>
          <p:cNvSpPr txBox="1"/>
          <p:nvPr/>
        </p:nvSpPr>
        <p:spPr>
          <a:xfrm>
            <a:off x="3696720" y="901550"/>
            <a:ext cx="4798559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/>
              <a:t>1</a:t>
            </a:r>
            <a:r>
              <a:rPr kumimoji="1" lang="ko-KR" altLang="en-US" sz="4800" b="1" dirty="0"/>
              <a:t>조 휴게소</a:t>
            </a:r>
            <a:endParaRPr kumimoji="1" lang="en-US" altLang="ko-KR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7F951-0DFB-881A-6D1B-DD43DAC2E567}"/>
              </a:ext>
            </a:extLst>
          </p:cNvPr>
          <p:cNvSpPr txBox="1"/>
          <p:nvPr/>
        </p:nvSpPr>
        <p:spPr>
          <a:xfrm>
            <a:off x="7521388" y="5756395"/>
            <a:ext cx="4354599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김세영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김예준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 err="1"/>
              <a:t>이은혁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장보명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 err="1"/>
              <a:t>전영빈</a:t>
            </a:r>
            <a:r>
              <a:rPr kumimoji="1" lang="en-US" altLang="ko-KR" sz="2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72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B5E9C-64AE-BD68-664E-3F4110693F57}"/>
              </a:ext>
            </a:extLst>
          </p:cNvPr>
          <p:cNvSpPr txBox="1"/>
          <p:nvPr/>
        </p:nvSpPr>
        <p:spPr>
          <a:xfrm>
            <a:off x="3227266" y="2875002"/>
            <a:ext cx="5737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왜 휴게소 인가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740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949381-3CE1-3CE5-A5E7-22386D9F127D}"/>
              </a:ext>
            </a:extLst>
          </p:cNvPr>
          <p:cNvGrpSpPr/>
          <p:nvPr/>
        </p:nvGrpSpPr>
        <p:grpSpPr>
          <a:xfrm>
            <a:off x="7006623" y="2373418"/>
            <a:ext cx="4509584" cy="3968294"/>
            <a:chOff x="5420658" y="2390671"/>
            <a:chExt cx="6442636" cy="42134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3250B9-4F60-046D-DFD2-6A46DCFD1880}"/>
                </a:ext>
              </a:extLst>
            </p:cNvPr>
            <p:cNvSpPr/>
            <p:nvPr/>
          </p:nvSpPr>
          <p:spPr>
            <a:xfrm>
              <a:off x="5420658" y="2390671"/>
              <a:ext cx="6442636" cy="42134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324C7-3A64-B0FD-2E0D-56E513A622D7}"/>
                </a:ext>
              </a:extLst>
            </p:cNvPr>
            <p:cNvSpPr txBox="1"/>
            <p:nvPr/>
          </p:nvSpPr>
          <p:spPr>
            <a:xfrm>
              <a:off x="5420658" y="2436069"/>
              <a:ext cx="2234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Third Party Apps</a:t>
              </a:r>
              <a:endParaRPr lang="ko-KR" altLang="en-US" sz="20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3BC1FBE-3C64-DEF0-1BEE-790EBC40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dirty="0"/>
              <a:t>서비스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CCAAE-41CA-F996-C75A-0F92A3F0469D}"/>
              </a:ext>
            </a:extLst>
          </p:cNvPr>
          <p:cNvSpPr/>
          <p:nvPr/>
        </p:nvSpPr>
        <p:spPr>
          <a:xfrm>
            <a:off x="7313713" y="4978766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학습 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85375-C43B-C97C-B0D0-75818BD16D0F}"/>
              </a:ext>
            </a:extLst>
          </p:cNvPr>
          <p:cNvSpPr/>
          <p:nvPr/>
        </p:nvSpPr>
        <p:spPr>
          <a:xfrm>
            <a:off x="7313714" y="4068174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후원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69D7-2101-D99F-D85C-68D22774C4FB}"/>
              </a:ext>
            </a:extLst>
          </p:cNvPr>
          <p:cNvSpPr/>
          <p:nvPr/>
        </p:nvSpPr>
        <p:spPr>
          <a:xfrm>
            <a:off x="7313713" y="3180223"/>
            <a:ext cx="3874747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이력서 서비스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015298-D36D-9A31-3A4B-2BBD4508C0D0}"/>
              </a:ext>
            </a:extLst>
          </p:cNvPr>
          <p:cNvSpPr/>
          <p:nvPr/>
        </p:nvSpPr>
        <p:spPr>
          <a:xfrm>
            <a:off x="1722903" y="3363272"/>
            <a:ext cx="1836168" cy="930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휴게소</a:t>
            </a:r>
            <a:endParaRPr kumimoji="1" lang="en-US" altLang="ko-KR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2604-AD74-89B8-159B-CCE970F786F4}"/>
              </a:ext>
            </a:extLst>
          </p:cNvPr>
          <p:cNvSpPr/>
          <p:nvPr/>
        </p:nvSpPr>
        <p:spPr>
          <a:xfrm>
            <a:off x="2881167" y="4715802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서비스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33951F-7F4A-8D34-720D-18CBCAA0D5DA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640987" y="4293482"/>
            <a:ext cx="1138118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0B9C63-C88C-F849-5589-2598C333795F}"/>
              </a:ext>
            </a:extLst>
          </p:cNvPr>
          <p:cNvSpPr/>
          <p:nvPr/>
        </p:nvSpPr>
        <p:spPr>
          <a:xfrm>
            <a:off x="527115" y="4715802"/>
            <a:ext cx="1953629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발송 </a:t>
            </a:r>
            <a:r>
              <a:rPr kumimoji="1" lang="en-US" altLang="ko-KR" sz="2400" dirty="0"/>
              <a:t>API</a:t>
            </a:r>
            <a:endParaRPr kumimoji="1" lang="ko-KR" altLang="en-US" sz="2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1D12C6-F236-6BF8-8D4E-FC44264EEB25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flipH="1">
            <a:off x="1503930" y="4293482"/>
            <a:ext cx="1137057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5F28EB-9027-0402-5992-446191C7B2D6}"/>
              </a:ext>
            </a:extLst>
          </p:cNvPr>
          <p:cNvSpPr/>
          <p:nvPr/>
        </p:nvSpPr>
        <p:spPr>
          <a:xfrm>
            <a:off x="3845746" y="3492271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인증 서비스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D17605-6AF0-8583-FE44-E06E66FB7F2B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3559071" y="3828377"/>
            <a:ext cx="286675" cy="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B09FB03-9E10-8330-B38F-C5EF9337177D}"/>
              </a:ext>
            </a:extLst>
          </p:cNvPr>
          <p:cNvSpPr/>
          <p:nvPr/>
        </p:nvSpPr>
        <p:spPr>
          <a:xfrm>
            <a:off x="5815244" y="3492271"/>
            <a:ext cx="1094513" cy="6749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5D50E8B2-2503-599B-94F9-4752A3A55CD7}"/>
              </a:ext>
            </a:extLst>
          </p:cNvPr>
          <p:cNvSpPr/>
          <p:nvPr/>
        </p:nvSpPr>
        <p:spPr>
          <a:xfrm rot="10800000">
            <a:off x="5815244" y="4641309"/>
            <a:ext cx="1094513" cy="6749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8FE4B0-68F7-308A-34E6-501B5BE5C8AD}"/>
              </a:ext>
            </a:extLst>
          </p:cNvPr>
          <p:cNvSpPr txBox="1"/>
          <p:nvPr/>
        </p:nvSpPr>
        <p:spPr>
          <a:xfrm>
            <a:off x="5681865" y="422263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요청 및 제공</a:t>
            </a:r>
          </a:p>
        </p:txBody>
      </p:sp>
    </p:spTree>
    <p:extLst>
      <p:ext uri="{BB962C8B-B14F-4D97-AF65-F5344CB8AC3E}">
        <p14:creationId xmlns:p14="http://schemas.microsoft.com/office/powerpoint/2010/main" val="82420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949381-3CE1-3CE5-A5E7-22386D9F127D}"/>
              </a:ext>
            </a:extLst>
          </p:cNvPr>
          <p:cNvGrpSpPr/>
          <p:nvPr/>
        </p:nvGrpSpPr>
        <p:grpSpPr>
          <a:xfrm>
            <a:off x="7006623" y="2373418"/>
            <a:ext cx="4509584" cy="3968294"/>
            <a:chOff x="5420658" y="2390671"/>
            <a:chExt cx="6442636" cy="42134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3250B9-4F60-046D-DFD2-6A46DCFD1880}"/>
                </a:ext>
              </a:extLst>
            </p:cNvPr>
            <p:cNvSpPr/>
            <p:nvPr/>
          </p:nvSpPr>
          <p:spPr>
            <a:xfrm>
              <a:off x="5420658" y="2390671"/>
              <a:ext cx="6442636" cy="42134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324C7-3A64-B0FD-2E0D-56E513A622D7}"/>
                </a:ext>
              </a:extLst>
            </p:cNvPr>
            <p:cNvSpPr txBox="1"/>
            <p:nvPr/>
          </p:nvSpPr>
          <p:spPr>
            <a:xfrm>
              <a:off x="5420658" y="2436069"/>
              <a:ext cx="2234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Third Party Apps</a:t>
              </a:r>
              <a:endParaRPr lang="ko-KR" altLang="en-US" sz="20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3BC1FBE-3C64-DEF0-1BEE-790EBC40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dirty="0" err="1"/>
              <a:t>파트별</a:t>
            </a:r>
            <a:r>
              <a:rPr kumimoji="1" lang="ko-KR" altLang="en-US" sz="4400" dirty="0"/>
              <a:t>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CCAAE-41CA-F996-C75A-0F92A3F0469D}"/>
              </a:ext>
            </a:extLst>
          </p:cNvPr>
          <p:cNvSpPr/>
          <p:nvPr/>
        </p:nvSpPr>
        <p:spPr>
          <a:xfrm>
            <a:off x="7313713" y="4978766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학습 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85375-C43B-C97C-B0D0-75818BD16D0F}"/>
              </a:ext>
            </a:extLst>
          </p:cNvPr>
          <p:cNvSpPr/>
          <p:nvPr/>
        </p:nvSpPr>
        <p:spPr>
          <a:xfrm>
            <a:off x="7313714" y="4068174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후원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69D7-2101-D99F-D85C-68D22774C4FB}"/>
              </a:ext>
            </a:extLst>
          </p:cNvPr>
          <p:cNvSpPr/>
          <p:nvPr/>
        </p:nvSpPr>
        <p:spPr>
          <a:xfrm>
            <a:off x="7313713" y="3180223"/>
            <a:ext cx="3874747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이력서 서비스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015298-D36D-9A31-3A4B-2BBD4508C0D0}"/>
              </a:ext>
            </a:extLst>
          </p:cNvPr>
          <p:cNvSpPr/>
          <p:nvPr/>
        </p:nvSpPr>
        <p:spPr>
          <a:xfrm>
            <a:off x="1722903" y="3363272"/>
            <a:ext cx="1836168" cy="930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휴게소</a:t>
            </a:r>
            <a:endParaRPr kumimoji="1" lang="en-US" altLang="ko-KR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2604-AD74-89B8-159B-CCE970F786F4}"/>
              </a:ext>
            </a:extLst>
          </p:cNvPr>
          <p:cNvSpPr/>
          <p:nvPr/>
        </p:nvSpPr>
        <p:spPr>
          <a:xfrm>
            <a:off x="2881167" y="4715802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서비스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33951F-7F4A-8D34-720D-18CBCAA0D5DA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640987" y="4293482"/>
            <a:ext cx="1138118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0B9C63-C88C-F849-5589-2598C333795F}"/>
              </a:ext>
            </a:extLst>
          </p:cNvPr>
          <p:cNvSpPr/>
          <p:nvPr/>
        </p:nvSpPr>
        <p:spPr>
          <a:xfrm>
            <a:off x="527115" y="4715802"/>
            <a:ext cx="1953629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발송 </a:t>
            </a:r>
            <a:r>
              <a:rPr kumimoji="1" lang="en-US" altLang="ko-KR" sz="2400" dirty="0"/>
              <a:t>API</a:t>
            </a:r>
            <a:endParaRPr kumimoji="1" lang="ko-KR" altLang="en-US" sz="2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1D12C6-F236-6BF8-8D4E-FC44264EEB25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flipH="1">
            <a:off x="1503930" y="4293482"/>
            <a:ext cx="1137057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5F28EB-9027-0402-5992-446191C7B2D6}"/>
              </a:ext>
            </a:extLst>
          </p:cNvPr>
          <p:cNvSpPr/>
          <p:nvPr/>
        </p:nvSpPr>
        <p:spPr>
          <a:xfrm>
            <a:off x="3845746" y="3492271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인증 서비스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D17605-6AF0-8583-FE44-E06E66FB7F2B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3559071" y="3828377"/>
            <a:ext cx="286675" cy="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8C6EF2C-AA13-8A9E-CA87-D623E32194BA}"/>
              </a:ext>
            </a:extLst>
          </p:cNvPr>
          <p:cNvSpPr/>
          <p:nvPr/>
        </p:nvSpPr>
        <p:spPr>
          <a:xfrm>
            <a:off x="268508" y="3314787"/>
            <a:ext cx="5546736" cy="978695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F5700BCD-1B70-CCB0-7777-996AD6F876D5}"/>
              </a:ext>
            </a:extLst>
          </p:cNvPr>
          <p:cNvSpPr/>
          <p:nvPr/>
        </p:nvSpPr>
        <p:spPr>
          <a:xfrm>
            <a:off x="7006623" y="3114901"/>
            <a:ext cx="4509584" cy="805295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AE4D6-D923-D251-DE6C-3F851E9D579A}"/>
              </a:ext>
            </a:extLst>
          </p:cNvPr>
          <p:cNvSpPr txBox="1"/>
          <p:nvPr/>
        </p:nvSpPr>
        <p:spPr>
          <a:xfrm>
            <a:off x="6962633" y="3051774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김세영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13CE101F-1CF0-23F4-8B77-8B9ED745FC8E}"/>
              </a:ext>
            </a:extLst>
          </p:cNvPr>
          <p:cNvSpPr/>
          <p:nvPr/>
        </p:nvSpPr>
        <p:spPr>
          <a:xfrm>
            <a:off x="7006623" y="4020164"/>
            <a:ext cx="4509584" cy="801059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14C31-75FA-966B-B5EB-E4650DD3C95C}"/>
              </a:ext>
            </a:extLst>
          </p:cNvPr>
          <p:cNvSpPr txBox="1"/>
          <p:nvPr/>
        </p:nvSpPr>
        <p:spPr>
          <a:xfrm>
            <a:off x="6985967" y="3998331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이은혁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88FD508-286A-D68F-E2EC-A76BF75436D8}"/>
              </a:ext>
            </a:extLst>
          </p:cNvPr>
          <p:cNvSpPr/>
          <p:nvPr/>
        </p:nvSpPr>
        <p:spPr>
          <a:xfrm>
            <a:off x="7006623" y="4899358"/>
            <a:ext cx="4509584" cy="801059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0C950-A9A7-DDCC-3137-2804E076BB13}"/>
              </a:ext>
            </a:extLst>
          </p:cNvPr>
          <p:cNvSpPr txBox="1"/>
          <p:nvPr/>
        </p:nvSpPr>
        <p:spPr>
          <a:xfrm>
            <a:off x="6991130" y="4821223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김예준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801B21B4-8F0D-95A0-7D89-9BC8DF2680EF}"/>
              </a:ext>
            </a:extLst>
          </p:cNvPr>
          <p:cNvSpPr/>
          <p:nvPr/>
        </p:nvSpPr>
        <p:spPr>
          <a:xfrm>
            <a:off x="268508" y="4568626"/>
            <a:ext cx="5546736" cy="1252153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D0580-5BE1-5973-318E-D9228E7454F9}"/>
              </a:ext>
            </a:extLst>
          </p:cNvPr>
          <p:cNvSpPr txBox="1"/>
          <p:nvPr/>
        </p:nvSpPr>
        <p:spPr>
          <a:xfrm>
            <a:off x="255773" y="3317493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장보명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040AF-5C60-5D4F-2E02-CFB1B9CEFAFF}"/>
              </a:ext>
            </a:extLst>
          </p:cNvPr>
          <p:cNvSpPr txBox="1"/>
          <p:nvPr/>
        </p:nvSpPr>
        <p:spPr>
          <a:xfrm>
            <a:off x="255773" y="5420670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전영빈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C1FBE-3C64-DEF0-1BEE-790EBC40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dirty="0"/>
              <a:t>휴게소 서비스 소개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015298-D36D-9A31-3A4B-2BBD4508C0D0}"/>
              </a:ext>
            </a:extLst>
          </p:cNvPr>
          <p:cNvSpPr/>
          <p:nvPr/>
        </p:nvSpPr>
        <p:spPr>
          <a:xfrm>
            <a:off x="1722903" y="3363272"/>
            <a:ext cx="1836168" cy="930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휴게소</a:t>
            </a:r>
            <a:endParaRPr kumimoji="1" lang="en-US" altLang="ko-KR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2604-AD74-89B8-159B-CCE970F786F4}"/>
              </a:ext>
            </a:extLst>
          </p:cNvPr>
          <p:cNvSpPr/>
          <p:nvPr/>
        </p:nvSpPr>
        <p:spPr>
          <a:xfrm>
            <a:off x="2881167" y="4715802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서비스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33951F-7F4A-8D34-720D-18CBCAA0D5DA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640987" y="4293482"/>
            <a:ext cx="1138118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0B9C63-C88C-F849-5589-2598C333795F}"/>
              </a:ext>
            </a:extLst>
          </p:cNvPr>
          <p:cNvSpPr/>
          <p:nvPr/>
        </p:nvSpPr>
        <p:spPr>
          <a:xfrm>
            <a:off x="527115" y="4715802"/>
            <a:ext cx="1953629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발송 </a:t>
            </a:r>
            <a:r>
              <a:rPr kumimoji="1" lang="en-US" altLang="ko-KR" sz="2400" dirty="0"/>
              <a:t>API</a:t>
            </a:r>
            <a:endParaRPr kumimoji="1" lang="ko-KR" altLang="en-US" sz="2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1D12C6-F236-6BF8-8D4E-FC44264EEB25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flipH="1">
            <a:off x="1503930" y="4293482"/>
            <a:ext cx="1137057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5F28EB-9027-0402-5992-446191C7B2D6}"/>
              </a:ext>
            </a:extLst>
          </p:cNvPr>
          <p:cNvSpPr/>
          <p:nvPr/>
        </p:nvSpPr>
        <p:spPr>
          <a:xfrm>
            <a:off x="3845746" y="3492271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인증 서비스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D17605-6AF0-8583-FE44-E06E66FB7F2B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3559071" y="3828377"/>
            <a:ext cx="286675" cy="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8C6EF2C-AA13-8A9E-CA87-D623E32194BA}"/>
              </a:ext>
            </a:extLst>
          </p:cNvPr>
          <p:cNvSpPr/>
          <p:nvPr/>
        </p:nvSpPr>
        <p:spPr>
          <a:xfrm>
            <a:off x="268508" y="3314787"/>
            <a:ext cx="5546736" cy="978695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801B21B4-8F0D-95A0-7D89-9BC8DF2680EF}"/>
              </a:ext>
            </a:extLst>
          </p:cNvPr>
          <p:cNvSpPr/>
          <p:nvPr/>
        </p:nvSpPr>
        <p:spPr>
          <a:xfrm>
            <a:off x="268508" y="4568627"/>
            <a:ext cx="5546736" cy="1252153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D0580-5BE1-5973-318E-D9228E7454F9}"/>
              </a:ext>
            </a:extLst>
          </p:cNvPr>
          <p:cNvSpPr txBox="1"/>
          <p:nvPr/>
        </p:nvSpPr>
        <p:spPr>
          <a:xfrm>
            <a:off x="255773" y="3317493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장보명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040AF-5C60-5D4F-2E02-CFB1B9CEFAFF}"/>
              </a:ext>
            </a:extLst>
          </p:cNvPr>
          <p:cNvSpPr txBox="1"/>
          <p:nvPr/>
        </p:nvSpPr>
        <p:spPr>
          <a:xfrm>
            <a:off x="255773" y="5420670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전영빈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4FAB7-E652-55DD-8204-25DB0B7B77B1}"/>
              </a:ext>
            </a:extLst>
          </p:cNvPr>
          <p:cNvSpPr txBox="1"/>
          <p:nvPr/>
        </p:nvSpPr>
        <p:spPr>
          <a:xfrm>
            <a:off x="6376758" y="2954654"/>
            <a:ext cx="56060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★ </a:t>
            </a:r>
            <a:r>
              <a:rPr lang="en-US" altLang="ko-KR" sz="2800" dirty="0"/>
              <a:t>Third Party App</a:t>
            </a:r>
            <a:r>
              <a:rPr lang="ko-KR" altLang="en-US" sz="2800" dirty="0"/>
              <a:t>에 리소스 제공</a:t>
            </a:r>
            <a:endParaRPr lang="en-US" altLang="ko-KR" sz="2800" dirty="0"/>
          </a:p>
          <a:p>
            <a:r>
              <a:rPr lang="ko-KR" altLang="en-US" sz="2800" dirty="0"/>
              <a:t> ☆ 메일 발송 </a:t>
            </a:r>
            <a:r>
              <a:rPr lang="en-US" altLang="ko-KR" sz="2800" dirty="0"/>
              <a:t>API </a:t>
            </a:r>
            <a:r>
              <a:rPr lang="ko-KR" altLang="en-US" sz="2800" dirty="0"/>
              <a:t>제공 </a:t>
            </a:r>
            <a:endParaRPr lang="en-US" altLang="ko-KR" sz="2800" dirty="0"/>
          </a:p>
          <a:p>
            <a:r>
              <a:rPr lang="ko-KR" altLang="en-US" sz="2800" dirty="0"/>
              <a:t> ☆ 타사 인증 서비스 </a:t>
            </a:r>
            <a:r>
              <a:rPr lang="en-US" altLang="ko-KR" sz="2800" dirty="0"/>
              <a:t>API </a:t>
            </a:r>
            <a:r>
              <a:rPr lang="ko-KR" altLang="en-US" sz="2800" dirty="0"/>
              <a:t>제공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★ 자체 메일 서비스 제공</a:t>
            </a:r>
            <a:br>
              <a:rPr lang="en-US" altLang="ko-KR" sz="2800" dirty="0"/>
            </a:br>
            <a:r>
              <a:rPr lang="en-US" altLang="ko-KR" sz="2800" dirty="0"/>
              <a:t> </a:t>
            </a:r>
            <a:r>
              <a:rPr lang="ko-KR" altLang="en-US" sz="2800" dirty="0"/>
              <a:t>☆ 스폰서 사이트 소개</a:t>
            </a:r>
            <a:r>
              <a:rPr lang="en-US" altLang="ko-KR" sz="2800" dirty="0"/>
              <a:t>(Third </a:t>
            </a:r>
            <a:r>
              <a:rPr lang="en-US" altLang="ko-KR" sz="2800" dirty="0" err="1"/>
              <a:t>Patry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243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2E5A2-0D95-BBFB-89EB-FA237D6D9347}"/>
              </a:ext>
            </a:extLst>
          </p:cNvPr>
          <p:cNvSpPr txBox="1"/>
          <p:nvPr/>
        </p:nvSpPr>
        <p:spPr>
          <a:xfrm>
            <a:off x="4680019" y="2896382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958544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85A9FA15-61A0-44BB-99B4-223C9759919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78AA425-1DF4-4B41-85CE-1CDA0EBB04F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C3E1D32-A160-4C47-AB2E-5A03F0D49F9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67CE18B-C88B-4229-8A8A-A767E5522C1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DB54DAE-18A7-489E-B7E0-E9153AF6404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751AD61-7405-469C-AEEA-DCF37C66F2F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87609E1-E7F4-4E9E-8C69-E12BE5502CF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D967B12-17BA-4185-B999-08414E34DCF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E6ECAC9-2DB8-4440-B326-EE68A515B0B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DDF45E7-1FBE-4F27-9DE1-8719D352CA7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114</Words>
  <Application>Microsoft Office PowerPoint</Application>
  <PresentationFormat>와이드스크린</PresentationFormat>
  <Paragraphs>43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Meiryo</vt:lpstr>
      <vt:lpstr>Microsoft GothicNeo</vt:lpstr>
      <vt:lpstr>맑은 고딕</vt:lpstr>
      <vt:lpstr>Corbel</vt:lpstr>
      <vt:lpstr>SketchLinesVTI</vt:lpstr>
      <vt:lpstr>PowerPoint 프레젠테이션</vt:lpstr>
      <vt:lpstr>PowerPoint 프레젠테이션</vt:lpstr>
      <vt:lpstr>서비스 소개</vt:lpstr>
      <vt:lpstr>파트별 소개</vt:lpstr>
      <vt:lpstr>휴게소 서비스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장보명</dc:creator>
  <cp:lastModifiedBy>장보명</cp:lastModifiedBy>
  <cp:revision>33</cp:revision>
  <dcterms:created xsi:type="dcterms:W3CDTF">2023-11-21T07:12:07Z</dcterms:created>
  <dcterms:modified xsi:type="dcterms:W3CDTF">2023-11-26T18:03:49Z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