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4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3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6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4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71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6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8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5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6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90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6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2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E681-60E4-48A5-B7C1-E573E0E5AE9B}" type="datetimeFigureOut">
              <a:rPr lang="de-CH" smtClean="0"/>
              <a:t>23.02.2024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6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91" y="238064"/>
            <a:ext cx="3355655" cy="514381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0" y="249645"/>
            <a:ext cx="1745650" cy="19749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92" y="2268000"/>
            <a:ext cx="1733597" cy="1489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8" y="3801242"/>
            <a:ext cx="1716434" cy="158646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3549650" y="1165925"/>
            <a:ext cx="1822865" cy="812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651250" y="1273570"/>
            <a:ext cx="2724498" cy="8363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651250" y="1792515"/>
            <a:ext cx="2724498" cy="185873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454400" y="1165925"/>
            <a:ext cx="3840018" cy="23577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3549650" y="1441125"/>
            <a:ext cx="1806821" cy="38674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3746500" y="1496291"/>
            <a:ext cx="3485573" cy="36871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459105" y="5012548"/>
            <a:ext cx="1160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 smtClean="0"/>
              <a:t>SmartCam</a:t>
            </a:r>
            <a:endParaRPr lang="de-CH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3340108" y="756404"/>
            <a:ext cx="1937157" cy="11074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17359" y="217356"/>
            <a:ext cx="6408295" cy="415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861935" y="682052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Cockpit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err="1" smtClean="0"/>
              <a:t>Drone</a:t>
            </a:r>
            <a:endParaRPr lang="de-CH" dirty="0" smtClean="0"/>
          </a:p>
          <a:p>
            <a:r>
              <a:rPr lang="de-CH" dirty="0" err="1" smtClean="0"/>
              <a:t>Drone</a:t>
            </a:r>
            <a:r>
              <a:rPr lang="de-CH" dirty="0" smtClean="0"/>
              <a:t> Plane</a:t>
            </a:r>
          </a:p>
          <a:p>
            <a:r>
              <a:rPr lang="de-CH" dirty="0" err="1" smtClean="0"/>
              <a:t>Ground</a:t>
            </a:r>
            <a:endParaRPr lang="de-CH" dirty="0" smtClean="0"/>
          </a:p>
          <a:p>
            <a:r>
              <a:rPr lang="de-CH" dirty="0" err="1" smtClean="0"/>
              <a:t>ShowCase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502171" y="704537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509665" y="1049311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502170" y="1394085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/>
          <p:cNvSpPr/>
          <p:nvPr/>
        </p:nvSpPr>
        <p:spPr>
          <a:xfrm>
            <a:off x="524654" y="173885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/>
          <p:cNvSpPr/>
          <p:nvPr/>
        </p:nvSpPr>
        <p:spPr>
          <a:xfrm>
            <a:off x="524654" y="204240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2593304" y="65582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2600798" y="100059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2593303" y="134536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2615787" y="1690142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3005532" y="606704"/>
            <a:ext cx="1469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Locked</a:t>
            </a:r>
            <a:endParaRPr lang="de-CH" dirty="0" smtClean="0"/>
          </a:p>
          <a:p>
            <a:r>
              <a:rPr lang="de-CH" dirty="0" err="1" smtClean="0"/>
              <a:t>Unlocked</a:t>
            </a:r>
            <a:endParaRPr lang="de-CH" dirty="0" smtClean="0"/>
          </a:p>
          <a:p>
            <a:r>
              <a:rPr lang="de-CH" dirty="0" err="1" smtClean="0"/>
              <a:t>QuickView</a:t>
            </a:r>
            <a:endParaRPr lang="de-CH" dirty="0" smtClean="0"/>
          </a:p>
          <a:p>
            <a:r>
              <a:rPr lang="de-CH" dirty="0" smtClean="0"/>
              <a:t>Smart</a:t>
            </a:r>
          </a:p>
          <a:p>
            <a:r>
              <a:rPr lang="de-CH" dirty="0" smtClean="0"/>
              <a:t>Instrument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82053" y="312920"/>
            <a:ext cx="914400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State</a:t>
            </a:r>
            <a:endParaRPr lang="de-CH" dirty="0"/>
          </a:p>
        </p:txBody>
      </p:sp>
      <p:sp>
        <p:nvSpPr>
          <p:cNvPr id="16" name="Rechteck 15"/>
          <p:cNvSpPr/>
          <p:nvPr/>
        </p:nvSpPr>
        <p:spPr>
          <a:xfrm>
            <a:off x="2750698" y="284415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SubState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4624469" y="312920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ViewType</a:t>
            </a:r>
            <a:endParaRPr lang="de-CH" dirty="0"/>
          </a:p>
        </p:txBody>
      </p:sp>
      <p:sp>
        <p:nvSpPr>
          <p:cNvPr id="18" name="Ellipse 17"/>
          <p:cNvSpPr/>
          <p:nvPr/>
        </p:nvSpPr>
        <p:spPr>
          <a:xfrm>
            <a:off x="4579500" y="783636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4586994" y="112841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/>
          <p:cNvSpPr/>
          <p:nvPr/>
        </p:nvSpPr>
        <p:spPr>
          <a:xfrm>
            <a:off x="4579499" y="147318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4601983" y="181795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4991728" y="734520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Default</a:t>
            </a:r>
          </a:p>
          <a:p>
            <a:r>
              <a:rPr lang="de-CH" dirty="0" smtClean="0"/>
              <a:t>Pilot</a:t>
            </a:r>
          </a:p>
          <a:p>
            <a:r>
              <a:rPr lang="de-CH" dirty="0" smtClean="0"/>
              <a:t>Instrument</a:t>
            </a:r>
          </a:p>
          <a:p>
            <a:r>
              <a:rPr lang="de-CH" dirty="0" smtClean="0"/>
              <a:t>Quick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smtClean="0"/>
              <a:t>Other</a:t>
            </a:r>
            <a:endParaRPr lang="de-CH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54" y="290122"/>
            <a:ext cx="4029400" cy="36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2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92929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68495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02593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4763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70781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1153143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04763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869048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GPS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16621" y="2211796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DME</a:t>
            </a:r>
            <a:endParaRPr lang="de-CH" dirty="0"/>
          </a:p>
        </p:txBody>
      </p:sp>
      <p:sp>
        <p:nvSpPr>
          <p:cNvPr id="26" name="Rechteck 25"/>
          <p:cNvSpPr/>
          <p:nvPr/>
        </p:nvSpPr>
        <p:spPr>
          <a:xfrm>
            <a:off x="504763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28" name="Rechteck 27"/>
          <p:cNvSpPr/>
          <p:nvPr/>
        </p:nvSpPr>
        <p:spPr>
          <a:xfrm>
            <a:off x="504763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29" name="Rechteck 28"/>
          <p:cNvSpPr/>
          <p:nvPr/>
        </p:nvSpPr>
        <p:spPr>
          <a:xfrm>
            <a:off x="504763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504763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04763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95650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984157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623320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 rot="16200000">
            <a:off x="6511412" y="3647927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6" name="Rechteck 35"/>
          <p:cNvSpPr/>
          <p:nvPr/>
        </p:nvSpPr>
        <p:spPr>
          <a:xfrm>
            <a:off x="7812957" y="3647928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8495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9" name="Rechteck 38"/>
          <p:cNvSpPr/>
          <p:nvPr/>
        </p:nvSpPr>
        <p:spPr>
          <a:xfrm>
            <a:off x="868495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40" name="Rechteck 39"/>
          <p:cNvSpPr/>
          <p:nvPr/>
        </p:nvSpPr>
        <p:spPr>
          <a:xfrm>
            <a:off x="868495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41" name="Rechteck 40"/>
          <p:cNvSpPr/>
          <p:nvPr/>
        </p:nvSpPr>
        <p:spPr>
          <a:xfrm>
            <a:off x="868495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868495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59382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684955" y="4532810"/>
            <a:ext cx="2260190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FROM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168938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6" name="Rechteck 45"/>
          <p:cNvSpPr/>
          <p:nvPr/>
        </p:nvSpPr>
        <p:spPr>
          <a:xfrm>
            <a:off x="1151300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68938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8" name="Rechteck 47"/>
          <p:cNvSpPr/>
          <p:nvPr/>
        </p:nvSpPr>
        <p:spPr>
          <a:xfrm>
            <a:off x="1151300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14778" y="25487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ADF1</a:t>
            </a:r>
            <a:endParaRPr lang="de-CH" dirty="0"/>
          </a:p>
        </p:txBody>
      </p:sp>
      <p:sp>
        <p:nvSpPr>
          <p:cNvPr id="50" name="Rechteck 49"/>
          <p:cNvSpPr/>
          <p:nvPr/>
        </p:nvSpPr>
        <p:spPr>
          <a:xfrm>
            <a:off x="214778" y="28740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ADF2</a:t>
            </a:r>
            <a:endParaRPr lang="de-CH" dirty="0"/>
          </a:p>
        </p:txBody>
      </p:sp>
      <p:sp>
        <p:nvSpPr>
          <p:cNvPr id="51" name="Rechteck 50"/>
          <p:cNvSpPr/>
          <p:nvPr/>
        </p:nvSpPr>
        <p:spPr>
          <a:xfrm>
            <a:off x="2168938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153143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6621" y="156241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54" name="Rechteck 53"/>
          <p:cNvSpPr/>
          <p:nvPr/>
        </p:nvSpPr>
        <p:spPr>
          <a:xfrm>
            <a:off x="1153143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70781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16621" y="1887795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NAV2</a:t>
            </a:r>
            <a:endParaRPr lang="de-CH" dirty="0"/>
          </a:p>
        </p:txBody>
      </p:sp>
      <p:sp>
        <p:nvSpPr>
          <p:cNvPr id="57" name="Rechteck 56"/>
          <p:cNvSpPr/>
          <p:nvPr/>
        </p:nvSpPr>
        <p:spPr>
          <a:xfrm>
            <a:off x="2167095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51300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14778" y="32700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COM1</a:t>
            </a:r>
            <a:endParaRPr lang="de-CH" dirty="0"/>
          </a:p>
        </p:txBody>
      </p:sp>
      <p:sp>
        <p:nvSpPr>
          <p:cNvPr id="60" name="Rechteck 59"/>
          <p:cNvSpPr/>
          <p:nvPr/>
        </p:nvSpPr>
        <p:spPr>
          <a:xfrm>
            <a:off x="1151300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168938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14778" y="35953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COM2</a:t>
            </a:r>
            <a:endParaRPr lang="de-CH" dirty="0"/>
          </a:p>
        </p:txBody>
      </p:sp>
      <p:sp>
        <p:nvSpPr>
          <p:cNvPr id="63" name="Rechteck 62"/>
          <p:cNvSpPr/>
          <p:nvPr/>
        </p:nvSpPr>
        <p:spPr>
          <a:xfrm>
            <a:off x="3184733" y="1562412"/>
            <a:ext cx="151262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/>
              <a:t>Đ </a:t>
            </a:r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173669" y="1887795"/>
            <a:ext cx="152369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    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1300" y="43166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7700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214778" y="43166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/>
              <a:t>Tx</a:t>
            </a:r>
            <a:r>
              <a:rPr lang="de-CH" dirty="0" smtClean="0"/>
              <a:t> off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275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97723" y="1417627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2497723" y="1417627"/>
            <a:ext cx="5860752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951148" y="5038405"/>
            <a:ext cx="3253588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TILE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174828" y="2028810"/>
            <a:ext cx="2988678" cy="1555706"/>
            <a:chOff x="2456809" y="2304413"/>
            <a:chExt cx="2988678" cy="1555706"/>
          </a:xfrm>
        </p:grpSpPr>
        <p:sp>
          <p:nvSpPr>
            <p:cNvPr id="5" name="Rechteck 4"/>
            <p:cNvSpPr/>
            <p:nvPr/>
          </p:nvSpPr>
          <p:spPr>
            <a:xfrm>
              <a:off x="2456809" y="2479314"/>
              <a:ext cx="2988678" cy="13808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WINDOW</a:t>
              </a:r>
              <a:endParaRPr lang="de-CH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56809" y="2304413"/>
              <a:ext cx="2988678" cy="1626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6067274" y="3311979"/>
            <a:ext cx="1970461" cy="1227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BORDERLESS</a:t>
            </a:r>
          </a:p>
          <a:p>
            <a:pPr algn="ctr"/>
            <a:r>
              <a:rPr lang="de-CH" dirty="0" smtClean="0"/>
              <a:t>WINDOW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10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71776" y="1417625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88" y="1435567"/>
            <a:ext cx="5896384" cy="10455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r="16836"/>
          <a:stretch/>
        </p:blipFill>
        <p:spPr>
          <a:xfrm>
            <a:off x="2971106" y="5299184"/>
            <a:ext cx="4896258" cy="10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29" y="1704857"/>
            <a:ext cx="1425870" cy="201943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961" y="2267783"/>
            <a:ext cx="1424276" cy="1916659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238384" y="1517059"/>
            <a:ext cx="9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rgbClr val="FF0000"/>
                </a:solidFill>
              </a:rPr>
              <a:t>Bar - Top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71242" y="4952298"/>
            <a:ext cx="1261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Bottom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60969" y="3682938"/>
            <a:ext cx="1906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474211" y="4184115"/>
            <a:ext cx="2783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no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border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75" y="2267783"/>
            <a:ext cx="1383473" cy="1879191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536129" y="4293652"/>
            <a:ext cx="95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6" name="Pfeil nach unten 25"/>
          <p:cNvSpPr/>
          <p:nvPr/>
        </p:nvSpPr>
        <p:spPr>
          <a:xfrm>
            <a:off x="3013087" y="4174589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Pfeil nach unten 26"/>
          <p:cNvSpPr/>
          <p:nvPr/>
        </p:nvSpPr>
        <p:spPr>
          <a:xfrm flipV="1">
            <a:off x="3013087" y="210918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 nach unten 27"/>
          <p:cNvSpPr/>
          <p:nvPr/>
        </p:nvSpPr>
        <p:spPr>
          <a:xfrm rot="5400000" flipV="1">
            <a:off x="7905193" y="5265471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Pfeil nach unten 28"/>
          <p:cNvSpPr/>
          <p:nvPr/>
        </p:nvSpPr>
        <p:spPr>
          <a:xfrm rot="16200000" flipH="1" flipV="1">
            <a:off x="2784898" y="525726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Pfeil in vier Richtungen 29"/>
          <p:cNvSpPr/>
          <p:nvPr/>
        </p:nvSpPr>
        <p:spPr>
          <a:xfrm>
            <a:off x="5459155" y="1633386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Pfeil in vier Richtungen 30"/>
          <p:cNvSpPr/>
          <p:nvPr/>
        </p:nvSpPr>
        <p:spPr>
          <a:xfrm>
            <a:off x="7299400" y="2297757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7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8" y="159560"/>
            <a:ext cx="3610291" cy="308073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277429" y="211724"/>
            <a:ext cx="7081997" cy="605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4323453" y="435722"/>
            <a:ext cx="5357525" cy="49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438789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Tab</a:t>
            </a:r>
            <a:endParaRPr lang="de-CH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512432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586075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659718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bgerundetes Rechteck 8"/>
          <p:cNvSpPr/>
          <p:nvPr/>
        </p:nvSpPr>
        <p:spPr>
          <a:xfrm>
            <a:off x="733361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438789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bgerundetes Rechteck 10"/>
          <p:cNvSpPr/>
          <p:nvPr/>
        </p:nvSpPr>
        <p:spPr>
          <a:xfrm>
            <a:off x="512432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586075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bgerundetes Rechteck 12"/>
          <p:cNvSpPr/>
          <p:nvPr/>
        </p:nvSpPr>
        <p:spPr>
          <a:xfrm>
            <a:off x="659718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bgerundetes Rechteck 13"/>
          <p:cNvSpPr/>
          <p:nvPr/>
        </p:nvSpPr>
        <p:spPr>
          <a:xfrm>
            <a:off x="733361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4387892" y="932811"/>
            <a:ext cx="5228649" cy="36698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Abgerundetes Rechteck 15"/>
          <p:cNvSpPr/>
          <p:nvPr/>
        </p:nvSpPr>
        <p:spPr>
          <a:xfrm>
            <a:off x="4387892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FontSize</a:t>
            </a:r>
            <a:endParaRPr lang="de-CH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5839270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Condensed</a:t>
            </a:r>
            <a:endParaRPr lang="de-CH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387892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Bar</a:t>
            </a:r>
            <a:endParaRPr lang="de-CH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839270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Top </a:t>
            </a:r>
            <a:r>
              <a:rPr lang="de-CH" sz="1000" dirty="0" err="1" smtClean="0"/>
              <a:t>bound</a:t>
            </a:r>
            <a:endParaRPr lang="de-CH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290648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Opacity</a:t>
            </a:r>
            <a:endParaRPr lang="de-CH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4387893" y="5156541"/>
            <a:ext cx="2534546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BackgroundFile</a:t>
            </a:r>
            <a:endParaRPr lang="de-CH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6965399" y="5156541"/>
            <a:ext cx="27922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323453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Output Device</a:t>
            </a:r>
            <a:endParaRPr lang="de-CH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323453" y="5759492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Voice</a:t>
            </a:r>
            <a:endParaRPr lang="de-CH" sz="1000" dirty="0"/>
          </a:p>
        </p:txBody>
      </p:sp>
      <p:sp>
        <p:nvSpPr>
          <p:cNvPr id="31" name="Rechteck 30"/>
          <p:cNvSpPr/>
          <p:nvPr/>
        </p:nvSpPr>
        <p:spPr>
          <a:xfrm>
            <a:off x="9825197" y="435722"/>
            <a:ext cx="1393080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Callouts</a:t>
            </a:r>
            <a:endParaRPr lang="de-CH" dirty="0"/>
          </a:p>
        </p:txBody>
      </p:sp>
      <p:sp>
        <p:nvSpPr>
          <p:cNvPr id="32" name="Abgerundetes Rechteck 31"/>
          <p:cNvSpPr/>
          <p:nvPr/>
        </p:nvSpPr>
        <p:spPr>
          <a:xfrm>
            <a:off x="5839270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Backup</a:t>
            </a:r>
            <a:endParaRPr lang="de-CH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5839270" y="5751821"/>
            <a:ext cx="1405354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Recorder</a:t>
            </a:r>
            <a:endParaRPr lang="de-CH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290648" y="4931779"/>
            <a:ext cx="1405354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Hotkey</a:t>
            </a:r>
            <a:endParaRPr lang="de-CH" sz="1000" dirty="0"/>
          </a:p>
        </p:txBody>
      </p:sp>
      <p:sp>
        <p:nvSpPr>
          <p:cNvPr id="35" name="Rechteck 34"/>
          <p:cNvSpPr/>
          <p:nvPr/>
        </p:nvSpPr>
        <p:spPr>
          <a:xfrm>
            <a:off x="9825197" y="2970265"/>
            <a:ext cx="1393080" cy="24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Hotkeys</a:t>
            </a:r>
            <a:endParaRPr lang="de-CH" dirty="0"/>
          </a:p>
        </p:txBody>
      </p:sp>
      <p:sp>
        <p:nvSpPr>
          <p:cNvPr id="36" name="Abgerundetes Rechteck 35"/>
          <p:cNvSpPr/>
          <p:nvPr/>
        </p:nvSpPr>
        <p:spPr>
          <a:xfrm>
            <a:off x="9895771" y="3376835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Keyboard</a:t>
            </a:r>
            <a:endParaRPr lang="de-CH" sz="10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9894236" y="3582422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MSFS</a:t>
            </a:r>
            <a:endParaRPr lang="de-CH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9883498" y="3844010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ShowHide</a:t>
            </a:r>
            <a:endParaRPr lang="de-CH" sz="10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9894236" y="407490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FlightBag</a:t>
            </a:r>
            <a:endParaRPr lang="de-CH" sz="10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9890401" y="429583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CamCtrl</a:t>
            </a:r>
            <a:endParaRPr lang="de-CH" sz="10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9890401" y="4526734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Checklist</a:t>
            </a:r>
            <a:endParaRPr lang="de-CH" sz="10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0463436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Cancel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9616541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Accept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7665007" y="5520152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Fonts…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7665007" y="5753355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Colors…</a:t>
            </a: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126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Burri</dc:creator>
  <cp:lastModifiedBy>Microsoft-Konto</cp:lastModifiedBy>
  <cp:revision>54</cp:revision>
  <dcterms:created xsi:type="dcterms:W3CDTF">2020-05-01T21:24:57Z</dcterms:created>
  <dcterms:modified xsi:type="dcterms:W3CDTF">2024-02-23T12:06:56Z</dcterms:modified>
</cp:coreProperties>
</file>