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61" r:id="rId5"/>
    <p:sldId id="262" r:id="rId6"/>
    <p:sldId id="263" r:id="rId7"/>
    <p:sldId id="267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6" d="100"/>
          <a:sy n="156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20.03.2024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935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20.03.2024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664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20.03.2024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544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20.03.2024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871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20.03.2024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568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20.03.2024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589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20.03.2024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259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20.03.2024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66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20.03.2024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990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20.03.2024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061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20.03.2024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327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E681-60E4-48A5-B7C1-E573E0E5AE9B}" type="datetimeFigureOut">
              <a:rPr lang="de-CH" smtClean="0"/>
              <a:t>20.03.2024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466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191" y="238064"/>
            <a:ext cx="3355655" cy="5143816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40" y="249645"/>
            <a:ext cx="1745650" cy="197492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92" y="2268000"/>
            <a:ext cx="1733597" cy="148981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318" y="3801242"/>
            <a:ext cx="1716434" cy="1586469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 flipV="1">
            <a:off x="3549650" y="1165925"/>
            <a:ext cx="1822865" cy="8126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3651250" y="1273570"/>
            <a:ext cx="2724498" cy="8363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3651250" y="1792515"/>
            <a:ext cx="2724498" cy="185873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3454400" y="1165925"/>
            <a:ext cx="3840018" cy="235779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3549650" y="1441125"/>
            <a:ext cx="1806821" cy="38674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3746500" y="1496291"/>
            <a:ext cx="3485573" cy="368711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459105" y="5012548"/>
            <a:ext cx="116089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 smtClean="0"/>
              <a:t>SmartCam</a:t>
            </a:r>
            <a:endParaRPr lang="de-CH" dirty="0"/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3340108" y="756404"/>
            <a:ext cx="1937157" cy="11074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83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erader Verbinder 68"/>
          <p:cNvCxnSpPr/>
          <p:nvPr/>
        </p:nvCxnSpPr>
        <p:spPr>
          <a:xfrm rot="5400000">
            <a:off x="5698801" y="4509608"/>
            <a:ext cx="0" cy="5332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5541821" y="483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0</a:t>
            </a:r>
            <a:endParaRPr lang="de-CH" dirty="0"/>
          </a:p>
        </p:txBody>
      </p:sp>
      <p:sp>
        <p:nvSpPr>
          <p:cNvPr id="72" name="Textfeld 71"/>
          <p:cNvSpPr txBox="1"/>
          <p:nvPr/>
        </p:nvSpPr>
        <p:spPr>
          <a:xfrm>
            <a:off x="2676073" y="3328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0</a:t>
            </a:r>
            <a:endParaRPr lang="de-CH" dirty="0"/>
          </a:p>
        </p:txBody>
      </p:sp>
      <p:sp>
        <p:nvSpPr>
          <p:cNvPr id="73" name="Textfeld 72"/>
          <p:cNvSpPr txBox="1"/>
          <p:nvPr/>
        </p:nvSpPr>
        <p:spPr>
          <a:xfrm>
            <a:off x="3264829" y="43967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-10</a:t>
            </a:r>
            <a:endParaRPr lang="de-CH" dirty="0"/>
          </a:p>
        </p:txBody>
      </p:sp>
      <p:sp>
        <p:nvSpPr>
          <p:cNvPr id="74" name="Textfeld 73"/>
          <p:cNvSpPr txBox="1"/>
          <p:nvPr/>
        </p:nvSpPr>
        <p:spPr>
          <a:xfrm>
            <a:off x="7697747" y="461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10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674338" y="483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5</a:t>
            </a:r>
            <a:endParaRPr lang="de-CH" dirty="0"/>
          </a:p>
        </p:txBody>
      </p:sp>
      <p:sp>
        <p:nvSpPr>
          <p:cNvPr id="76" name="Textfeld 75"/>
          <p:cNvSpPr txBox="1"/>
          <p:nvPr/>
        </p:nvSpPr>
        <p:spPr>
          <a:xfrm>
            <a:off x="4398787" y="43693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-5</a:t>
            </a:r>
            <a:endParaRPr lang="de-CH" dirty="0"/>
          </a:p>
        </p:txBody>
      </p:sp>
      <p:sp>
        <p:nvSpPr>
          <p:cNvPr id="77" name="Textfeld 76"/>
          <p:cNvSpPr txBox="1"/>
          <p:nvPr/>
        </p:nvSpPr>
        <p:spPr>
          <a:xfrm>
            <a:off x="2646612" y="21770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-5</a:t>
            </a:r>
            <a:endParaRPr lang="de-CH" dirty="0"/>
          </a:p>
        </p:txBody>
      </p:sp>
      <p:sp>
        <p:nvSpPr>
          <p:cNvPr id="78" name="Textfeld 77"/>
          <p:cNvSpPr txBox="1"/>
          <p:nvPr/>
        </p:nvSpPr>
        <p:spPr>
          <a:xfrm>
            <a:off x="2449431" y="105228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-10</a:t>
            </a:r>
            <a:endParaRPr lang="de-CH" dirty="0"/>
          </a:p>
        </p:txBody>
      </p:sp>
      <p:sp>
        <p:nvSpPr>
          <p:cNvPr id="79" name="Textfeld 78"/>
          <p:cNvSpPr txBox="1"/>
          <p:nvPr/>
        </p:nvSpPr>
        <p:spPr>
          <a:xfrm>
            <a:off x="2656549" y="4411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5</a:t>
            </a:r>
            <a:endParaRPr lang="de-CH" dirty="0"/>
          </a:p>
        </p:txBody>
      </p:sp>
      <p:sp>
        <p:nvSpPr>
          <p:cNvPr id="80" name="Textfeld 79"/>
          <p:cNvSpPr txBox="1"/>
          <p:nvPr/>
        </p:nvSpPr>
        <p:spPr>
          <a:xfrm>
            <a:off x="2554767" y="55644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10</a:t>
            </a:r>
            <a:endParaRPr lang="de-CH" dirty="0"/>
          </a:p>
        </p:txBody>
      </p:sp>
      <p:grpSp>
        <p:nvGrpSpPr>
          <p:cNvPr id="82" name="Gruppieren 81"/>
          <p:cNvGrpSpPr/>
          <p:nvPr/>
        </p:nvGrpSpPr>
        <p:grpSpPr>
          <a:xfrm>
            <a:off x="3026175" y="834620"/>
            <a:ext cx="5351388" cy="5351388"/>
            <a:chOff x="3026175" y="834620"/>
            <a:chExt cx="5351388" cy="5351388"/>
          </a:xfrm>
        </p:grpSpPr>
        <p:grpSp>
          <p:nvGrpSpPr>
            <p:cNvPr id="70" name="Gruppieren 69"/>
            <p:cNvGrpSpPr/>
            <p:nvPr/>
          </p:nvGrpSpPr>
          <p:grpSpPr>
            <a:xfrm>
              <a:off x="3026175" y="834620"/>
              <a:ext cx="5351388" cy="5351388"/>
              <a:chOff x="3026175" y="834620"/>
              <a:chExt cx="5351388" cy="5351388"/>
            </a:xfrm>
          </p:grpSpPr>
          <p:cxnSp>
            <p:nvCxnSpPr>
              <p:cNvPr id="7" name="Gerader Verbinder 6"/>
              <p:cNvCxnSpPr/>
              <p:nvPr/>
            </p:nvCxnSpPr>
            <p:spPr>
              <a:xfrm>
                <a:off x="3125271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/>
              <p:cNvCxnSpPr/>
              <p:nvPr/>
            </p:nvCxnSpPr>
            <p:spPr>
              <a:xfrm>
                <a:off x="334877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/>
              <p:cNvCxnSpPr/>
              <p:nvPr/>
            </p:nvCxnSpPr>
            <p:spPr>
              <a:xfrm>
                <a:off x="357227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/>
              <p:cNvCxnSpPr/>
              <p:nvPr/>
            </p:nvCxnSpPr>
            <p:spPr>
              <a:xfrm>
                <a:off x="3795777" y="85303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/>
              <p:cNvCxnSpPr/>
              <p:nvPr/>
            </p:nvCxnSpPr>
            <p:spPr>
              <a:xfrm>
                <a:off x="4019279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/>
              <p:cNvCxnSpPr/>
              <p:nvPr/>
            </p:nvCxnSpPr>
            <p:spPr>
              <a:xfrm>
                <a:off x="4242781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/>
              <p:cNvCxnSpPr/>
              <p:nvPr/>
            </p:nvCxnSpPr>
            <p:spPr>
              <a:xfrm>
                <a:off x="4466283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/>
              <p:cNvCxnSpPr/>
              <p:nvPr/>
            </p:nvCxnSpPr>
            <p:spPr>
              <a:xfrm>
                <a:off x="4689785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/>
              <p:cNvCxnSpPr/>
              <p:nvPr/>
            </p:nvCxnSpPr>
            <p:spPr>
              <a:xfrm>
                <a:off x="4913287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/>
              <p:cNvCxnSpPr/>
              <p:nvPr/>
            </p:nvCxnSpPr>
            <p:spPr>
              <a:xfrm>
                <a:off x="5136789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/>
              <p:nvPr/>
            </p:nvCxnSpPr>
            <p:spPr>
              <a:xfrm>
                <a:off x="5360291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/>
              <p:nvPr/>
            </p:nvCxnSpPr>
            <p:spPr>
              <a:xfrm>
                <a:off x="558379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/>
              <p:nvPr/>
            </p:nvCxnSpPr>
            <p:spPr>
              <a:xfrm>
                <a:off x="580729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/>
              <p:nvPr/>
            </p:nvCxnSpPr>
            <p:spPr>
              <a:xfrm>
                <a:off x="6030797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/>
              <p:nvPr/>
            </p:nvCxnSpPr>
            <p:spPr>
              <a:xfrm>
                <a:off x="6254299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/>
              <p:nvPr/>
            </p:nvCxnSpPr>
            <p:spPr>
              <a:xfrm>
                <a:off x="6477801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/>
              <p:nvPr/>
            </p:nvCxnSpPr>
            <p:spPr>
              <a:xfrm>
                <a:off x="6701303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/>
              <p:nvPr/>
            </p:nvCxnSpPr>
            <p:spPr>
              <a:xfrm>
                <a:off x="692480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/>
              <p:cNvCxnSpPr/>
              <p:nvPr/>
            </p:nvCxnSpPr>
            <p:spPr>
              <a:xfrm>
                <a:off x="7148307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>
              <a:xfrm>
                <a:off x="7371809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>
              <a:xfrm>
                <a:off x="7595311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>
              <a:xfrm>
                <a:off x="781881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>
              <a:xfrm>
                <a:off x="804231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>
              <a:xfrm>
                <a:off x="8265817" y="85303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/>
              <p:cNvCxnSpPr/>
              <p:nvPr/>
            </p:nvCxnSpPr>
            <p:spPr>
              <a:xfrm rot="5400000">
                <a:off x="5698801" y="-174846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>
              <a:xfrm rot="5400000">
                <a:off x="5698801" y="-1524959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>
              <a:xfrm rot="5400000">
                <a:off x="5704938" y="-13014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>
              <a:xfrm rot="5400000">
                <a:off x="5692664" y="-1077955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>
              <a:xfrm rot="5400000">
                <a:off x="5698801" y="-854453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 rot="5400000">
                <a:off x="5704938" y="-63095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>
              <a:xfrm rot="5400000">
                <a:off x="5711075" y="-407449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>
              <a:xfrm rot="5400000">
                <a:off x="5698801" y="-18394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>
              <a:xfrm rot="5400000">
                <a:off x="5704938" y="3955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>
              <a:xfrm rot="5400000">
                <a:off x="5704938" y="26305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>
              <a:xfrm rot="5400000">
                <a:off x="5711075" y="48656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>
              <a:xfrm rot="5400000">
                <a:off x="5698801" y="71006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>
              <a:xfrm rot="5400000">
                <a:off x="5704938" y="93356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>
              <a:xfrm rot="5400000">
                <a:off x="5704938" y="115706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/>
              <p:nvPr/>
            </p:nvCxnSpPr>
            <p:spPr>
              <a:xfrm rot="5400000">
                <a:off x="5711075" y="138056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/>
              <p:nvPr/>
            </p:nvCxnSpPr>
            <p:spPr>
              <a:xfrm rot="5400000">
                <a:off x="5698801" y="160407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/>
              <p:nvPr/>
            </p:nvCxnSpPr>
            <p:spPr>
              <a:xfrm rot="5400000">
                <a:off x="5704938" y="182757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/>
              <p:nvPr/>
            </p:nvCxnSpPr>
            <p:spPr>
              <a:xfrm rot="5400000">
                <a:off x="5704938" y="205107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/>
              <p:nvPr/>
            </p:nvCxnSpPr>
            <p:spPr>
              <a:xfrm rot="5400000">
                <a:off x="5711075" y="227457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/>
              <p:nvPr/>
            </p:nvCxnSpPr>
            <p:spPr>
              <a:xfrm rot="5400000">
                <a:off x="5698801" y="249807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/>
              <p:nvPr/>
            </p:nvCxnSpPr>
            <p:spPr>
              <a:xfrm rot="5400000">
                <a:off x="5704938" y="272158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/>
              <p:nvPr/>
            </p:nvCxnSpPr>
            <p:spPr>
              <a:xfrm rot="5400000">
                <a:off x="5698801" y="294508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/>
              <p:nvPr/>
            </p:nvCxnSpPr>
            <p:spPr>
              <a:xfrm rot="5400000">
                <a:off x="5704938" y="316858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r Verbinder 63"/>
              <p:cNvCxnSpPr/>
              <p:nvPr/>
            </p:nvCxnSpPr>
            <p:spPr>
              <a:xfrm rot="5400000">
                <a:off x="5692664" y="339208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Ellipse 80"/>
            <p:cNvSpPr/>
            <p:nvPr/>
          </p:nvSpPr>
          <p:spPr>
            <a:xfrm>
              <a:off x="5651749" y="3444615"/>
              <a:ext cx="98191" cy="981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83" name="Ellipse 82"/>
          <p:cNvSpPr/>
          <p:nvPr/>
        </p:nvSpPr>
        <p:spPr>
          <a:xfrm>
            <a:off x="6105837" y="2776092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4" name="Ellipse 83"/>
          <p:cNvSpPr/>
          <p:nvPr/>
        </p:nvSpPr>
        <p:spPr>
          <a:xfrm>
            <a:off x="6105837" y="387986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6" name="Ellipse 85"/>
          <p:cNvSpPr/>
          <p:nvPr/>
        </p:nvSpPr>
        <p:spPr>
          <a:xfrm>
            <a:off x="4763486" y="5673886"/>
            <a:ext cx="92054" cy="92054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7" name="Ellipse 86"/>
          <p:cNvSpPr/>
          <p:nvPr/>
        </p:nvSpPr>
        <p:spPr>
          <a:xfrm>
            <a:off x="4532012" y="5450384"/>
            <a:ext cx="92054" cy="92054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9" name="Ellipse 88"/>
          <p:cNvSpPr/>
          <p:nvPr/>
        </p:nvSpPr>
        <p:spPr>
          <a:xfrm>
            <a:off x="5655732" y="5471475"/>
            <a:ext cx="92054" cy="92054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Ellipse 90"/>
          <p:cNvSpPr/>
          <p:nvPr/>
        </p:nvSpPr>
        <p:spPr>
          <a:xfrm>
            <a:off x="5201224" y="3892007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2" name="Ellipse 91"/>
          <p:cNvSpPr/>
          <p:nvPr/>
        </p:nvSpPr>
        <p:spPr>
          <a:xfrm>
            <a:off x="5200282" y="276747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Ellipse 92"/>
          <p:cNvSpPr/>
          <p:nvPr/>
        </p:nvSpPr>
        <p:spPr>
          <a:xfrm>
            <a:off x="5214658" y="1662272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0" name="Ellipse 99"/>
          <p:cNvSpPr/>
          <p:nvPr/>
        </p:nvSpPr>
        <p:spPr>
          <a:xfrm>
            <a:off x="6102736" y="165329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6" name="Ellipse 165"/>
          <p:cNvSpPr/>
          <p:nvPr/>
        </p:nvSpPr>
        <p:spPr>
          <a:xfrm>
            <a:off x="6558031" y="5680703"/>
            <a:ext cx="92054" cy="92054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2" name="Ellipse 171"/>
          <p:cNvSpPr/>
          <p:nvPr/>
        </p:nvSpPr>
        <p:spPr>
          <a:xfrm>
            <a:off x="6771786" y="5450384"/>
            <a:ext cx="92054" cy="92054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78" name="Gerader Verbinder 177"/>
          <p:cNvCxnSpPr>
            <a:stCxn id="93" idx="4"/>
            <a:endCxn id="92" idx="0"/>
          </p:cNvCxnSpPr>
          <p:nvPr/>
        </p:nvCxnSpPr>
        <p:spPr>
          <a:xfrm flipH="1">
            <a:off x="5246309" y="1754326"/>
            <a:ext cx="14376" cy="10131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1" name="Gerader Verbinder 180"/>
          <p:cNvCxnSpPr>
            <a:stCxn id="100" idx="4"/>
            <a:endCxn id="83" idx="0"/>
          </p:cNvCxnSpPr>
          <p:nvPr/>
        </p:nvCxnSpPr>
        <p:spPr>
          <a:xfrm>
            <a:off x="6148763" y="1745352"/>
            <a:ext cx="3101" cy="10307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9" name="Gerader Verbinder 208"/>
          <p:cNvCxnSpPr>
            <a:stCxn id="106" idx="4"/>
            <a:endCxn id="105" idx="0"/>
          </p:cNvCxnSpPr>
          <p:nvPr/>
        </p:nvCxnSpPr>
        <p:spPr>
          <a:xfrm>
            <a:off x="5480569" y="4219545"/>
            <a:ext cx="5979" cy="7838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2" name="Gerader Verbinder 211"/>
          <p:cNvCxnSpPr>
            <a:stCxn id="165" idx="4"/>
            <a:endCxn id="142" idx="0"/>
          </p:cNvCxnSpPr>
          <p:nvPr/>
        </p:nvCxnSpPr>
        <p:spPr>
          <a:xfrm>
            <a:off x="5933552" y="4195677"/>
            <a:ext cx="3535" cy="82166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5" name="Gerader Verbinder 214"/>
          <p:cNvCxnSpPr>
            <a:stCxn id="105" idx="3"/>
            <a:endCxn id="87" idx="7"/>
          </p:cNvCxnSpPr>
          <p:nvPr/>
        </p:nvCxnSpPr>
        <p:spPr>
          <a:xfrm flipH="1">
            <a:off x="4610585" y="5081953"/>
            <a:ext cx="843417" cy="3819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9" name="Gerader Verbinder 218"/>
          <p:cNvCxnSpPr>
            <a:stCxn id="172" idx="1"/>
            <a:endCxn id="142" idx="5"/>
          </p:cNvCxnSpPr>
          <p:nvPr/>
        </p:nvCxnSpPr>
        <p:spPr>
          <a:xfrm flipH="1" flipV="1">
            <a:off x="5969633" y="5095910"/>
            <a:ext cx="815634" cy="3679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Gerader Verbinder 221"/>
          <p:cNvCxnSpPr>
            <a:stCxn id="89" idx="2"/>
            <a:endCxn id="86" idx="7"/>
          </p:cNvCxnSpPr>
          <p:nvPr/>
        </p:nvCxnSpPr>
        <p:spPr>
          <a:xfrm flipH="1">
            <a:off x="4842059" y="5517502"/>
            <a:ext cx="813673" cy="1698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5" name="Gerader Verbinder 224"/>
          <p:cNvCxnSpPr>
            <a:stCxn id="89" idx="6"/>
            <a:endCxn id="166" idx="1"/>
          </p:cNvCxnSpPr>
          <p:nvPr/>
        </p:nvCxnSpPr>
        <p:spPr>
          <a:xfrm>
            <a:off x="5747786" y="5517502"/>
            <a:ext cx="823726" cy="17668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8" name="Gerader Verbinder 227"/>
          <p:cNvCxnSpPr>
            <a:stCxn id="87" idx="5"/>
            <a:endCxn id="86" idx="1"/>
          </p:cNvCxnSpPr>
          <p:nvPr/>
        </p:nvCxnSpPr>
        <p:spPr>
          <a:xfrm>
            <a:off x="4610585" y="5528957"/>
            <a:ext cx="166382" cy="15841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1" name="Gerader Verbinder 230"/>
          <p:cNvCxnSpPr>
            <a:stCxn id="166" idx="7"/>
            <a:endCxn id="172" idx="3"/>
          </p:cNvCxnSpPr>
          <p:nvPr/>
        </p:nvCxnSpPr>
        <p:spPr>
          <a:xfrm flipV="1">
            <a:off x="6636604" y="5528957"/>
            <a:ext cx="148663" cy="16522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4736897" y="1356270"/>
            <a:ext cx="1933334" cy="2935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4" name="Gruppieren 3"/>
          <p:cNvGrpSpPr/>
          <p:nvPr/>
        </p:nvGrpSpPr>
        <p:grpSpPr>
          <a:xfrm rot="20735317">
            <a:off x="3958623" y="917514"/>
            <a:ext cx="3537257" cy="3565615"/>
            <a:chOff x="3349857" y="463602"/>
            <a:chExt cx="4675267" cy="4712749"/>
          </a:xfrm>
        </p:grpSpPr>
        <p:sp>
          <p:nvSpPr>
            <p:cNvPr id="3" name="Rechteck 2"/>
            <p:cNvSpPr/>
            <p:nvPr/>
          </p:nvSpPr>
          <p:spPr>
            <a:xfrm rot="19695638">
              <a:off x="5507093" y="2031601"/>
              <a:ext cx="2518031" cy="261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4" name="Rechteck 173"/>
            <p:cNvSpPr/>
            <p:nvPr/>
          </p:nvSpPr>
          <p:spPr>
            <a:xfrm rot="19725588">
              <a:off x="3349857" y="3341888"/>
              <a:ext cx="2518031" cy="261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6" name="Rechteck 175"/>
            <p:cNvSpPr/>
            <p:nvPr/>
          </p:nvSpPr>
          <p:spPr>
            <a:xfrm rot="3613487">
              <a:off x="5063322" y="3786743"/>
              <a:ext cx="2518031" cy="261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7" name="Rechteck 176"/>
            <p:cNvSpPr/>
            <p:nvPr/>
          </p:nvSpPr>
          <p:spPr>
            <a:xfrm rot="3613487">
              <a:off x="3804802" y="1592025"/>
              <a:ext cx="2518031" cy="261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95" name="Ellipse 94"/>
          <p:cNvSpPr/>
          <p:nvPr/>
        </p:nvSpPr>
        <p:spPr>
          <a:xfrm>
            <a:off x="440266" y="10853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6" name="Ellipse 95"/>
          <p:cNvSpPr/>
          <p:nvPr/>
        </p:nvSpPr>
        <p:spPr>
          <a:xfrm>
            <a:off x="592666" y="12377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7" name="Ellipse 96"/>
          <p:cNvSpPr/>
          <p:nvPr/>
        </p:nvSpPr>
        <p:spPr>
          <a:xfrm>
            <a:off x="592666" y="12377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Ellipse 97"/>
          <p:cNvSpPr/>
          <p:nvPr/>
        </p:nvSpPr>
        <p:spPr>
          <a:xfrm>
            <a:off x="745066" y="13901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Ellipse 98"/>
          <p:cNvSpPr/>
          <p:nvPr/>
        </p:nvSpPr>
        <p:spPr>
          <a:xfrm>
            <a:off x="6543837" y="143368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Ellipse 100"/>
          <p:cNvSpPr/>
          <p:nvPr/>
        </p:nvSpPr>
        <p:spPr>
          <a:xfrm>
            <a:off x="674469" y="15702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Ellipse 101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" name="Ellipse 102"/>
          <p:cNvSpPr/>
          <p:nvPr/>
        </p:nvSpPr>
        <p:spPr>
          <a:xfrm>
            <a:off x="4765802" y="4122374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Ellipse 103"/>
          <p:cNvSpPr/>
          <p:nvPr/>
        </p:nvSpPr>
        <p:spPr>
          <a:xfrm>
            <a:off x="5675127" y="2750230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Ellipse 104"/>
          <p:cNvSpPr/>
          <p:nvPr/>
        </p:nvSpPr>
        <p:spPr>
          <a:xfrm>
            <a:off x="5440521" y="5003380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Ellipse 105"/>
          <p:cNvSpPr/>
          <p:nvPr/>
        </p:nvSpPr>
        <p:spPr>
          <a:xfrm>
            <a:off x="5434542" y="412749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Ellipse 106"/>
          <p:cNvSpPr/>
          <p:nvPr/>
        </p:nvSpPr>
        <p:spPr>
          <a:xfrm>
            <a:off x="4785022" y="1434164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Ellipse 107"/>
          <p:cNvSpPr/>
          <p:nvPr/>
        </p:nvSpPr>
        <p:spPr>
          <a:xfrm>
            <a:off x="4317710" y="4104194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Ellipse 108"/>
          <p:cNvSpPr/>
          <p:nvPr/>
        </p:nvSpPr>
        <p:spPr>
          <a:xfrm>
            <a:off x="6996671" y="1202930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Ellipse 109"/>
          <p:cNvSpPr/>
          <p:nvPr/>
        </p:nvSpPr>
        <p:spPr>
          <a:xfrm>
            <a:off x="4312803" y="1220864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Ellipse 112"/>
          <p:cNvSpPr/>
          <p:nvPr/>
        </p:nvSpPr>
        <p:spPr>
          <a:xfrm>
            <a:off x="488770" y="18492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Ellipse 113"/>
          <p:cNvSpPr/>
          <p:nvPr/>
        </p:nvSpPr>
        <p:spPr>
          <a:xfrm>
            <a:off x="641170" y="20016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5" name="Ellipse 114"/>
          <p:cNvSpPr/>
          <p:nvPr/>
        </p:nvSpPr>
        <p:spPr>
          <a:xfrm>
            <a:off x="641170" y="20016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Ellipse 115"/>
          <p:cNvSpPr/>
          <p:nvPr/>
        </p:nvSpPr>
        <p:spPr>
          <a:xfrm>
            <a:off x="793570" y="21540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Ellipse 116"/>
          <p:cNvSpPr/>
          <p:nvPr/>
        </p:nvSpPr>
        <p:spPr>
          <a:xfrm>
            <a:off x="793570" y="21540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Ellipse 117"/>
          <p:cNvSpPr/>
          <p:nvPr/>
        </p:nvSpPr>
        <p:spPr>
          <a:xfrm>
            <a:off x="6556942" y="4118624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Ellipse 136"/>
          <p:cNvSpPr/>
          <p:nvPr/>
        </p:nvSpPr>
        <p:spPr>
          <a:xfrm>
            <a:off x="588670" y="24147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Ellipse 137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9" name="Ellipse 138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Ellipse 139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Ellipse 140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Ellipse 141"/>
          <p:cNvSpPr/>
          <p:nvPr/>
        </p:nvSpPr>
        <p:spPr>
          <a:xfrm>
            <a:off x="5891060" y="5017337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Ellipse 142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Ellipse 143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Ellipse 144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6" name="Ellipse 145"/>
          <p:cNvSpPr/>
          <p:nvPr/>
        </p:nvSpPr>
        <p:spPr>
          <a:xfrm>
            <a:off x="1277617" y="4281775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7" name="Ellipse 146"/>
          <p:cNvSpPr/>
          <p:nvPr/>
        </p:nvSpPr>
        <p:spPr>
          <a:xfrm>
            <a:off x="7005620" y="4119492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9" name="Ellipse 148"/>
          <p:cNvSpPr/>
          <p:nvPr/>
        </p:nvSpPr>
        <p:spPr>
          <a:xfrm>
            <a:off x="402971" y="26938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Ellipse 149"/>
          <p:cNvSpPr/>
          <p:nvPr/>
        </p:nvSpPr>
        <p:spPr>
          <a:xfrm>
            <a:off x="555371" y="28462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1" name="Ellipse 150"/>
          <p:cNvSpPr/>
          <p:nvPr/>
        </p:nvSpPr>
        <p:spPr>
          <a:xfrm>
            <a:off x="555371" y="28462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2" name="Ellipse 151"/>
          <p:cNvSpPr/>
          <p:nvPr/>
        </p:nvSpPr>
        <p:spPr>
          <a:xfrm>
            <a:off x="707771" y="29986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3" name="Ellipse 152"/>
          <p:cNvSpPr/>
          <p:nvPr/>
        </p:nvSpPr>
        <p:spPr>
          <a:xfrm>
            <a:off x="707771" y="29986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4" name="Ellipse 153"/>
          <p:cNvSpPr/>
          <p:nvPr/>
        </p:nvSpPr>
        <p:spPr>
          <a:xfrm>
            <a:off x="860171" y="31510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5" name="Ellipse 154"/>
          <p:cNvSpPr/>
          <p:nvPr/>
        </p:nvSpPr>
        <p:spPr>
          <a:xfrm>
            <a:off x="598134" y="33399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Ellipse 155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7" name="Ellipse 156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8" name="Ellipse 157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Ellipse 158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0" name="Ellipse 159"/>
          <p:cNvSpPr/>
          <p:nvPr/>
        </p:nvSpPr>
        <p:spPr>
          <a:xfrm>
            <a:off x="878771" y="4251630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1" name="Ellipse 160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2" name="Ellipse 161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3" name="Ellipse 162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4" name="Ellipse 163"/>
          <p:cNvSpPr/>
          <p:nvPr/>
        </p:nvSpPr>
        <p:spPr>
          <a:xfrm>
            <a:off x="338432" y="418972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5" name="Ellipse 164"/>
          <p:cNvSpPr/>
          <p:nvPr/>
        </p:nvSpPr>
        <p:spPr>
          <a:xfrm>
            <a:off x="5887525" y="410362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7" name="Ellipse 166"/>
          <p:cNvSpPr/>
          <p:nvPr/>
        </p:nvSpPr>
        <p:spPr>
          <a:xfrm>
            <a:off x="412435" y="36189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8" name="Ellipse 167"/>
          <p:cNvSpPr/>
          <p:nvPr/>
        </p:nvSpPr>
        <p:spPr>
          <a:xfrm>
            <a:off x="564835" y="37713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9" name="Ellipse 168"/>
          <p:cNvSpPr/>
          <p:nvPr/>
        </p:nvSpPr>
        <p:spPr>
          <a:xfrm>
            <a:off x="564835" y="37713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0" name="Ellipse 169"/>
          <p:cNvSpPr/>
          <p:nvPr/>
        </p:nvSpPr>
        <p:spPr>
          <a:xfrm>
            <a:off x="717235" y="39237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1" name="Ellipse 170"/>
          <p:cNvSpPr/>
          <p:nvPr/>
        </p:nvSpPr>
        <p:spPr>
          <a:xfrm>
            <a:off x="717235" y="39237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2" name="Textfeld 231"/>
          <p:cNvSpPr txBox="1"/>
          <p:nvPr/>
        </p:nvSpPr>
        <p:spPr>
          <a:xfrm>
            <a:off x="9006070" y="1980909"/>
            <a:ext cx="201529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Ellipse (-3,-9, 6,13)</a:t>
            </a:r>
          </a:p>
          <a:p>
            <a:r>
              <a:rPr lang="de-CH" dirty="0" smtClean="0"/>
              <a:t>Line (2p, -6,-10,6,3)</a:t>
            </a:r>
          </a:p>
          <a:p>
            <a:r>
              <a:rPr lang="de-CH" dirty="0"/>
              <a:t>Line </a:t>
            </a:r>
            <a:r>
              <a:rPr lang="de-CH" dirty="0" smtClean="0"/>
              <a:t>(2p</a:t>
            </a:r>
            <a:r>
              <a:rPr lang="de-CH" dirty="0"/>
              <a:t>, </a:t>
            </a:r>
            <a:r>
              <a:rPr lang="de-CH" dirty="0" smtClean="0"/>
              <a:t>6</a:t>
            </a:r>
            <a:r>
              <a:rPr lang="de-CH" dirty="0"/>
              <a:t>,-10</a:t>
            </a:r>
            <a:r>
              <a:rPr lang="de-CH" dirty="0" smtClean="0"/>
              <a:t>,-6,3)</a:t>
            </a:r>
          </a:p>
          <a:p>
            <a:r>
              <a:rPr lang="de-CH" dirty="0" smtClean="0"/>
              <a:t>Pt(-1,3)</a:t>
            </a:r>
            <a:endParaRPr lang="de-CH" dirty="0"/>
          </a:p>
          <a:p>
            <a:r>
              <a:rPr lang="de-CH" dirty="0"/>
              <a:t>Pt(-</a:t>
            </a:r>
            <a:r>
              <a:rPr lang="de-CH" dirty="0" smtClean="0"/>
              <a:t>1,7)</a:t>
            </a:r>
            <a:endParaRPr lang="de-CH" dirty="0"/>
          </a:p>
          <a:p>
            <a:r>
              <a:rPr lang="de-CH" dirty="0"/>
              <a:t>Pt</a:t>
            </a:r>
            <a:r>
              <a:rPr lang="de-CH" dirty="0" smtClean="0"/>
              <a:t>(-5,9)</a:t>
            </a:r>
            <a:endParaRPr lang="de-CH" dirty="0"/>
          </a:p>
          <a:p>
            <a:r>
              <a:rPr lang="de-CH" dirty="0"/>
              <a:t>Pt</a:t>
            </a:r>
            <a:r>
              <a:rPr lang="de-CH" dirty="0" smtClean="0"/>
              <a:t>(-4,10)</a:t>
            </a:r>
            <a:endParaRPr lang="de-CH" dirty="0"/>
          </a:p>
          <a:p>
            <a:r>
              <a:rPr lang="de-CH" dirty="0" smtClean="0"/>
              <a:t>Pt(0,9)</a:t>
            </a:r>
            <a:endParaRPr lang="de-CH" dirty="0"/>
          </a:p>
          <a:p>
            <a:r>
              <a:rPr lang="de-CH" dirty="0" smtClean="0"/>
              <a:t>Pt(4,10)</a:t>
            </a:r>
            <a:endParaRPr lang="de-CH" dirty="0"/>
          </a:p>
          <a:p>
            <a:r>
              <a:rPr lang="de-CH" dirty="0" smtClean="0"/>
              <a:t>Pt(5,9)</a:t>
            </a:r>
            <a:endParaRPr lang="de-CH" dirty="0"/>
          </a:p>
          <a:p>
            <a:r>
              <a:rPr lang="de-CH" dirty="0" smtClean="0"/>
              <a:t>Pt(1,7)</a:t>
            </a:r>
            <a:endParaRPr lang="de-CH" dirty="0"/>
          </a:p>
          <a:p>
            <a:r>
              <a:rPr lang="de-CH" dirty="0" smtClean="0"/>
              <a:t>Pt(1,3)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890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17359" y="217356"/>
            <a:ext cx="6408295" cy="4159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861935" y="682052"/>
            <a:ext cx="1469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Cockpit</a:t>
            </a:r>
          </a:p>
          <a:p>
            <a:r>
              <a:rPr lang="de-CH" dirty="0" err="1" smtClean="0"/>
              <a:t>External</a:t>
            </a:r>
            <a:endParaRPr lang="de-CH" dirty="0" smtClean="0"/>
          </a:p>
          <a:p>
            <a:r>
              <a:rPr lang="de-CH" dirty="0" err="1" smtClean="0"/>
              <a:t>Drone</a:t>
            </a:r>
            <a:endParaRPr lang="de-CH" dirty="0" smtClean="0"/>
          </a:p>
          <a:p>
            <a:r>
              <a:rPr lang="de-CH" dirty="0" err="1" smtClean="0"/>
              <a:t>Drone</a:t>
            </a:r>
            <a:r>
              <a:rPr lang="de-CH" dirty="0" smtClean="0"/>
              <a:t> Plane</a:t>
            </a:r>
          </a:p>
          <a:p>
            <a:r>
              <a:rPr lang="de-CH" dirty="0" err="1" smtClean="0"/>
              <a:t>Ground</a:t>
            </a:r>
            <a:endParaRPr lang="de-CH" dirty="0" smtClean="0"/>
          </a:p>
          <a:p>
            <a:r>
              <a:rPr lang="de-CH" dirty="0" err="1" smtClean="0"/>
              <a:t>ShowCase</a:t>
            </a:r>
            <a:endParaRPr lang="de-CH" dirty="0"/>
          </a:p>
        </p:txBody>
      </p:sp>
      <p:sp>
        <p:nvSpPr>
          <p:cNvPr id="4" name="Ellipse 3"/>
          <p:cNvSpPr/>
          <p:nvPr/>
        </p:nvSpPr>
        <p:spPr>
          <a:xfrm>
            <a:off x="502171" y="704537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Ellipse 4"/>
          <p:cNvSpPr/>
          <p:nvPr/>
        </p:nvSpPr>
        <p:spPr>
          <a:xfrm>
            <a:off x="509665" y="1049311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Ellipse 5"/>
          <p:cNvSpPr/>
          <p:nvPr/>
        </p:nvSpPr>
        <p:spPr>
          <a:xfrm>
            <a:off x="502170" y="1394085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/>
          <p:cNvSpPr/>
          <p:nvPr/>
        </p:nvSpPr>
        <p:spPr>
          <a:xfrm>
            <a:off x="524654" y="1738859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Ellipse 7"/>
          <p:cNvSpPr/>
          <p:nvPr/>
        </p:nvSpPr>
        <p:spPr>
          <a:xfrm>
            <a:off x="524654" y="2042409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Ellipse 8"/>
          <p:cNvSpPr/>
          <p:nvPr/>
        </p:nvSpPr>
        <p:spPr>
          <a:xfrm>
            <a:off x="2593304" y="655820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/>
          <p:cNvSpPr/>
          <p:nvPr/>
        </p:nvSpPr>
        <p:spPr>
          <a:xfrm>
            <a:off x="2600798" y="1000594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/>
          <p:cNvSpPr/>
          <p:nvPr/>
        </p:nvSpPr>
        <p:spPr>
          <a:xfrm>
            <a:off x="2593303" y="1345368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Ellipse 11"/>
          <p:cNvSpPr/>
          <p:nvPr/>
        </p:nvSpPr>
        <p:spPr>
          <a:xfrm>
            <a:off x="2615787" y="1690142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Textfeld 13"/>
          <p:cNvSpPr txBox="1"/>
          <p:nvPr/>
        </p:nvSpPr>
        <p:spPr>
          <a:xfrm>
            <a:off x="3005532" y="606704"/>
            <a:ext cx="1469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Locked</a:t>
            </a:r>
            <a:endParaRPr lang="de-CH" dirty="0" smtClean="0"/>
          </a:p>
          <a:p>
            <a:r>
              <a:rPr lang="de-CH" dirty="0" err="1" smtClean="0"/>
              <a:t>Unlocked</a:t>
            </a:r>
            <a:endParaRPr lang="de-CH" dirty="0" smtClean="0"/>
          </a:p>
          <a:p>
            <a:r>
              <a:rPr lang="de-CH" dirty="0" err="1" smtClean="0"/>
              <a:t>QuickView</a:t>
            </a:r>
            <a:endParaRPr lang="de-CH" dirty="0" smtClean="0"/>
          </a:p>
          <a:p>
            <a:r>
              <a:rPr lang="de-CH" dirty="0" smtClean="0"/>
              <a:t>Smart</a:t>
            </a:r>
          </a:p>
          <a:p>
            <a:r>
              <a:rPr lang="de-CH" dirty="0" smtClean="0"/>
              <a:t>Instrument</a:t>
            </a:r>
            <a:endParaRPr lang="de-CH" dirty="0"/>
          </a:p>
        </p:txBody>
      </p:sp>
      <p:sp>
        <p:nvSpPr>
          <p:cNvPr id="15" name="Rechteck 14"/>
          <p:cNvSpPr/>
          <p:nvPr/>
        </p:nvSpPr>
        <p:spPr>
          <a:xfrm>
            <a:off x="682053" y="312920"/>
            <a:ext cx="914400" cy="3447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State</a:t>
            </a:r>
            <a:endParaRPr lang="de-CH" dirty="0"/>
          </a:p>
        </p:txBody>
      </p:sp>
      <p:sp>
        <p:nvSpPr>
          <p:cNvPr id="16" name="Rechteck 15"/>
          <p:cNvSpPr/>
          <p:nvPr/>
        </p:nvSpPr>
        <p:spPr>
          <a:xfrm>
            <a:off x="2750698" y="284415"/>
            <a:ext cx="1274162" cy="3447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SubState</a:t>
            </a:r>
            <a:endParaRPr lang="de-CH" dirty="0"/>
          </a:p>
        </p:txBody>
      </p:sp>
      <p:sp>
        <p:nvSpPr>
          <p:cNvPr id="17" name="Rechteck 16"/>
          <p:cNvSpPr/>
          <p:nvPr/>
        </p:nvSpPr>
        <p:spPr>
          <a:xfrm>
            <a:off x="4624469" y="312920"/>
            <a:ext cx="1274162" cy="3447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ViewType</a:t>
            </a:r>
            <a:endParaRPr lang="de-CH" dirty="0"/>
          </a:p>
        </p:txBody>
      </p:sp>
      <p:sp>
        <p:nvSpPr>
          <p:cNvPr id="18" name="Ellipse 17"/>
          <p:cNvSpPr/>
          <p:nvPr/>
        </p:nvSpPr>
        <p:spPr>
          <a:xfrm>
            <a:off x="4579500" y="783636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Ellipse 18"/>
          <p:cNvSpPr/>
          <p:nvPr/>
        </p:nvSpPr>
        <p:spPr>
          <a:xfrm>
            <a:off x="4586994" y="1128410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/>
          <p:cNvSpPr/>
          <p:nvPr/>
        </p:nvSpPr>
        <p:spPr>
          <a:xfrm>
            <a:off x="4579499" y="1473184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/>
          <p:cNvSpPr/>
          <p:nvPr/>
        </p:nvSpPr>
        <p:spPr>
          <a:xfrm>
            <a:off x="4601983" y="1817958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feld 21"/>
          <p:cNvSpPr txBox="1"/>
          <p:nvPr/>
        </p:nvSpPr>
        <p:spPr>
          <a:xfrm>
            <a:off x="4991728" y="734520"/>
            <a:ext cx="1469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Default</a:t>
            </a:r>
          </a:p>
          <a:p>
            <a:r>
              <a:rPr lang="de-CH" dirty="0" smtClean="0"/>
              <a:t>Pilot</a:t>
            </a:r>
          </a:p>
          <a:p>
            <a:r>
              <a:rPr lang="de-CH" dirty="0" smtClean="0"/>
              <a:t>Instrument</a:t>
            </a:r>
          </a:p>
          <a:p>
            <a:r>
              <a:rPr lang="de-CH" dirty="0" smtClean="0"/>
              <a:t>Quick</a:t>
            </a:r>
          </a:p>
          <a:p>
            <a:r>
              <a:rPr lang="de-CH" dirty="0" err="1" smtClean="0"/>
              <a:t>External</a:t>
            </a:r>
            <a:endParaRPr lang="de-CH" dirty="0" smtClean="0"/>
          </a:p>
          <a:p>
            <a:r>
              <a:rPr lang="de-CH" dirty="0" smtClean="0"/>
              <a:t>Other</a:t>
            </a:r>
            <a:endParaRPr lang="de-CH" dirty="0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54" y="290122"/>
            <a:ext cx="4029400" cy="365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2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92929" y="120614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8684955" y="120614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702593" y="120614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47635" y="120614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170781" y="2211796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123.22</a:t>
            </a:r>
            <a:endParaRPr lang="de-CH" dirty="0"/>
          </a:p>
        </p:txBody>
      </p:sp>
      <p:sp>
        <p:nvSpPr>
          <p:cNvPr id="14" name="Rechteck 13"/>
          <p:cNvSpPr/>
          <p:nvPr/>
        </p:nvSpPr>
        <p:spPr>
          <a:xfrm>
            <a:off x="1153143" y="2211796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5047635" y="903807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NAV1</a:t>
            </a:r>
            <a:endParaRPr lang="de-CH" dirty="0"/>
          </a:p>
        </p:txBody>
      </p:sp>
      <p:sp>
        <p:nvSpPr>
          <p:cNvPr id="17" name="Rechteck 16"/>
          <p:cNvSpPr/>
          <p:nvPr/>
        </p:nvSpPr>
        <p:spPr>
          <a:xfrm>
            <a:off x="8690485" y="903807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GPS</a:t>
            </a:r>
            <a:endParaRPr lang="de-CH" dirty="0"/>
          </a:p>
        </p:txBody>
      </p:sp>
      <p:sp>
        <p:nvSpPr>
          <p:cNvPr id="18" name="Rechteck 17"/>
          <p:cNvSpPr/>
          <p:nvPr/>
        </p:nvSpPr>
        <p:spPr>
          <a:xfrm>
            <a:off x="216621" y="2211796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DME</a:t>
            </a:r>
            <a:endParaRPr lang="de-CH" dirty="0"/>
          </a:p>
        </p:txBody>
      </p:sp>
      <p:sp>
        <p:nvSpPr>
          <p:cNvPr id="26" name="Rechteck 25"/>
          <p:cNvSpPr/>
          <p:nvPr/>
        </p:nvSpPr>
        <p:spPr>
          <a:xfrm>
            <a:off x="5047635" y="3804623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.   .   .   .   . ^ .   .   .   .   .</a:t>
            </a:r>
            <a:endParaRPr lang="de-CH" dirty="0"/>
          </a:p>
        </p:txBody>
      </p:sp>
      <p:sp>
        <p:nvSpPr>
          <p:cNvPr id="28" name="Rechteck 27"/>
          <p:cNvSpPr/>
          <p:nvPr/>
        </p:nvSpPr>
        <p:spPr>
          <a:xfrm>
            <a:off x="5047635" y="1599744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    DIS     DTK     BRG</a:t>
            </a:r>
            <a:endParaRPr lang="de-CH" dirty="0"/>
          </a:p>
        </p:txBody>
      </p:sp>
      <p:sp>
        <p:nvSpPr>
          <p:cNvPr id="29" name="Rechteck 28"/>
          <p:cNvSpPr/>
          <p:nvPr/>
        </p:nvSpPr>
        <p:spPr>
          <a:xfrm>
            <a:off x="5047635" y="2807269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    GS      TRK     ETE</a:t>
            </a:r>
            <a:endParaRPr lang="de-CH" dirty="0"/>
          </a:p>
        </p:txBody>
      </p:sp>
      <p:sp>
        <p:nvSpPr>
          <p:cNvPr id="30" name="Rechteck 29"/>
          <p:cNvSpPr/>
          <p:nvPr/>
        </p:nvSpPr>
        <p:spPr>
          <a:xfrm>
            <a:off x="5047635" y="1964766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>
                <a:solidFill>
                  <a:srgbClr val="00B050"/>
                </a:solidFill>
              </a:rPr>
              <a:t>    _.__    ___     ___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5047635" y="2406296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>
                <a:solidFill>
                  <a:srgbClr val="00B050"/>
                </a:solidFill>
              </a:rPr>
              <a:t>    0.0      ___    __:__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956504" y="4147523"/>
            <a:ext cx="442452" cy="342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FF0000"/>
                </a:solidFill>
              </a:rPr>
              <a:t>X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984157" y="903807"/>
            <a:ext cx="1176184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rgbClr val="00B0F0"/>
                </a:solidFill>
              </a:rPr>
              <a:t>KASDJS (VOR)</a:t>
            </a:r>
            <a:endParaRPr lang="de-CH" sz="1400" dirty="0">
              <a:solidFill>
                <a:srgbClr val="00B0F0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9623320" y="903807"/>
            <a:ext cx="1176184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rgbClr val="00B0F0"/>
                </a:solidFill>
              </a:rPr>
              <a:t>KASDJS (VOR)</a:t>
            </a:r>
            <a:endParaRPr lang="de-CH" sz="1400" dirty="0">
              <a:solidFill>
                <a:srgbClr val="00B0F0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 rot="16200000">
            <a:off x="6511412" y="3647927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.   .   .   .   . ^ .   .   .   .   .</a:t>
            </a:r>
            <a:endParaRPr lang="de-CH" dirty="0"/>
          </a:p>
        </p:txBody>
      </p:sp>
      <p:sp>
        <p:nvSpPr>
          <p:cNvPr id="36" name="Rechteck 35"/>
          <p:cNvSpPr/>
          <p:nvPr/>
        </p:nvSpPr>
        <p:spPr>
          <a:xfrm>
            <a:off x="7812957" y="3647928"/>
            <a:ext cx="442452" cy="342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FF0000"/>
                </a:solidFill>
              </a:rPr>
              <a:t>X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8684955" y="3804623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.   .   .   .   . ^ .   .   .   .   .</a:t>
            </a:r>
            <a:endParaRPr lang="de-CH" dirty="0"/>
          </a:p>
        </p:txBody>
      </p:sp>
      <p:sp>
        <p:nvSpPr>
          <p:cNvPr id="39" name="Rechteck 38"/>
          <p:cNvSpPr/>
          <p:nvPr/>
        </p:nvSpPr>
        <p:spPr>
          <a:xfrm>
            <a:off x="8684955" y="1599744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    DIS     DTK     BRG</a:t>
            </a:r>
            <a:endParaRPr lang="de-CH" dirty="0"/>
          </a:p>
        </p:txBody>
      </p:sp>
      <p:sp>
        <p:nvSpPr>
          <p:cNvPr id="40" name="Rechteck 39"/>
          <p:cNvSpPr/>
          <p:nvPr/>
        </p:nvSpPr>
        <p:spPr>
          <a:xfrm>
            <a:off x="8684955" y="2807269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    GS      TRK     ETE</a:t>
            </a:r>
            <a:endParaRPr lang="de-CH" dirty="0"/>
          </a:p>
        </p:txBody>
      </p:sp>
      <p:sp>
        <p:nvSpPr>
          <p:cNvPr id="41" name="Rechteck 40"/>
          <p:cNvSpPr/>
          <p:nvPr/>
        </p:nvSpPr>
        <p:spPr>
          <a:xfrm>
            <a:off x="8684955" y="1964766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>
                <a:solidFill>
                  <a:srgbClr val="00B050"/>
                </a:solidFill>
              </a:rPr>
              <a:t>    _.__    ___     ___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8684955" y="2406296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>
                <a:solidFill>
                  <a:srgbClr val="00B050"/>
                </a:solidFill>
              </a:rPr>
              <a:t>    0.0      ___    __:__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9593824" y="4147523"/>
            <a:ext cx="442452" cy="342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FF0000"/>
                </a:solidFill>
              </a:rPr>
              <a:t>X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8684955" y="4532810"/>
            <a:ext cx="2260190" cy="342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FROM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2168938" y="254870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123.22</a:t>
            </a:r>
            <a:endParaRPr lang="de-CH" dirty="0"/>
          </a:p>
        </p:txBody>
      </p:sp>
      <p:sp>
        <p:nvSpPr>
          <p:cNvPr id="46" name="Rechteck 45"/>
          <p:cNvSpPr/>
          <p:nvPr/>
        </p:nvSpPr>
        <p:spPr>
          <a:xfrm>
            <a:off x="1151300" y="287409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168938" y="287409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123.22</a:t>
            </a:r>
            <a:endParaRPr lang="de-CH" dirty="0"/>
          </a:p>
        </p:txBody>
      </p:sp>
      <p:sp>
        <p:nvSpPr>
          <p:cNvPr id="48" name="Rechteck 47"/>
          <p:cNvSpPr/>
          <p:nvPr/>
        </p:nvSpPr>
        <p:spPr>
          <a:xfrm>
            <a:off x="1151300" y="254870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214778" y="2548709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ADF1</a:t>
            </a:r>
            <a:endParaRPr lang="de-CH" dirty="0"/>
          </a:p>
        </p:txBody>
      </p:sp>
      <p:sp>
        <p:nvSpPr>
          <p:cNvPr id="50" name="Rechteck 49"/>
          <p:cNvSpPr/>
          <p:nvPr/>
        </p:nvSpPr>
        <p:spPr>
          <a:xfrm>
            <a:off x="214778" y="2874092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ADF2</a:t>
            </a:r>
            <a:endParaRPr lang="de-CH" dirty="0"/>
          </a:p>
        </p:txBody>
      </p:sp>
      <p:sp>
        <p:nvSpPr>
          <p:cNvPr id="51" name="Rechteck 50"/>
          <p:cNvSpPr/>
          <p:nvPr/>
        </p:nvSpPr>
        <p:spPr>
          <a:xfrm>
            <a:off x="2168938" y="156241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153143" y="156241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6621" y="1562412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NAV1</a:t>
            </a:r>
            <a:endParaRPr lang="de-CH" dirty="0"/>
          </a:p>
        </p:txBody>
      </p:sp>
      <p:sp>
        <p:nvSpPr>
          <p:cNvPr id="54" name="Rechteck 53"/>
          <p:cNvSpPr/>
          <p:nvPr/>
        </p:nvSpPr>
        <p:spPr>
          <a:xfrm>
            <a:off x="1153143" y="1887795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170781" y="1887795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216621" y="1887795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NAV2</a:t>
            </a:r>
            <a:endParaRPr lang="de-CH" dirty="0"/>
          </a:p>
        </p:txBody>
      </p:sp>
      <p:sp>
        <p:nvSpPr>
          <p:cNvPr id="57" name="Rechteck 56"/>
          <p:cNvSpPr/>
          <p:nvPr/>
        </p:nvSpPr>
        <p:spPr>
          <a:xfrm>
            <a:off x="2167095" y="327000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151300" y="327000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14778" y="3270009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COM1</a:t>
            </a:r>
            <a:endParaRPr lang="de-CH" dirty="0"/>
          </a:p>
        </p:txBody>
      </p:sp>
      <p:sp>
        <p:nvSpPr>
          <p:cNvPr id="60" name="Rechteck 59"/>
          <p:cNvSpPr/>
          <p:nvPr/>
        </p:nvSpPr>
        <p:spPr>
          <a:xfrm>
            <a:off x="1151300" y="359539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2168938" y="359539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214778" y="3595392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COM2</a:t>
            </a:r>
            <a:endParaRPr lang="de-CH" dirty="0"/>
          </a:p>
        </p:txBody>
      </p:sp>
      <p:sp>
        <p:nvSpPr>
          <p:cNvPr id="63" name="Rechteck 62"/>
          <p:cNvSpPr/>
          <p:nvPr/>
        </p:nvSpPr>
        <p:spPr>
          <a:xfrm>
            <a:off x="3184733" y="1562412"/>
            <a:ext cx="151262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/>
              <a:t>Đ </a:t>
            </a:r>
            <a:r>
              <a:rPr lang="de-CH" sz="1400" dirty="0" smtClean="0">
                <a:solidFill>
                  <a:srgbClr val="00B0F0"/>
                </a:solidFill>
              </a:rPr>
              <a:t>KASDJS (VOR)</a:t>
            </a:r>
            <a:endParaRPr lang="de-CH" sz="1400" dirty="0">
              <a:solidFill>
                <a:srgbClr val="00B0F0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173669" y="1887795"/>
            <a:ext cx="152369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rgbClr val="00B0F0"/>
                </a:solidFill>
              </a:rPr>
              <a:t>    KASDJS (VOR)</a:t>
            </a:r>
            <a:endParaRPr lang="de-CH" sz="1400" dirty="0">
              <a:solidFill>
                <a:srgbClr val="00B0F0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1151300" y="431669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7700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214778" y="4316692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err="1" smtClean="0"/>
              <a:t>Tx</a:t>
            </a:r>
            <a:r>
              <a:rPr lang="de-CH" dirty="0" smtClean="0"/>
              <a:t> off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275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497723" y="1417627"/>
            <a:ext cx="5860752" cy="4007404"/>
          </a:xfrm>
          <a:prstGeom prst="roundRect">
            <a:avLst>
              <a:gd name="adj" fmla="val 120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/>
          <p:cNvSpPr/>
          <p:nvPr/>
        </p:nvSpPr>
        <p:spPr>
          <a:xfrm>
            <a:off x="2497723" y="1417627"/>
            <a:ext cx="5860752" cy="3866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BAR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3951148" y="5038405"/>
            <a:ext cx="3253588" cy="3866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TILE</a:t>
            </a:r>
            <a:endParaRPr lang="de-CH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174828" y="2028810"/>
            <a:ext cx="2988678" cy="1555706"/>
            <a:chOff x="2456809" y="2304413"/>
            <a:chExt cx="2988678" cy="1555706"/>
          </a:xfrm>
        </p:grpSpPr>
        <p:sp>
          <p:nvSpPr>
            <p:cNvPr id="5" name="Rechteck 4"/>
            <p:cNvSpPr/>
            <p:nvPr/>
          </p:nvSpPr>
          <p:spPr>
            <a:xfrm>
              <a:off x="2456809" y="2479314"/>
              <a:ext cx="2988678" cy="13808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WINDOW</a:t>
              </a:r>
              <a:endParaRPr lang="de-CH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2456809" y="2304413"/>
              <a:ext cx="2988678" cy="16262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9" name="Rechteck 8"/>
          <p:cNvSpPr/>
          <p:nvPr/>
        </p:nvSpPr>
        <p:spPr>
          <a:xfrm>
            <a:off x="6067274" y="3311979"/>
            <a:ext cx="1970461" cy="1227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WINDOW</a:t>
            </a:r>
            <a:br>
              <a:rPr lang="de-CH" dirty="0" smtClean="0"/>
            </a:br>
            <a:r>
              <a:rPr lang="de-CH" dirty="0" smtClean="0"/>
              <a:t>NO BORDER</a:t>
            </a: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5098098" y="1076472"/>
            <a:ext cx="56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TOP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4914977" y="539685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BOTTOM</a:t>
            </a:r>
            <a:endParaRPr lang="de-CH" dirty="0"/>
          </a:p>
        </p:txBody>
      </p:sp>
      <p:sp>
        <p:nvSpPr>
          <p:cNvPr id="13" name="Textfeld 12"/>
          <p:cNvSpPr txBox="1"/>
          <p:nvPr/>
        </p:nvSpPr>
        <p:spPr>
          <a:xfrm>
            <a:off x="2200847" y="2821163"/>
            <a:ext cx="296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L</a:t>
            </a:r>
          </a:p>
          <a:p>
            <a:pPr algn="ctr"/>
            <a:r>
              <a:rPr lang="de-CH" dirty="0" smtClean="0"/>
              <a:t>E</a:t>
            </a:r>
          </a:p>
          <a:p>
            <a:pPr algn="ctr"/>
            <a:r>
              <a:rPr lang="de-CH" dirty="0" smtClean="0"/>
              <a:t>F</a:t>
            </a:r>
          </a:p>
          <a:p>
            <a:pPr algn="ctr"/>
            <a:r>
              <a:rPr lang="de-CH" dirty="0" smtClean="0"/>
              <a:t>T</a:t>
            </a:r>
            <a:endParaRPr lang="de-CH" dirty="0"/>
          </a:p>
        </p:txBody>
      </p:sp>
      <p:sp>
        <p:nvSpPr>
          <p:cNvPr id="14" name="Textfeld 13"/>
          <p:cNvSpPr txBox="1"/>
          <p:nvPr/>
        </p:nvSpPr>
        <p:spPr>
          <a:xfrm>
            <a:off x="8353872" y="2682664"/>
            <a:ext cx="330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R</a:t>
            </a:r>
          </a:p>
          <a:p>
            <a:pPr algn="ctr"/>
            <a:r>
              <a:rPr lang="de-CH" dirty="0" smtClean="0"/>
              <a:t>I</a:t>
            </a:r>
          </a:p>
          <a:p>
            <a:pPr algn="ctr"/>
            <a:r>
              <a:rPr lang="de-CH" dirty="0" smtClean="0"/>
              <a:t>G</a:t>
            </a:r>
            <a:endParaRPr lang="de-CH" u="sng" dirty="0" smtClean="0"/>
          </a:p>
          <a:p>
            <a:pPr algn="ctr"/>
            <a:r>
              <a:rPr lang="de-CH" dirty="0" smtClean="0"/>
              <a:t>H</a:t>
            </a:r>
          </a:p>
          <a:p>
            <a:pPr algn="ctr"/>
            <a:r>
              <a:rPr lang="de-CH" dirty="0" smtClean="0"/>
              <a:t>T</a:t>
            </a:r>
            <a:endParaRPr lang="de-CH" dirty="0"/>
          </a:p>
        </p:txBody>
      </p:sp>
      <p:sp>
        <p:nvSpPr>
          <p:cNvPr id="15" name="Rechteck 14"/>
          <p:cNvSpPr/>
          <p:nvPr/>
        </p:nvSpPr>
        <p:spPr>
          <a:xfrm>
            <a:off x="2154057" y="1076472"/>
            <a:ext cx="6530356" cy="473518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10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471776" y="1417625"/>
            <a:ext cx="5860752" cy="4007404"/>
          </a:xfrm>
          <a:prstGeom prst="roundRect">
            <a:avLst>
              <a:gd name="adj" fmla="val 120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5098098" y="1076472"/>
            <a:ext cx="56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TOP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4914977" y="539685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BOTTOM</a:t>
            </a:r>
            <a:endParaRPr lang="de-CH" dirty="0"/>
          </a:p>
        </p:txBody>
      </p:sp>
      <p:sp>
        <p:nvSpPr>
          <p:cNvPr id="13" name="Textfeld 12"/>
          <p:cNvSpPr txBox="1"/>
          <p:nvPr/>
        </p:nvSpPr>
        <p:spPr>
          <a:xfrm>
            <a:off x="2200847" y="2821163"/>
            <a:ext cx="296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L</a:t>
            </a:r>
          </a:p>
          <a:p>
            <a:pPr algn="ctr"/>
            <a:r>
              <a:rPr lang="de-CH" dirty="0" smtClean="0"/>
              <a:t>E</a:t>
            </a:r>
          </a:p>
          <a:p>
            <a:pPr algn="ctr"/>
            <a:r>
              <a:rPr lang="de-CH" dirty="0" smtClean="0"/>
              <a:t>F</a:t>
            </a:r>
          </a:p>
          <a:p>
            <a:pPr algn="ctr"/>
            <a:r>
              <a:rPr lang="de-CH" dirty="0" smtClean="0"/>
              <a:t>T</a:t>
            </a:r>
            <a:endParaRPr lang="de-CH" dirty="0"/>
          </a:p>
        </p:txBody>
      </p:sp>
      <p:sp>
        <p:nvSpPr>
          <p:cNvPr id="14" name="Textfeld 13"/>
          <p:cNvSpPr txBox="1"/>
          <p:nvPr/>
        </p:nvSpPr>
        <p:spPr>
          <a:xfrm>
            <a:off x="8353872" y="2682664"/>
            <a:ext cx="330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R</a:t>
            </a:r>
          </a:p>
          <a:p>
            <a:pPr algn="ctr"/>
            <a:r>
              <a:rPr lang="de-CH" dirty="0" smtClean="0"/>
              <a:t>I</a:t>
            </a:r>
          </a:p>
          <a:p>
            <a:pPr algn="ctr"/>
            <a:r>
              <a:rPr lang="de-CH" dirty="0" smtClean="0"/>
              <a:t>G</a:t>
            </a:r>
            <a:endParaRPr lang="de-CH" u="sng" dirty="0" smtClean="0"/>
          </a:p>
          <a:p>
            <a:pPr algn="ctr"/>
            <a:r>
              <a:rPr lang="de-CH" dirty="0" smtClean="0"/>
              <a:t>H</a:t>
            </a:r>
          </a:p>
          <a:p>
            <a:pPr algn="ctr"/>
            <a:r>
              <a:rPr lang="de-CH" dirty="0" smtClean="0"/>
              <a:t>T</a:t>
            </a:r>
            <a:endParaRPr lang="de-CH" dirty="0"/>
          </a:p>
        </p:txBody>
      </p:sp>
      <p:sp>
        <p:nvSpPr>
          <p:cNvPr id="15" name="Rechteck 14"/>
          <p:cNvSpPr/>
          <p:nvPr/>
        </p:nvSpPr>
        <p:spPr>
          <a:xfrm>
            <a:off x="2154057" y="1076472"/>
            <a:ext cx="6530356" cy="473518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88" y="1435567"/>
            <a:ext cx="5896384" cy="10455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3"/>
          <a:srcRect r="16836"/>
          <a:stretch/>
        </p:blipFill>
        <p:spPr>
          <a:xfrm>
            <a:off x="2971106" y="5299184"/>
            <a:ext cx="4896258" cy="1044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629" y="1704857"/>
            <a:ext cx="1425870" cy="201943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961" y="2267783"/>
            <a:ext cx="1424276" cy="1916659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6238384" y="1517059"/>
            <a:ext cx="919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rgbClr val="FF0000"/>
                </a:solidFill>
              </a:rPr>
              <a:t>Bar - Top</a:t>
            </a:r>
            <a:endParaRPr lang="de-CH" sz="1600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771242" y="4952298"/>
            <a:ext cx="1261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err="1" smtClean="0">
                <a:solidFill>
                  <a:srgbClr val="FF0000"/>
                </a:solidFill>
              </a:rPr>
              <a:t>Tile</a:t>
            </a:r>
            <a:r>
              <a:rPr lang="de-CH" sz="1600" dirty="0" smtClean="0">
                <a:solidFill>
                  <a:srgbClr val="FF0000"/>
                </a:solidFill>
              </a:rPr>
              <a:t> - </a:t>
            </a:r>
            <a:r>
              <a:rPr lang="de-CH" sz="1600" dirty="0" err="1" smtClean="0">
                <a:solidFill>
                  <a:srgbClr val="FF0000"/>
                </a:solidFill>
              </a:rPr>
              <a:t>Bottom</a:t>
            </a:r>
            <a:endParaRPr lang="de-CH" sz="1600" dirty="0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160969" y="3682938"/>
            <a:ext cx="1906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err="1" smtClean="0">
                <a:solidFill>
                  <a:srgbClr val="FF0000"/>
                </a:solidFill>
              </a:rPr>
              <a:t>Window</a:t>
            </a:r>
            <a:r>
              <a:rPr lang="de-CH" sz="1600" dirty="0" smtClean="0">
                <a:solidFill>
                  <a:srgbClr val="FF0000"/>
                </a:solidFill>
              </a:rPr>
              <a:t> – </a:t>
            </a:r>
            <a:r>
              <a:rPr lang="de-CH" sz="1600" dirty="0" err="1" smtClean="0">
                <a:solidFill>
                  <a:srgbClr val="FF0000"/>
                </a:solidFill>
              </a:rPr>
              <a:t>Left</a:t>
            </a:r>
            <a:r>
              <a:rPr lang="de-CH" sz="1600" dirty="0" smtClean="0">
                <a:solidFill>
                  <a:srgbClr val="FF0000"/>
                </a:solidFill>
              </a:rPr>
              <a:t>/</a:t>
            </a:r>
            <a:r>
              <a:rPr lang="de-CH" sz="1600" dirty="0" err="1" smtClean="0">
                <a:solidFill>
                  <a:srgbClr val="FF0000"/>
                </a:solidFill>
              </a:rPr>
              <a:t>Right</a:t>
            </a:r>
            <a:endParaRPr lang="de-CH" sz="1600" dirty="0">
              <a:solidFill>
                <a:srgbClr val="FF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474211" y="4184115"/>
            <a:ext cx="2783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err="1" smtClean="0">
                <a:solidFill>
                  <a:srgbClr val="FF0000"/>
                </a:solidFill>
              </a:rPr>
              <a:t>Window</a:t>
            </a:r>
            <a:r>
              <a:rPr lang="de-CH" sz="1600" dirty="0" smtClean="0">
                <a:solidFill>
                  <a:srgbClr val="FF0000"/>
                </a:solidFill>
              </a:rPr>
              <a:t> </a:t>
            </a:r>
            <a:r>
              <a:rPr lang="de-CH" sz="1600" dirty="0" err="1" smtClean="0">
                <a:solidFill>
                  <a:srgbClr val="FF0000"/>
                </a:solidFill>
              </a:rPr>
              <a:t>no</a:t>
            </a:r>
            <a:r>
              <a:rPr lang="de-CH" sz="1600" dirty="0" smtClean="0">
                <a:solidFill>
                  <a:srgbClr val="FF0000"/>
                </a:solidFill>
              </a:rPr>
              <a:t> </a:t>
            </a:r>
            <a:r>
              <a:rPr lang="de-CH" sz="1600" dirty="0" err="1" smtClean="0">
                <a:solidFill>
                  <a:srgbClr val="FF0000"/>
                </a:solidFill>
              </a:rPr>
              <a:t>border</a:t>
            </a:r>
            <a:r>
              <a:rPr lang="de-CH" sz="1600" dirty="0" smtClean="0">
                <a:solidFill>
                  <a:srgbClr val="FF0000"/>
                </a:solidFill>
              </a:rPr>
              <a:t> – </a:t>
            </a:r>
            <a:r>
              <a:rPr lang="de-CH" sz="1600" dirty="0" err="1" smtClean="0">
                <a:solidFill>
                  <a:srgbClr val="FF0000"/>
                </a:solidFill>
              </a:rPr>
              <a:t>Left</a:t>
            </a:r>
            <a:r>
              <a:rPr lang="de-CH" sz="1600" dirty="0" smtClean="0">
                <a:solidFill>
                  <a:srgbClr val="FF0000"/>
                </a:solidFill>
              </a:rPr>
              <a:t>/</a:t>
            </a:r>
            <a:r>
              <a:rPr lang="de-CH" sz="1600" dirty="0" err="1" smtClean="0">
                <a:solidFill>
                  <a:srgbClr val="FF0000"/>
                </a:solidFill>
              </a:rPr>
              <a:t>Right</a:t>
            </a:r>
            <a:endParaRPr lang="de-CH" sz="1600" dirty="0">
              <a:solidFill>
                <a:srgbClr val="FF0000"/>
              </a:solidFill>
            </a:endParaRPr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775" y="2267783"/>
            <a:ext cx="1383473" cy="1879191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2536129" y="4293652"/>
            <a:ext cx="953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err="1" smtClean="0">
                <a:solidFill>
                  <a:srgbClr val="FF0000"/>
                </a:solidFill>
              </a:rPr>
              <a:t>Tile</a:t>
            </a:r>
            <a:r>
              <a:rPr lang="de-CH" sz="1600" dirty="0" smtClean="0">
                <a:solidFill>
                  <a:srgbClr val="FF0000"/>
                </a:solidFill>
              </a:rPr>
              <a:t> - </a:t>
            </a:r>
            <a:r>
              <a:rPr lang="de-CH" sz="1600" dirty="0" err="1" smtClean="0">
                <a:solidFill>
                  <a:srgbClr val="FF0000"/>
                </a:solidFill>
              </a:rPr>
              <a:t>Left</a:t>
            </a:r>
            <a:endParaRPr lang="de-CH" sz="1600" dirty="0">
              <a:solidFill>
                <a:srgbClr val="FF0000"/>
              </a:solidFill>
            </a:endParaRPr>
          </a:p>
        </p:txBody>
      </p:sp>
      <p:sp>
        <p:nvSpPr>
          <p:cNvPr id="26" name="Pfeil nach unten 25"/>
          <p:cNvSpPr/>
          <p:nvPr/>
        </p:nvSpPr>
        <p:spPr>
          <a:xfrm>
            <a:off x="3013087" y="4174589"/>
            <a:ext cx="157163" cy="119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Pfeil nach unten 26"/>
          <p:cNvSpPr/>
          <p:nvPr/>
        </p:nvSpPr>
        <p:spPr>
          <a:xfrm flipV="1">
            <a:off x="3013087" y="2109182"/>
            <a:ext cx="157163" cy="119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Pfeil nach unten 27"/>
          <p:cNvSpPr/>
          <p:nvPr/>
        </p:nvSpPr>
        <p:spPr>
          <a:xfrm rot="5400000" flipV="1">
            <a:off x="7905193" y="5265471"/>
            <a:ext cx="157163" cy="119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Pfeil nach unten 28"/>
          <p:cNvSpPr/>
          <p:nvPr/>
        </p:nvSpPr>
        <p:spPr>
          <a:xfrm rot="16200000" flipH="1" flipV="1">
            <a:off x="2784898" y="5257262"/>
            <a:ext cx="157163" cy="119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Pfeil in vier Richtungen 29"/>
          <p:cNvSpPr/>
          <p:nvPr/>
        </p:nvSpPr>
        <p:spPr>
          <a:xfrm>
            <a:off x="5459155" y="1633386"/>
            <a:ext cx="238033" cy="247044"/>
          </a:xfrm>
          <a:prstGeom prst="quadArrow">
            <a:avLst>
              <a:gd name="adj1" fmla="val 22500"/>
              <a:gd name="adj2" fmla="val 22500"/>
              <a:gd name="adj3" fmla="val 12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Pfeil in vier Richtungen 30"/>
          <p:cNvSpPr/>
          <p:nvPr/>
        </p:nvSpPr>
        <p:spPr>
          <a:xfrm>
            <a:off x="7299400" y="2297757"/>
            <a:ext cx="238033" cy="247044"/>
          </a:xfrm>
          <a:prstGeom prst="quadArrow">
            <a:avLst>
              <a:gd name="adj1" fmla="val 22500"/>
              <a:gd name="adj2" fmla="val 22500"/>
              <a:gd name="adj3" fmla="val 12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173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8" y="159560"/>
            <a:ext cx="3610291" cy="308073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277429" y="211724"/>
            <a:ext cx="7081997" cy="605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4323453" y="435722"/>
            <a:ext cx="5357525" cy="4977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4387893" y="497091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Tab</a:t>
            </a:r>
            <a:endParaRPr lang="de-CH" sz="1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5124323" y="497091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bgerundetes Rechteck 6"/>
          <p:cNvSpPr/>
          <p:nvPr/>
        </p:nvSpPr>
        <p:spPr>
          <a:xfrm>
            <a:off x="5860753" y="497091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Abgerundetes Rechteck 7"/>
          <p:cNvSpPr/>
          <p:nvPr/>
        </p:nvSpPr>
        <p:spPr>
          <a:xfrm>
            <a:off x="6597183" y="497091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Abgerundetes Rechteck 8"/>
          <p:cNvSpPr/>
          <p:nvPr/>
        </p:nvSpPr>
        <p:spPr>
          <a:xfrm>
            <a:off x="7333613" y="497091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Abgerundetes Rechteck 9"/>
          <p:cNvSpPr/>
          <p:nvPr/>
        </p:nvSpPr>
        <p:spPr>
          <a:xfrm>
            <a:off x="4387893" y="699610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Abgerundetes Rechteck 10"/>
          <p:cNvSpPr/>
          <p:nvPr/>
        </p:nvSpPr>
        <p:spPr>
          <a:xfrm>
            <a:off x="5124323" y="699610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Abgerundetes Rechteck 11"/>
          <p:cNvSpPr/>
          <p:nvPr/>
        </p:nvSpPr>
        <p:spPr>
          <a:xfrm>
            <a:off x="5860753" y="699610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Abgerundetes Rechteck 12"/>
          <p:cNvSpPr/>
          <p:nvPr/>
        </p:nvSpPr>
        <p:spPr>
          <a:xfrm>
            <a:off x="6597183" y="699610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Abgerundetes Rechteck 13"/>
          <p:cNvSpPr/>
          <p:nvPr/>
        </p:nvSpPr>
        <p:spPr>
          <a:xfrm>
            <a:off x="7333613" y="699610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/>
          <p:cNvSpPr/>
          <p:nvPr/>
        </p:nvSpPr>
        <p:spPr>
          <a:xfrm>
            <a:off x="4387892" y="932811"/>
            <a:ext cx="5228649" cy="36698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Abgerundetes Rechteck 15"/>
          <p:cNvSpPr/>
          <p:nvPr/>
        </p:nvSpPr>
        <p:spPr>
          <a:xfrm>
            <a:off x="4387892" y="4740766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FontSize</a:t>
            </a:r>
            <a:endParaRPr lang="de-CH" sz="1000" dirty="0"/>
          </a:p>
        </p:txBody>
      </p:sp>
      <p:sp>
        <p:nvSpPr>
          <p:cNvPr id="22" name="Abgerundetes Rechteck 21"/>
          <p:cNvSpPr/>
          <p:nvPr/>
        </p:nvSpPr>
        <p:spPr>
          <a:xfrm>
            <a:off x="5839270" y="4740766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Condensed</a:t>
            </a:r>
            <a:endParaRPr lang="de-CH" sz="10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4387892" y="4932543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Bar</a:t>
            </a:r>
            <a:endParaRPr lang="de-CH" sz="10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5839270" y="4932543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Top </a:t>
            </a:r>
            <a:r>
              <a:rPr lang="de-CH" sz="1000" dirty="0" err="1" smtClean="0"/>
              <a:t>bound</a:t>
            </a:r>
            <a:endParaRPr lang="de-CH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7290648" y="4740766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Opacity</a:t>
            </a:r>
            <a:endParaRPr lang="de-CH" sz="1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4387893" y="5156541"/>
            <a:ext cx="2534546" cy="171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BackgroundFile</a:t>
            </a:r>
            <a:endParaRPr lang="de-CH" sz="10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6965399" y="5156541"/>
            <a:ext cx="279226" cy="1718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…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4323453" y="5543166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Output Device</a:t>
            </a:r>
            <a:endParaRPr lang="de-CH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4323453" y="5759492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Voice</a:t>
            </a:r>
            <a:endParaRPr lang="de-CH" sz="1000" dirty="0"/>
          </a:p>
        </p:txBody>
      </p:sp>
      <p:sp>
        <p:nvSpPr>
          <p:cNvPr id="31" name="Rechteck 30"/>
          <p:cNvSpPr/>
          <p:nvPr/>
        </p:nvSpPr>
        <p:spPr>
          <a:xfrm>
            <a:off x="9825197" y="435722"/>
            <a:ext cx="1393080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 err="1" smtClean="0"/>
              <a:t>Callouts</a:t>
            </a:r>
            <a:endParaRPr lang="de-CH" dirty="0"/>
          </a:p>
        </p:txBody>
      </p:sp>
      <p:sp>
        <p:nvSpPr>
          <p:cNvPr id="32" name="Abgerundetes Rechteck 31"/>
          <p:cNvSpPr/>
          <p:nvPr/>
        </p:nvSpPr>
        <p:spPr>
          <a:xfrm>
            <a:off x="5839270" y="5543166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Backup</a:t>
            </a:r>
            <a:endParaRPr lang="de-CH" sz="10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5839270" y="5751821"/>
            <a:ext cx="1405354" cy="1718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Recorder</a:t>
            </a:r>
            <a:endParaRPr lang="de-CH" sz="10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7290648" y="4931779"/>
            <a:ext cx="1405354" cy="171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Hotkey</a:t>
            </a:r>
            <a:endParaRPr lang="de-CH" sz="1000" dirty="0"/>
          </a:p>
        </p:txBody>
      </p:sp>
      <p:sp>
        <p:nvSpPr>
          <p:cNvPr id="35" name="Rechteck 34"/>
          <p:cNvSpPr/>
          <p:nvPr/>
        </p:nvSpPr>
        <p:spPr>
          <a:xfrm>
            <a:off x="9825197" y="2970265"/>
            <a:ext cx="1393080" cy="244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 err="1" smtClean="0"/>
              <a:t>Hotkeys</a:t>
            </a:r>
            <a:endParaRPr lang="de-CH" dirty="0"/>
          </a:p>
        </p:txBody>
      </p:sp>
      <p:sp>
        <p:nvSpPr>
          <p:cNvPr id="36" name="Abgerundetes Rechteck 35"/>
          <p:cNvSpPr/>
          <p:nvPr/>
        </p:nvSpPr>
        <p:spPr>
          <a:xfrm>
            <a:off x="9895771" y="3376835"/>
            <a:ext cx="1251931" cy="1718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Keyboard</a:t>
            </a:r>
            <a:endParaRPr lang="de-CH" sz="10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9894236" y="3582422"/>
            <a:ext cx="1251931" cy="1718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MSFS</a:t>
            </a:r>
            <a:endParaRPr lang="de-CH" sz="10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9883498" y="3844010"/>
            <a:ext cx="1262669" cy="171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HK </a:t>
            </a:r>
            <a:r>
              <a:rPr lang="de-CH" sz="1000" dirty="0" err="1" smtClean="0"/>
              <a:t>ShowHide</a:t>
            </a:r>
            <a:endParaRPr lang="de-CH" sz="10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9894236" y="4074907"/>
            <a:ext cx="1262669" cy="171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HK </a:t>
            </a:r>
            <a:r>
              <a:rPr lang="de-CH" sz="1000" dirty="0" err="1" smtClean="0"/>
              <a:t>FlightBag</a:t>
            </a:r>
            <a:endParaRPr lang="de-CH" sz="10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9890401" y="4295837"/>
            <a:ext cx="1262669" cy="171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HK </a:t>
            </a:r>
            <a:r>
              <a:rPr lang="de-CH" sz="1000" dirty="0" err="1" smtClean="0"/>
              <a:t>CamCtrl</a:t>
            </a:r>
            <a:endParaRPr lang="de-CH" sz="10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9890401" y="4526734"/>
            <a:ext cx="1262669" cy="171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HK Checklist</a:t>
            </a:r>
            <a:endParaRPr lang="de-CH" sz="1000" dirty="0"/>
          </a:p>
        </p:txBody>
      </p:sp>
      <p:sp>
        <p:nvSpPr>
          <p:cNvPr id="42" name="Abgerundetes Rechteck 41"/>
          <p:cNvSpPr/>
          <p:nvPr/>
        </p:nvSpPr>
        <p:spPr>
          <a:xfrm>
            <a:off x="10463436" y="5959705"/>
            <a:ext cx="698076" cy="1718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tx1"/>
                </a:solidFill>
              </a:rPr>
              <a:t>Cancel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9616541" y="5959705"/>
            <a:ext cx="698076" cy="1718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tx1"/>
                </a:solidFill>
              </a:rPr>
              <a:t>Accept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7665007" y="5520152"/>
            <a:ext cx="797796" cy="1718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Fonts…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7665007" y="5753355"/>
            <a:ext cx="797796" cy="1718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Colors…</a:t>
            </a:r>
            <a:endParaRPr lang="de-CH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9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erader Verbinder 68"/>
          <p:cNvCxnSpPr/>
          <p:nvPr/>
        </p:nvCxnSpPr>
        <p:spPr>
          <a:xfrm rot="5400000">
            <a:off x="5698801" y="4509608"/>
            <a:ext cx="0" cy="5332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5541821" y="483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0</a:t>
            </a:r>
            <a:endParaRPr lang="de-CH" dirty="0"/>
          </a:p>
        </p:txBody>
      </p:sp>
      <p:sp>
        <p:nvSpPr>
          <p:cNvPr id="72" name="Textfeld 71"/>
          <p:cNvSpPr txBox="1"/>
          <p:nvPr/>
        </p:nvSpPr>
        <p:spPr>
          <a:xfrm>
            <a:off x="2676073" y="3328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0</a:t>
            </a:r>
            <a:endParaRPr lang="de-CH" dirty="0"/>
          </a:p>
        </p:txBody>
      </p:sp>
      <p:sp>
        <p:nvSpPr>
          <p:cNvPr id="73" name="Textfeld 72"/>
          <p:cNvSpPr txBox="1"/>
          <p:nvPr/>
        </p:nvSpPr>
        <p:spPr>
          <a:xfrm>
            <a:off x="3264829" y="43967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-10</a:t>
            </a:r>
            <a:endParaRPr lang="de-CH" dirty="0"/>
          </a:p>
        </p:txBody>
      </p:sp>
      <p:sp>
        <p:nvSpPr>
          <p:cNvPr id="74" name="Textfeld 73"/>
          <p:cNvSpPr txBox="1"/>
          <p:nvPr/>
        </p:nvSpPr>
        <p:spPr>
          <a:xfrm>
            <a:off x="7697747" y="461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10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674338" y="483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5</a:t>
            </a:r>
            <a:endParaRPr lang="de-CH" dirty="0"/>
          </a:p>
        </p:txBody>
      </p:sp>
      <p:sp>
        <p:nvSpPr>
          <p:cNvPr id="76" name="Textfeld 75"/>
          <p:cNvSpPr txBox="1"/>
          <p:nvPr/>
        </p:nvSpPr>
        <p:spPr>
          <a:xfrm>
            <a:off x="4398787" y="43693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-5</a:t>
            </a:r>
            <a:endParaRPr lang="de-CH" dirty="0"/>
          </a:p>
        </p:txBody>
      </p:sp>
      <p:sp>
        <p:nvSpPr>
          <p:cNvPr id="77" name="Textfeld 76"/>
          <p:cNvSpPr txBox="1"/>
          <p:nvPr/>
        </p:nvSpPr>
        <p:spPr>
          <a:xfrm>
            <a:off x="2646612" y="21770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-5</a:t>
            </a:r>
            <a:endParaRPr lang="de-CH" dirty="0"/>
          </a:p>
        </p:txBody>
      </p:sp>
      <p:sp>
        <p:nvSpPr>
          <p:cNvPr id="78" name="Textfeld 77"/>
          <p:cNvSpPr txBox="1"/>
          <p:nvPr/>
        </p:nvSpPr>
        <p:spPr>
          <a:xfrm>
            <a:off x="2449431" y="105228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-10</a:t>
            </a:r>
            <a:endParaRPr lang="de-CH" dirty="0"/>
          </a:p>
        </p:txBody>
      </p:sp>
      <p:sp>
        <p:nvSpPr>
          <p:cNvPr id="79" name="Textfeld 78"/>
          <p:cNvSpPr txBox="1"/>
          <p:nvPr/>
        </p:nvSpPr>
        <p:spPr>
          <a:xfrm>
            <a:off x="2656549" y="4411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5</a:t>
            </a:r>
            <a:endParaRPr lang="de-CH" dirty="0"/>
          </a:p>
        </p:txBody>
      </p:sp>
      <p:sp>
        <p:nvSpPr>
          <p:cNvPr id="80" name="Textfeld 79"/>
          <p:cNvSpPr txBox="1"/>
          <p:nvPr/>
        </p:nvSpPr>
        <p:spPr>
          <a:xfrm>
            <a:off x="2554767" y="55644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10</a:t>
            </a:r>
            <a:endParaRPr lang="de-CH" dirty="0"/>
          </a:p>
        </p:txBody>
      </p:sp>
      <p:grpSp>
        <p:nvGrpSpPr>
          <p:cNvPr id="82" name="Gruppieren 81"/>
          <p:cNvGrpSpPr/>
          <p:nvPr/>
        </p:nvGrpSpPr>
        <p:grpSpPr>
          <a:xfrm>
            <a:off x="3026175" y="834620"/>
            <a:ext cx="5351388" cy="5351388"/>
            <a:chOff x="3026175" y="834620"/>
            <a:chExt cx="5351388" cy="5351388"/>
          </a:xfrm>
        </p:grpSpPr>
        <p:grpSp>
          <p:nvGrpSpPr>
            <p:cNvPr id="70" name="Gruppieren 69"/>
            <p:cNvGrpSpPr/>
            <p:nvPr/>
          </p:nvGrpSpPr>
          <p:grpSpPr>
            <a:xfrm>
              <a:off x="3026175" y="834620"/>
              <a:ext cx="5351388" cy="5351388"/>
              <a:chOff x="3026175" y="834620"/>
              <a:chExt cx="5351388" cy="5351388"/>
            </a:xfrm>
          </p:grpSpPr>
          <p:cxnSp>
            <p:nvCxnSpPr>
              <p:cNvPr id="7" name="Gerader Verbinder 6"/>
              <p:cNvCxnSpPr/>
              <p:nvPr/>
            </p:nvCxnSpPr>
            <p:spPr>
              <a:xfrm>
                <a:off x="3125271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/>
              <p:cNvCxnSpPr/>
              <p:nvPr/>
            </p:nvCxnSpPr>
            <p:spPr>
              <a:xfrm>
                <a:off x="334877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/>
              <p:cNvCxnSpPr/>
              <p:nvPr/>
            </p:nvCxnSpPr>
            <p:spPr>
              <a:xfrm>
                <a:off x="357227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/>
              <p:cNvCxnSpPr/>
              <p:nvPr/>
            </p:nvCxnSpPr>
            <p:spPr>
              <a:xfrm>
                <a:off x="3795777" y="85303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/>
              <p:cNvCxnSpPr/>
              <p:nvPr/>
            </p:nvCxnSpPr>
            <p:spPr>
              <a:xfrm>
                <a:off x="4019279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/>
              <p:cNvCxnSpPr/>
              <p:nvPr/>
            </p:nvCxnSpPr>
            <p:spPr>
              <a:xfrm>
                <a:off x="4242781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/>
              <p:cNvCxnSpPr/>
              <p:nvPr/>
            </p:nvCxnSpPr>
            <p:spPr>
              <a:xfrm>
                <a:off x="4466283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/>
              <p:cNvCxnSpPr/>
              <p:nvPr/>
            </p:nvCxnSpPr>
            <p:spPr>
              <a:xfrm>
                <a:off x="4689785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/>
              <p:cNvCxnSpPr/>
              <p:nvPr/>
            </p:nvCxnSpPr>
            <p:spPr>
              <a:xfrm>
                <a:off x="4913287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/>
              <p:cNvCxnSpPr/>
              <p:nvPr/>
            </p:nvCxnSpPr>
            <p:spPr>
              <a:xfrm>
                <a:off x="5136789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/>
              <p:nvPr/>
            </p:nvCxnSpPr>
            <p:spPr>
              <a:xfrm>
                <a:off x="5360291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/>
              <p:nvPr/>
            </p:nvCxnSpPr>
            <p:spPr>
              <a:xfrm>
                <a:off x="558379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/>
              <p:nvPr/>
            </p:nvCxnSpPr>
            <p:spPr>
              <a:xfrm>
                <a:off x="580729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/>
              <p:nvPr/>
            </p:nvCxnSpPr>
            <p:spPr>
              <a:xfrm>
                <a:off x="6030797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/>
              <p:nvPr/>
            </p:nvCxnSpPr>
            <p:spPr>
              <a:xfrm>
                <a:off x="6254299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/>
              <p:nvPr/>
            </p:nvCxnSpPr>
            <p:spPr>
              <a:xfrm>
                <a:off x="6477801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/>
              <p:nvPr/>
            </p:nvCxnSpPr>
            <p:spPr>
              <a:xfrm>
                <a:off x="6701303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/>
              <p:nvPr/>
            </p:nvCxnSpPr>
            <p:spPr>
              <a:xfrm>
                <a:off x="692480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/>
              <p:cNvCxnSpPr/>
              <p:nvPr/>
            </p:nvCxnSpPr>
            <p:spPr>
              <a:xfrm>
                <a:off x="7148307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>
              <a:xfrm>
                <a:off x="7371809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>
              <a:xfrm>
                <a:off x="7595311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>
              <a:xfrm>
                <a:off x="781881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>
              <a:xfrm>
                <a:off x="804231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>
              <a:xfrm>
                <a:off x="8265817" y="85303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/>
              <p:cNvCxnSpPr/>
              <p:nvPr/>
            </p:nvCxnSpPr>
            <p:spPr>
              <a:xfrm rot="5400000">
                <a:off x="5698801" y="-174846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>
              <a:xfrm rot="5400000">
                <a:off x="5698801" y="-1524959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>
              <a:xfrm rot="5400000">
                <a:off x="5704938" y="-13014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>
              <a:xfrm rot="5400000">
                <a:off x="5692664" y="-1077955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>
              <a:xfrm rot="5400000">
                <a:off x="5698801" y="-854453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 rot="5400000">
                <a:off x="5704938" y="-63095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>
              <a:xfrm rot="5400000">
                <a:off x="5711075" y="-407449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>
              <a:xfrm rot="5400000">
                <a:off x="5698801" y="-18394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>
              <a:xfrm rot="5400000">
                <a:off x="5704938" y="3955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>
              <a:xfrm rot="5400000">
                <a:off x="5704938" y="26305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>
              <a:xfrm rot="5400000">
                <a:off x="5711075" y="48656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>
              <a:xfrm rot="5400000">
                <a:off x="5698801" y="71006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>
              <a:xfrm rot="5400000">
                <a:off x="5704938" y="93356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>
              <a:xfrm rot="5400000">
                <a:off x="5704938" y="115706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/>
              <p:nvPr/>
            </p:nvCxnSpPr>
            <p:spPr>
              <a:xfrm rot="5400000">
                <a:off x="5711075" y="138056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/>
              <p:nvPr/>
            </p:nvCxnSpPr>
            <p:spPr>
              <a:xfrm rot="5400000">
                <a:off x="5698801" y="160407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/>
              <p:nvPr/>
            </p:nvCxnSpPr>
            <p:spPr>
              <a:xfrm rot="5400000">
                <a:off x="5704938" y="182757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/>
              <p:nvPr/>
            </p:nvCxnSpPr>
            <p:spPr>
              <a:xfrm rot="5400000">
                <a:off x="5704938" y="205107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/>
              <p:nvPr/>
            </p:nvCxnSpPr>
            <p:spPr>
              <a:xfrm rot="5400000">
                <a:off x="5711075" y="227457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/>
              <p:nvPr/>
            </p:nvCxnSpPr>
            <p:spPr>
              <a:xfrm rot="5400000">
                <a:off x="5698801" y="249807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/>
              <p:nvPr/>
            </p:nvCxnSpPr>
            <p:spPr>
              <a:xfrm rot="5400000">
                <a:off x="5704938" y="272158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/>
              <p:nvPr/>
            </p:nvCxnSpPr>
            <p:spPr>
              <a:xfrm rot="5400000">
                <a:off x="5698801" y="294508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/>
              <p:nvPr/>
            </p:nvCxnSpPr>
            <p:spPr>
              <a:xfrm rot="5400000">
                <a:off x="5704938" y="316858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r Verbinder 63"/>
              <p:cNvCxnSpPr/>
              <p:nvPr/>
            </p:nvCxnSpPr>
            <p:spPr>
              <a:xfrm rot="5400000">
                <a:off x="5692664" y="339208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Ellipse 80"/>
            <p:cNvSpPr/>
            <p:nvPr/>
          </p:nvSpPr>
          <p:spPr>
            <a:xfrm>
              <a:off x="5651749" y="3444615"/>
              <a:ext cx="98191" cy="981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95" name="Ellipse 94"/>
          <p:cNvSpPr/>
          <p:nvPr/>
        </p:nvSpPr>
        <p:spPr>
          <a:xfrm>
            <a:off x="440266" y="10853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6" name="Ellipse 95"/>
          <p:cNvSpPr/>
          <p:nvPr/>
        </p:nvSpPr>
        <p:spPr>
          <a:xfrm>
            <a:off x="592666" y="12377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7" name="Ellipse 96"/>
          <p:cNvSpPr/>
          <p:nvPr/>
        </p:nvSpPr>
        <p:spPr>
          <a:xfrm>
            <a:off x="592666" y="12377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Ellipse 97"/>
          <p:cNvSpPr/>
          <p:nvPr/>
        </p:nvSpPr>
        <p:spPr>
          <a:xfrm>
            <a:off x="745066" y="13901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Ellipse 98"/>
          <p:cNvSpPr/>
          <p:nvPr/>
        </p:nvSpPr>
        <p:spPr>
          <a:xfrm>
            <a:off x="745066" y="13901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Ellipse 100"/>
          <p:cNvSpPr/>
          <p:nvPr/>
        </p:nvSpPr>
        <p:spPr>
          <a:xfrm>
            <a:off x="674469" y="15702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Ellipse 101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" name="Ellipse 102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Ellipse 103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Ellipse 104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Ellipse 105"/>
          <p:cNvSpPr/>
          <p:nvPr/>
        </p:nvSpPr>
        <p:spPr>
          <a:xfrm>
            <a:off x="5648207" y="568474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Ellipse 106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Ellipse 107"/>
          <p:cNvSpPr/>
          <p:nvPr/>
        </p:nvSpPr>
        <p:spPr>
          <a:xfrm>
            <a:off x="6085735" y="1654257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Ellipse 108"/>
          <p:cNvSpPr/>
          <p:nvPr/>
        </p:nvSpPr>
        <p:spPr>
          <a:xfrm>
            <a:off x="5207753" y="1654257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Ellipse 109"/>
          <p:cNvSpPr/>
          <p:nvPr/>
        </p:nvSpPr>
        <p:spPr>
          <a:xfrm>
            <a:off x="5660895" y="1198776"/>
            <a:ext cx="92054" cy="92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Ellipse 112"/>
          <p:cNvSpPr/>
          <p:nvPr/>
        </p:nvSpPr>
        <p:spPr>
          <a:xfrm>
            <a:off x="488770" y="18492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Ellipse 113"/>
          <p:cNvSpPr/>
          <p:nvPr/>
        </p:nvSpPr>
        <p:spPr>
          <a:xfrm>
            <a:off x="641170" y="20016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5" name="Ellipse 114"/>
          <p:cNvSpPr/>
          <p:nvPr/>
        </p:nvSpPr>
        <p:spPr>
          <a:xfrm>
            <a:off x="641170" y="20016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Ellipse 115"/>
          <p:cNvSpPr/>
          <p:nvPr/>
        </p:nvSpPr>
        <p:spPr>
          <a:xfrm>
            <a:off x="793570" y="21540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Ellipse 116"/>
          <p:cNvSpPr/>
          <p:nvPr/>
        </p:nvSpPr>
        <p:spPr>
          <a:xfrm>
            <a:off x="793570" y="21540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Ellipse 117"/>
          <p:cNvSpPr/>
          <p:nvPr/>
        </p:nvSpPr>
        <p:spPr>
          <a:xfrm>
            <a:off x="945970" y="23064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Ellipse 136"/>
          <p:cNvSpPr/>
          <p:nvPr/>
        </p:nvSpPr>
        <p:spPr>
          <a:xfrm>
            <a:off x="588670" y="24147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Ellipse 137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9" name="Ellipse 138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Ellipse 139"/>
          <p:cNvSpPr/>
          <p:nvPr/>
        </p:nvSpPr>
        <p:spPr>
          <a:xfrm>
            <a:off x="5440869" y="322150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Ellipse 140"/>
          <p:cNvSpPr/>
          <p:nvPr/>
        </p:nvSpPr>
        <p:spPr>
          <a:xfrm>
            <a:off x="3839688" y="365202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Ellipse 141"/>
          <p:cNvSpPr/>
          <p:nvPr/>
        </p:nvSpPr>
        <p:spPr>
          <a:xfrm>
            <a:off x="7446205" y="388565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Ellipse 142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Ellipse 143"/>
          <p:cNvSpPr/>
          <p:nvPr/>
        </p:nvSpPr>
        <p:spPr>
          <a:xfrm>
            <a:off x="3861992" y="3211324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Ellipse 144"/>
          <p:cNvSpPr/>
          <p:nvPr/>
        </p:nvSpPr>
        <p:spPr>
          <a:xfrm>
            <a:off x="5202518" y="5238769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6" name="Ellipse 145"/>
          <p:cNvSpPr/>
          <p:nvPr/>
        </p:nvSpPr>
        <p:spPr>
          <a:xfrm>
            <a:off x="7884537" y="3442269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7" name="Ellipse 146"/>
          <p:cNvSpPr/>
          <p:nvPr/>
        </p:nvSpPr>
        <p:spPr>
          <a:xfrm>
            <a:off x="3408983" y="3446309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9" name="Ellipse 148"/>
          <p:cNvSpPr/>
          <p:nvPr/>
        </p:nvSpPr>
        <p:spPr>
          <a:xfrm>
            <a:off x="402971" y="26938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Ellipse 149"/>
          <p:cNvSpPr/>
          <p:nvPr/>
        </p:nvSpPr>
        <p:spPr>
          <a:xfrm>
            <a:off x="555371" y="28462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1" name="Ellipse 150"/>
          <p:cNvSpPr/>
          <p:nvPr/>
        </p:nvSpPr>
        <p:spPr>
          <a:xfrm>
            <a:off x="555371" y="28462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2" name="Ellipse 151"/>
          <p:cNvSpPr/>
          <p:nvPr/>
        </p:nvSpPr>
        <p:spPr>
          <a:xfrm>
            <a:off x="707771" y="29986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3" name="Ellipse 152"/>
          <p:cNvSpPr/>
          <p:nvPr/>
        </p:nvSpPr>
        <p:spPr>
          <a:xfrm>
            <a:off x="707771" y="29986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4" name="Ellipse 153"/>
          <p:cNvSpPr/>
          <p:nvPr/>
        </p:nvSpPr>
        <p:spPr>
          <a:xfrm>
            <a:off x="6096569" y="523269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5" name="Ellipse 154"/>
          <p:cNvSpPr/>
          <p:nvPr/>
        </p:nvSpPr>
        <p:spPr>
          <a:xfrm>
            <a:off x="598134" y="33399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Ellipse 155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7" name="Ellipse 156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8" name="Ellipse 157"/>
          <p:cNvSpPr/>
          <p:nvPr/>
        </p:nvSpPr>
        <p:spPr>
          <a:xfrm>
            <a:off x="7430745" y="32213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Ellipse 158"/>
          <p:cNvSpPr/>
          <p:nvPr/>
        </p:nvSpPr>
        <p:spPr>
          <a:xfrm>
            <a:off x="5878037" y="3218767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0" name="Ellipse 159"/>
          <p:cNvSpPr/>
          <p:nvPr/>
        </p:nvSpPr>
        <p:spPr>
          <a:xfrm>
            <a:off x="7424368" y="2992440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1" name="Ellipse 160"/>
          <p:cNvSpPr/>
          <p:nvPr/>
        </p:nvSpPr>
        <p:spPr>
          <a:xfrm>
            <a:off x="7446205" y="366499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2" name="Ellipse 161"/>
          <p:cNvSpPr/>
          <p:nvPr/>
        </p:nvSpPr>
        <p:spPr>
          <a:xfrm>
            <a:off x="5886185" y="366236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3" name="Ellipse 162"/>
          <p:cNvSpPr/>
          <p:nvPr/>
        </p:nvSpPr>
        <p:spPr>
          <a:xfrm>
            <a:off x="5418492" y="3668504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4" name="Ellipse 163"/>
          <p:cNvSpPr/>
          <p:nvPr/>
        </p:nvSpPr>
        <p:spPr>
          <a:xfrm>
            <a:off x="3841084" y="389531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5" name="Ellipse 164"/>
          <p:cNvSpPr/>
          <p:nvPr/>
        </p:nvSpPr>
        <p:spPr>
          <a:xfrm>
            <a:off x="3853133" y="2991862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7" name="Ellipse 166"/>
          <p:cNvSpPr/>
          <p:nvPr/>
        </p:nvSpPr>
        <p:spPr>
          <a:xfrm>
            <a:off x="412435" y="36189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8" name="Ellipse 167"/>
          <p:cNvSpPr/>
          <p:nvPr/>
        </p:nvSpPr>
        <p:spPr>
          <a:xfrm>
            <a:off x="564835" y="37713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9" name="Ellipse 168"/>
          <p:cNvSpPr/>
          <p:nvPr/>
        </p:nvSpPr>
        <p:spPr>
          <a:xfrm>
            <a:off x="564835" y="37713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0" name="Ellipse 169"/>
          <p:cNvSpPr/>
          <p:nvPr/>
        </p:nvSpPr>
        <p:spPr>
          <a:xfrm>
            <a:off x="717235" y="39237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1" name="Ellipse 170"/>
          <p:cNvSpPr/>
          <p:nvPr/>
        </p:nvSpPr>
        <p:spPr>
          <a:xfrm>
            <a:off x="717235" y="39237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78" name="Gerader Verbinder 177"/>
          <p:cNvCxnSpPr>
            <a:stCxn id="173" idx="4"/>
            <a:endCxn id="140" idx="0"/>
          </p:cNvCxnSpPr>
          <p:nvPr/>
        </p:nvCxnSpPr>
        <p:spPr>
          <a:xfrm>
            <a:off x="5472001" y="1746311"/>
            <a:ext cx="14895" cy="14751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1" name="Gerader Verbinder 180"/>
          <p:cNvCxnSpPr>
            <a:stCxn id="141" idx="6"/>
            <a:endCxn id="163" idx="2"/>
          </p:cNvCxnSpPr>
          <p:nvPr/>
        </p:nvCxnSpPr>
        <p:spPr>
          <a:xfrm>
            <a:off x="3931742" y="3698048"/>
            <a:ext cx="1486750" cy="164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4" name="Gerader Verbinder 183"/>
          <p:cNvCxnSpPr>
            <a:stCxn id="160" idx="4"/>
            <a:endCxn id="158" idx="0"/>
          </p:cNvCxnSpPr>
          <p:nvPr/>
        </p:nvCxnSpPr>
        <p:spPr>
          <a:xfrm>
            <a:off x="7470395" y="3084494"/>
            <a:ext cx="6377" cy="1368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7" name="Gerader Verbinder 186"/>
          <p:cNvCxnSpPr>
            <a:stCxn id="140" idx="2"/>
            <a:endCxn id="144" idx="6"/>
          </p:cNvCxnSpPr>
          <p:nvPr/>
        </p:nvCxnSpPr>
        <p:spPr>
          <a:xfrm flipH="1" flipV="1">
            <a:off x="3954046" y="3257351"/>
            <a:ext cx="1486823" cy="101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1" name="Gerader Verbinder 190"/>
          <p:cNvCxnSpPr>
            <a:stCxn id="159" idx="6"/>
            <a:endCxn id="158" idx="2"/>
          </p:cNvCxnSpPr>
          <p:nvPr/>
        </p:nvCxnSpPr>
        <p:spPr>
          <a:xfrm>
            <a:off x="5970091" y="3264794"/>
            <a:ext cx="1460654" cy="25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4" name="Gerader Verbinder 193"/>
          <p:cNvCxnSpPr>
            <a:stCxn id="146" idx="3"/>
            <a:endCxn id="142" idx="7"/>
          </p:cNvCxnSpPr>
          <p:nvPr/>
        </p:nvCxnSpPr>
        <p:spPr>
          <a:xfrm flipH="1">
            <a:off x="7524778" y="3520842"/>
            <a:ext cx="373240" cy="3782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Gerader Verbinder 197"/>
          <p:cNvCxnSpPr>
            <a:stCxn id="147" idx="7"/>
            <a:endCxn id="165" idx="3"/>
          </p:cNvCxnSpPr>
          <p:nvPr/>
        </p:nvCxnSpPr>
        <p:spPr>
          <a:xfrm flipV="1">
            <a:off x="3487556" y="3070435"/>
            <a:ext cx="379058" cy="3893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5" name="Gerader Verbinder 214"/>
          <p:cNvCxnSpPr>
            <a:stCxn id="161" idx="2"/>
            <a:endCxn id="162" idx="6"/>
          </p:cNvCxnSpPr>
          <p:nvPr/>
        </p:nvCxnSpPr>
        <p:spPr>
          <a:xfrm flipH="1" flipV="1">
            <a:off x="5978239" y="3708395"/>
            <a:ext cx="1467966" cy="26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Gerader Verbinder 221"/>
          <p:cNvCxnSpPr>
            <a:stCxn id="146" idx="1"/>
            <a:endCxn id="160" idx="5"/>
          </p:cNvCxnSpPr>
          <p:nvPr/>
        </p:nvCxnSpPr>
        <p:spPr>
          <a:xfrm flipH="1" flipV="1">
            <a:off x="7502941" y="3071013"/>
            <a:ext cx="395077" cy="3847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5" name="Gerader Verbinder 224"/>
          <p:cNvCxnSpPr>
            <a:stCxn id="147" idx="5"/>
            <a:endCxn id="164" idx="1"/>
          </p:cNvCxnSpPr>
          <p:nvPr/>
        </p:nvCxnSpPr>
        <p:spPr>
          <a:xfrm>
            <a:off x="3487556" y="3524882"/>
            <a:ext cx="367009" cy="3839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8" name="Gerader Verbinder 227"/>
          <p:cNvCxnSpPr>
            <a:stCxn id="161" idx="4"/>
            <a:endCxn id="142" idx="0"/>
          </p:cNvCxnSpPr>
          <p:nvPr/>
        </p:nvCxnSpPr>
        <p:spPr>
          <a:xfrm>
            <a:off x="7492232" y="3757052"/>
            <a:ext cx="0" cy="1286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1" name="Gerader Verbinder 230"/>
          <p:cNvCxnSpPr>
            <a:stCxn id="144" idx="0"/>
            <a:endCxn id="165" idx="4"/>
          </p:cNvCxnSpPr>
          <p:nvPr/>
        </p:nvCxnSpPr>
        <p:spPr>
          <a:xfrm flipH="1" flipV="1">
            <a:off x="3899160" y="3083916"/>
            <a:ext cx="8859" cy="1274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6" name="Gerader Verbinder 165"/>
          <p:cNvCxnSpPr>
            <a:stCxn id="164" idx="0"/>
            <a:endCxn id="141" idx="4"/>
          </p:cNvCxnSpPr>
          <p:nvPr/>
        </p:nvCxnSpPr>
        <p:spPr>
          <a:xfrm flipH="1" flipV="1">
            <a:off x="3885715" y="3744075"/>
            <a:ext cx="1396" cy="1512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2" name="Gerader Verbinder 171"/>
          <p:cNvCxnSpPr>
            <a:stCxn id="176" idx="4"/>
            <a:endCxn id="159" idx="0"/>
          </p:cNvCxnSpPr>
          <p:nvPr/>
        </p:nvCxnSpPr>
        <p:spPr>
          <a:xfrm flipH="1">
            <a:off x="5924064" y="1746311"/>
            <a:ext cx="2271" cy="14724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3" name="Ellipse 172"/>
          <p:cNvSpPr/>
          <p:nvPr/>
        </p:nvSpPr>
        <p:spPr>
          <a:xfrm>
            <a:off x="5425974" y="1654257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4" name="Ellipse 173"/>
          <p:cNvSpPr/>
          <p:nvPr/>
        </p:nvSpPr>
        <p:spPr>
          <a:xfrm>
            <a:off x="5870323" y="5238769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6" name="Ellipse 175"/>
          <p:cNvSpPr/>
          <p:nvPr/>
        </p:nvSpPr>
        <p:spPr>
          <a:xfrm>
            <a:off x="5880308" y="1654257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77" name="Gerader Verbinder 176"/>
          <p:cNvCxnSpPr>
            <a:stCxn id="108" idx="2"/>
            <a:endCxn id="176" idx="6"/>
          </p:cNvCxnSpPr>
          <p:nvPr/>
        </p:nvCxnSpPr>
        <p:spPr>
          <a:xfrm flipH="1">
            <a:off x="5972362" y="1700284"/>
            <a:ext cx="11337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9" name="Gerader Verbinder 178"/>
          <p:cNvCxnSpPr>
            <a:stCxn id="173" idx="2"/>
            <a:endCxn id="109" idx="6"/>
          </p:cNvCxnSpPr>
          <p:nvPr/>
        </p:nvCxnSpPr>
        <p:spPr>
          <a:xfrm flipH="1">
            <a:off x="5299807" y="1700284"/>
            <a:ext cx="12616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3" name="Gerader Verbinder 182"/>
          <p:cNvCxnSpPr>
            <a:stCxn id="108" idx="1"/>
            <a:endCxn id="110" idx="5"/>
          </p:cNvCxnSpPr>
          <p:nvPr/>
        </p:nvCxnSpPr>
        <p:spPr>
          <a:xfrm flipH="1" flipV="1">
            <a:off x="5739468" y="1277349"/>
            <a:ext cx="359748" cy="3903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6" name="Gerader Verbinder 185"/>
          <p:cNvCxnSpPr>
            <a:stCxn id="110" idx="3"/>
            <a:endCxn id="109" idx="7"/>
          </p:cNvCxnSpPr>
          <p:nvPr/>
        </p:nvCxnSpPr>
        <p:spPr>
          <a:xfrm flipH="1">
            <a:off x="5286326" y="1277349"/>
            <a:ext cx="388050" cy="3903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9" name="Gerader Verbinder 188"/>
          <p:cNvCxnSpPr>
            <a:stCxn id="162" idx="4"/>
            <a:endCxn id="174" idx="0"/>
          </p:cNvCxnSpPr>
          <p:nvPr/>
        </p:nvCxnSpPr>
        <p:spPr>
          <a:xfrm flipH="1">
            <a:off x="5916350" y="3754422"/>
            <a:ext cx="15862" cy="14843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0" name="Gerader Verbinder 189"/>
          <p:cNvCxnSpPr>
            <a:stCxn id="154" idx="3"/>
            <a:endCxn id="106" idx="7"/>
          </p:cNvCxnSpPr>
          <p:nvPr/>
        </p:nvCxnSpPr>
        <p:spPr>
          <a:xfrm flipH="1">
            <a:off x="5726780" y="5311271"/>
            <a:ext cx="383270" cy="3869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5" name="Ellipse 194"/>
          <p:cNvSpPr/>
          <p:nvPr/>
        </p:nvSpPr>
        <p:spPr>
          <a:xfrm>
            <a:off x="5432230" y="5242839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7" name="Gerader Verbinder 196"/>
          <p:cNvCxnSpPr>
            <a:stCxn id="163" idx="4"/>
            <a:endCxn id="195" idx="0"/>
          </p:cNvCxnSpPr>
          <p:nvPr/>
        </p:nvCxnSpPr>
        <p:spPr>
          <a:xfrm>
            <a:off x="5464519" y="3760558"/>
            <a:ext cx="13738" cy="14822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Gerader Verbinder 199"/>
          <p:cNvCxnSpPr>
            <a:stCxn id="154" idx="2"/>
            <a:endCxn id="174" idx="6"/>
          </p:cNvCxnSpPr>
          <p:nvPr/>
        </p:nvCxnSpPr>
        <p:spPr>
          <a:xfrm flipH="1">
            <a:off x="5962377" y="5278725"/>
            <a:ext cx="134192" cy="60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4" name="Gerader Verbinder 203"/>
          <p:cNvCxnSpPr>
            <a:stCxn id="195" idx="2"/>
            <a:endCxn id="145" idx="6"/>
          </p:cNvCxnSpPr>
          <p:nvPr/>
        </p:nvCxnSpPr>
        <p:spPr>
          <a:xfrm flipH="1" flipV="1">
            <a:off x="5294572" y="5284796"/>
            <a:ext cx="137658" cy="40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Gerader Verbinder 207"/>
          <p:cNvCxnSpPr>
            <a:stCxn id="145" idx="5"/>
            <a:endCxn id="106" idx="1"/>
          </p:cNvCxnSpPr>
          <p:nvPr/>
        </p:nvCxnSpPr>
        <p:spPr>
          <a:xfrm>
            <a:off x="5281091" y="5317342"/>
            <a:ext cx="380597" cy="3808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1" name="Textfeld 210"/>
          <p:cNvSpPr txBox="1"/>
          <p:nvPr/>
        </p:nvSpPr>
        <p:spPr>
          <a:xfrm>
            <a:off x="2547657" y="28278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-2</a:t>
            </a:r>
            <a:endParaRPr lang="de-CH" dirty="0"/>
          </a:p>
        </p:txBody>
      </p:sp>
      <p:sp>
        <p:nvSpPr>
          <p:cNvPr id="213" name="Textfeld 212"/>
          <p:cNvSpPr txBox="1"/>
          <p:nvPr/>
        </p:nvSpPr>
        <p:spPr>
          <a:xfrm>
            <a:off x="2496757" y="148232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-8</a:t>
            </a:r>
            <a:endParaRPr lang="de-CH" dirty="0"/>
          </a:p>
        </p:txBody>
      </p:sp>
      <p:sp>
        <p:nvSpPr>
          <p:cNvPr id="214" name="Textfeld 213"/>
          <p:cNvSpPr txBox="1"/>
          <p:nvPr/>
        </p:nvSpPr>
        <p:spPr>
          <a:xfrm>
            <a:off x="2626241" y="3754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2</a:t>
            </a:r>
            <a:endParaRPr lang="de-CH" dirty="0"/>
          </a:p>
        </p:txBody>
      </p:sp>
      <p:sp>
        <p:nvSpPr>
          <p:cNvPr id="216" name="Textfeld 215"/>
          <p:cNvSpPr txBox="1"/>
          <p:nvPr/>
        </p:nvSpPr>
        <p:spPr>
          <a:xfrm>
            <a:off x="2599939" y="5094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8</a:t>
            </a:r>
            <a:endParaRPr lang="de-CH" dirty="0"/>
          </a:p>
        </p:txBody>
      </p:sp>
      <p:sp>
        <p:nvSpPr>
          <p:cNvPr id="217" name="Textfeld 216"/>
          <p:cNvSpPr txBox="1"/>
          <p:nvPr/>
        </p:nvSpPr>
        <p:spPr>
          <a:xfrm>
            <a:off x="6003967" y="463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2</a:t>
            </a:r>
            <a:endParaRPr lang="de-CH" dirty="0"/>
          </a:p>
        </p:txBody>
      </p:sp>
      <p:sp>
        <p:nvSpPr>
          <p:cNvPr id="218" name="Textfeld 217"/>
          <p:cNvSpPr txBox="1"/>
          <p:nvPr/>
        </p:nvSpPr>
        <p:spPr>
          <a:xfrm>
            <a:off x="7344708" y="491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8</a:t>
            </a:r>
            <a:endParaRPr lang="de-CH" dirty="0"/>
          </a:p>
        </p:txBody>
      </p:sp>
      <p:sp>
        <p:nvSpPr>
          <p:cNvPr id="220" name="Textfeld 219"/>
          <p:cNvSpPr txBox="1"/>
          <p:nvPr/>
        </p:nvSpPr>
        <p:spPr>
          <a:xfrm>
            <a:off x="5045201" y="47101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-2</a:t>
            </a:r>
            <a:endParaRPr lang="de-CH" dirty="0"/>
          </a:p>
        </p:txBody>
      </p:sp>
      <p:sp>
        <p:nvSpPr>
          <p:cNvPr id="221" name="Textfeld 220"/>
          <p:cNvSpPr txBox="1"/>
          <p:nvPr/>
        </p:nvSpPr>
        <p:spPr>
          <a:xfrm>
            <a:off x="3728416" y="44486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-8</a:t>
            </a:r>
            <a:endParaRPr lang="de-CH" dirty="0"/>
          </a:p>
        </p:txBody>
      </p:sp>
      <p:sp>
        <p:nvSpPr>
          <p:cNvPr id="94" name="Nach rechts gekrümmter Pfeil 93"/>
          <p:cNvSpPr/>
          <p:nvPr/>
        </p:nvSpPr>
        <p:spPr>
          <a:xfrm rot="2562768">
            <a:off x="4972216" y="918734"/>
            <a:ext cx="266509" cy="5655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81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erader Verbinder 68"/>
          <p:cNvCxnSpPr/>
          <p:nvPr/>
        </p:nvCxnSpPr>
        <p:spPr>
          <a:xfrm rot="5400000">
            <a:off x="5698801" y="4509608"/>
            <a:ext cx="0" cy="5332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5541821" y="483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0</a:t>
            </a:r>
            <a:endParaRPr lang="de-CH" dirty="0"/>
          </a:p>
        </p:txBody>
      </p:sp>
      <p:sp>
        <p:nvSpPr>
          <p:cNvPr id="72" name="Textfeld 71"/>
          <p:cNvSpPr txBox="1"/>
          <p:nvPr/>
        </p:nvSpPr>
        <p:spPr>
          <a:xfrm>
            <a:off x="2676073" y="3328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0</a:t>
            </a:r>
            <a:endParaRPr lang="de-CH" dirty="0"/>
          </a:p>
        </p:txBody>
      </p:sp>
      <p:sp>
        <p:nvSpPr>
          <p:cNvPr id="73" name="Textfeld 72"/>
          <p:cNvSpPr txBox="1"/>
          <p:nvPr/>
        </p:nvSpPr>
        <p:spPr>
          <a:xfrm>
            <a:off x="3264829" y="43967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-10</a:t>
            </a:r>
            <a:endParaRPr lang="de-CH" dirty="0"/>
          </a:p>
        </p:txBody>
      </p:sp>
      <p:sp>
        <p:nvSpPr>
          <p:cNvPr id="74" name="Textfeld 73"/>
          <p:cNvSpPr txBox="1"/>
          <p:nvPr/>
        </p:nvSpPr>
        <p:spPr>
          <a:xfrm>
            <a:off x="7697747" y="461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10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674338" y="483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5</a:t>
            </a:r>
            <a:endParaRPr lang="de-CH" dirty="0"/>
          </a:p>
        </p:txBody>
      </p:sp>
      <p:sp>
        <p:nvSpPr>
          <p:cNvPr id="76" name="Textfeld 75"/>
          <p:cNvSpPr txBox="1"/>
          <p:nvPr/>
        </p:nvSpPr>
        <p:spPr>
          <a:xfrm>
            <a:off x="4398787" y="43693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-5</a:t>
            </a:r>
            <a:endParaRPr lang="de-CH" dirty="0"/>
          </a:p>
        </p:txBody>
      </p:sp>
      <p:sp>
        <p:nvSpPr>
          <p:cNvPr id="77" name="Textfeld 76"/>
          <p:cNvSpPr txBox="1"/>
          <p:nvPr/>
        </p:nvSpPr>
        <p:spPr>
          <a:xfrm>
            <a:off x="2646612" y="21770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-5</a:t>
            </a:r>
            <a:endParaRPr lang="de-CH" dirty="0"/>
          </a:p>
        </p:txBody>
      </p:sp>
      <p:sp>
        <p:nvSpPr>
          <p:cNvPr id="78" name="Textfeld 77"/>
          <p:cNvSpPr txBox="1"/>
          <p:nvPr/>
        </p:nvSpPr>
        <p:spPr>
          <a:xfrm>
            <a:off x="2449431" y="105228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-10</a:t>
            </a:r>
            <a:endParaRPr lang="de-CH" dirty="0"/>
          </a:p>
        </p:txBody>
      </p:sp>
      <p:sp>
        <p:nvSpPr>
          <p:cNvPr id="79" name="Textfeld 78"/>
          <p:cNvSpPr txBox="1"/>
          <p:nvPr/>
        </p:nvSpPr>
        <p:spPr>
          <a:xfrm>
            <a:off x="2656549" y="4411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5</a:t>
            </a:r>
            <a:endParaRPr lang="de-CH" dirty="0"/>
          </a:p>
        </p:txBody>
      </p:sp>
      <p:sp>
        <p:nvSpPr>
          <p:cNvPr id="80" name="Textfeld 79"/>
          <p:cNvSpPr txBox="1"/>
          <p:nvPr/>
        </p:nvSpPr>
        <p:spPr>
          <a:xfrm>
            <a:off x="2554767" y="55644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10</a:t>
            </a:r>
            <a:endParaRPr lang="de-CH" dirty="0"/>
          </a:p>
        </p:txBody>
      </p:sp>
      <p:grpSp>
        <p:nvGrpSpPr>
          <p:cNvPr id="82" name="Gruppieren 81"/>
          <p:cNvGrpSpPr/>
          <p:nvPr/>
        </p:nvGrpSpPr>
        <p:grpSpPr>
          <a:xfrm>
            <a:off x="3026175" y="834620"/>
            <a:ext cx="5351388" cy="5351388"/>
            <a:chOff x="3026175" y="834620"/>
            <a:chExt cx="5351388" cy="5351388"/>
          </a:xfrm>
        </p:grpSpPr>
        <p:grpSp>
          <p:nvGrpSpPr>
            <p:cNvPr id="70" name="Gruppieren 69"/>
            <p:cNvGrpSpPr/>
            <p:nvPr/>
          </p:nvGrpSpPr>
          <p:grpSpPr>
            <a:xfrm>
              <a:off x="3026175" y="834620"/>
              <a:ext cx="5351388" cy="5351388"/>
              <a:chOff x="3026175" y="834620"/>
              <a:chExt cx="5351388" cy="5351388"/>
            </a:xfrm>
          </p:grpSpPr>
          <p:cxnSp>
            <p:nvCxnSpPr>
              <p:cNvPr id="7" name="Gerader Verbinder 6"/>
              <p:cNvCxnSpPr/>
              <p:nvPr/>
            </p:nvCxnSpPr>
            <p:spPr>
              <a:xfrm>
                <a:off x="3125271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/>
              <p:cNvCxnSpPr/>
              <p:nvPr/>
            </p:nvCxnSpPr>
            <p:spPr>
              <a:xfrm>
                <a:off x="334877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/>
              <p:cNvCxnSpPr/>
              <p:nvPr/>
            </p:nvCxnSpPr>
            <p:spPr>
              <a:xfrm>
                <a:off x="357227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/>
              <p:cNvCxnSpPr/>
              <p:nvPr/>
            </p:nvCxnSpPr>
            <p:spPr>
              <a:xfrm>
                <a:off x="3795777" y="85303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/>
              <p:cNvCxnSpPr/>
              <p:nvPr/>
            </p:nvCxnSpPr>
            <p:spPr>
              <a:xfrm>
                <a:off x="4019279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/>
              <p:cNvCxnSpPr/>
              <p:nvPr/>
            </p:nvCxnSpPr>
            <p:spPr>
              <a:xfrm>
                <a:off x="4242781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/>
              <p:cNvCxnSpPr/>
              <p:nvPr/>
            </p:nvCxnSpPr>
            <p:spPr>
              <a:xfrm>
                <a:off x="4466283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/>
              <p:cNvCxnSpPr/>
              <p:nvPr/>
            </p:nvCxnSpPr>
            <p:spPr>
              <a:xfrm>
                <a:off x="4689785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/>
              <p:cNvCxnSpPr/>
              <p:nvPr/>
            </p:nvCxnSpPr>
            <p:spPr>
              <a:xfrm>
                <a:off x="4913287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/>
              <p:cNvCxnSpPr/>
              <p:nvPr/>
            </p:nvCxnSpPr>
            <p:spPr>
              <a:xfrm>
                <a:off x="5136789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/>
              <p:nvPr/>
            </p:nvCxnSpPr>
            <p:spPr>
              <a:xfrm>
                <a:off x="5360291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/>
              <p:nvPr/>
            </p:nvCxnSpPr>
            <p:spPr>
              <a:xfrm>
                <a:off x="558379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/>
              <p:nvPr/>
            </p:nvCxnSpPr>
            <p:spPr>
              <a:xfrm>
                <a:off x="580729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/>
              <p:nvPr/>
            </p:nvCxnSpPr>
            <p:spPr>
              <a:xfrm>
                <a:off x="6030797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/>
              <p:nvPr/>
            </p:nvCxnSpPr>
            <p:spPr>
              <a:xfrm>
                <a:off x="6254299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/>
              <p:nvPr/>
            </p:nvCxnSpPr>
            <p:spPr>
              <a:xfrm>
                <a:off x="6477801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/>
              <p:nvPr/>
            </p:nvCxnSpPr>
            <p:spPr>
              <a:xfrm>
                <a:off x="6701303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/>
              <p:nvPr/>
            </p:nvCxnSpPr>
            <p:spPr>
              <a:xfrm>
                <a:off x="692480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/>
              <p:cNvCxnSpPr/>
              <p:nvPr/>
            </p:nvCxnSpPr>
            <p:spPr>
              <a:xfrm>
                <a:off x="7148307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>
              <a:xfrm>
                <a:off x="7371809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>
              <a:xfrm>
                <a:off x="7595311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>
              <a:xfrm>
                <a:off x="781881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>
              <a:xfrm>
                <a:off x="804231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>
              <a:xfrm>
                <a:off x="8265817" y="85303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/>
              <p:cNvCxnSpPr/>
              <p:nvPr/>
            </p:nvCxnSpPr>
            <p:spPr>
              <a:xfrm rot="5400000">
                <a:off x="5698801" y="-174846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>
              <a:xfrm rot="5400000">
                <a:off x="5698801" y="-1524959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>
              <a:xfrm rot="5400000">
                <a:off x="5704938" y="-13014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>
              <a:xfrm rot="5400000">
                <a:off x="5692664" y="-1077955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>
              <a:xfrm rot="5400000">
                <a:off x="5698801" y="-854453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 rot="5400000">
                <a:off x="5704938" y="-63095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>
              <a:xfrm rot="5400000">
                <a:off x="5711075" y="-407449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>
              <a:xfrm rot="5400000">
                <a:off x="5698801" y="-18394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>
              <a:xfrm rot="5400000">
                <a:off x="5704938" y="3955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>
              <a:xfrm rot="5400000">
                <a:off x="5704938" y="26305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>
              <a:xfrm rot="5400000">
                <a:off x="5711075" y="48656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>
              <a:xfrm rot="5400000">
                <a:off x="5698801" y="71006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>
              <a:xfrm rot="5400000">
                <a:off x="5704938" y="93356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>
              <a:xfrm rot="5400000">
                <a:off x="5704938" y="115706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/>
              <p:nvPr/>
            </p:nvCxnSpPr>
            <p:spPr>
              <a:xfrm rot="5400000">
                <a:off x="5711075" y="138056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/>
              <p:nvPr/>
            </p:nvCxnSpPr>
            <p:spPr>
              <a:xfrm rot="5400000">
                <a:off x="5698801" y="160407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/>
              <p:nvPr/>
            </p:nvCxnSpPr>
            <p:spPr>
              <a:xfrm rot="5400000">
                <a:off x="5704938" y="182757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/>
              <p:nvPr/>
            </p:nvCxnSpPr>
            <p:spPr>
              <a:xfrm rot="5400000">
                <a:off x="5704938" y="205107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/>
              <p:nvPr/>
            </p:nvCxnSpPr>
            <p:spPr>
              <a:xfrm rot="5400000">
                <a:off x="5711075" y="227457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/>
              <p:nvPr/>
            </p:nvCxnSpPr>
            <p:spPr>
              <a:xfrm rot="5400000">
                <a:off x="5698801" y="249807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/>
              <p:nvPr/>
            </p:nvCxnSpPr>
            <p:spPr>
              <a:xfrm rot="5400000">
                <a:off x="5704938" y="272158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/>
              <p:nvPr/>
            </p:nvCxnSpPr>
            <p:spPr>
              <a:xfrm rot="5400000">
                <a:off x="5698801" y="294508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/>
              <p:nvPr/>
            </p:nvCxnSpPr>
            <p:spPr>
              <a:xfrm rot="5400000">
                <a:off x="5704938" y="316858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r Verbinder 63"/>
              <p:cNvCxnSpPr/>
              <p:nvPr/>
            </p:nvCxnSpPr>
            <p:spPr>
              <a:xfrm rot="5400000">
                <a:off x="5692664" y="339208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Ellipse 80"/>
            <p:cNvSpPr/>
            <p:nvPr/>
          </p:nvSpPr>
          <p:spPr>
            <a:xfrm>
              <a:off x="5651749" y="3444615"/>
              <a:ext cx="98191" cy="981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95" name="Ellipse 94"/>
          <p:cNvSpPr/>
          <p:nvPr/>
        </p:nvSpPr>
        <p:spPr>
          <a:xfrm>
            <a:off x="440266" y="10853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6" name="Ellipse 95"/>
          <p:cNvSpPr/>
          <p:nvPr/>
        </p:nvSpPr>
        <p:spPr>
          <a:xfrm>
            <a:off x="592666" y="12377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7" name="Ellipse 96"/>
          <p:cNvSpPr/>
          <p:nvPr/>
        </p:nvSpPr>
        <p:spPr>
          <a:xfrm>
            <a:off x="592666" y="12377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Ellipse 97"/>
          <p:cNvSpPr/>
          <p:nvPr/>
        </p:nvSpPr>
        <p:spPr>
          <a:xfrm>
            <a:off x="745066" y="13901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Ellipse 98"/>
          <p:cNvSpPr/>
          <p:nvPr/>
        </p:nvSpPr>
        <p:spPr>
          <a:xfrm>
            <a:off x="745066" y="13901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Ellipse 100"/>
          <p:cNvSpPr/>
          <p:nvPr/>
        </p:nvSpPr>
        <p:spPr>
          <a:xfrm>
            <a:off x="674469" y="15702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Ellipse 101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" name="Ellipse 102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Ellipse 103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Ellipse 104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Ellipse 105"/>
          <p:cNvSpPr/>
          <p:nvPr/>
        </p:nvSpPr>
        <p:spPr>
          <a:xfrm>
            <a:off x="5648207" y="568474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Ellipse 106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Ellipse 107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Ellipse 108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Ellipse 109"/>
          <p:cNvSpPr/>
          <p:nvPr/>
        </p:nvSpPr>
        <p:spPr>
          <a:xfrm>
            <a:off x="5660895" y="119877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Ellipse 112"/>
          <p:cNvSpPr/>
          <p:nvPr/>
        </p:nvSpPr>
        <p:spPr>
          <a:xfrm>
            <a:off x="488770" y="18492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Ellipse 113"/>
          <p:cNvSpPr/>
          <p:nvPr/>
        </p:nvSpPr>
        <p:spPr>
          <a:xfrm>
            <a:off x="641170" y="20016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5" name="Ellipse 114"/>
          <p:cNvSpPr/>
          <p:nvPr/>
        </p:nvSpPr>
        <p:spPr>
          <a:xfrm>
            <a:off x="641170" y="20016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Ellipse 115"/>
          <p:cNvSpPr/>
          <p:nvPr/>
        </p:nvSpPr>
        <p:spPr>
          <a:xfrm>
            <a:off x="793570" y="21540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Ellipse 116"/>
          <p:cNvSpPr/>
          <p:nvPr/>
        </p:nvSpPr>
        <p:spPr>
          <a:xfrm>
            <a:off x="793570" y="21540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Ellipse 117"/>
          <p:cNvSpPr/>
          <p:nvPr/>
        </p:nvSpPr>
        <p:spPr>
          <a:xfrm>
            <a:off x="945970" y="23064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Ellipse 136"/>
          <p:cNvSpPr/>
          <p:nvPr/>
        </p:nvSpPr>
        <p:spPr>
          <a:xfrm>
            <a:off x="588670" y="24147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Ellipse 137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9" name="Ellipse 138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Ellipse 139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Ellipse 140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Ellipse 141"/>
          <p:cNvSpPr/>
          <p:nvPr/>
        </p:nvSpPr>
        <p:spPr>
          <a:xfrm>
            <a:off x="1045870" y="28719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Ellipse 142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Ellipse 143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Ellipse 144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6" name="Ellipse 145"/>
          <p:cNvSpPr/>
          <p:nvPr/>
        </p:nvSpPr>
        <p:spPr>
          <a:xfrm>
            <a:off x="7884537" y="3442269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7" name="Ellipse 146"/>
          <p:cNvSpPr/>
          <p:nvPr/>
        </p:nvSpPr>
        <p:spPr>
          <a:xfrm>
            <a:off x="3408983" y="3446309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9" name="Ellipse 148"/>
          <p:cNvSpPr/>
          <p:nvPr/>
        </p:nvSpPr>
        <p:spPr>
          <a:xfrm>
            <a:off x="402971" y="26938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Ellipse 149"/>
          <p:cNvSpPr/>
          <p:nvPr/>
        </p:nvSpPr>
        <p:spPr>
          <a:xfrm>
            <a:off x="555371" y="28462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1" name="Ellipse 150"/>
          <p:cNvSpPr/>
          <p:nvPr/>
        </p:nvSpPr>
        <p:spPr>
          <a:xfrm>
            <a:off x="555371" y="28462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2" name="Ellipse 151"/>
          <p:cNvSpPr/>
          <p:nvPr/>
        </p:nvSpPr>
        <p:spPr>
          <a:xfrm>
            <a:off x="707771" y="29986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3" name="Ellipse 152"/>
          <p:cNvSpPr/>
          <p:nvPr/>
        </p:nvSpPr>
        <p:spPr>
          <a:xfrm>
            <a:off x="707771" y="29986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4" name="Ellipse 153"/>
          <p:cNvSpPr/>
          <p:nvPr/>
        </p:nvSpPr>
        <p:spPr>
          <a:xfrm>
            <a:off x="860171" y="31510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5" name="Ellipse 154"/>
          <p:cNvSpPr/>
          <p:nvPr/>
        </p:nvSpPr>
        <p:spPr>
          <a:xfrm>
            <a:off x="598134" y="33399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Ellipse 155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7" name="Ellipse 156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8" name="Ellipse 157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Ellipse 158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0" name="Ellipse 159"/>
          <p:cNvSpPr/>
          <p:nvPr/>
        </p:nvSpPr>
        <p:spPr>
          <a:xfrm>
            <a:off x="1055334" y="37971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1" name="Ellipse 160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2" name="Ellipse 161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3" name="Ellipse 162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4" name="Ellipse 163"/>
          <p:cNvSpPr/>
          <p:nvPr/>
        </p:nvSpPr>
        <p:spPr>
          <a:xfrm>
            <a:off x="1055334" y="37971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5" name="Ellipse 164"/>
          <p:cNvSpPr/>
          <p:nvPr/>
        </p:nvSpPr>
        <p:spPr>
          <a:xfrm>
            <a:off x="1055334" y="37971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7" name="Ellipse 166"/>
          <p:cNvSpPr/>
          <p:nvPr/>
        </p:nvSpPr>
        <p:spPr>
          <a:xfrm>
            <a:off x="412435" y="36189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8" name="Ellipse 167"/>
          <p:cNvSpPr/>
          <p:nvPr/>
        </p:nvSpPr>
        <p:spPr>
          <a:xfrm>
            <a:off x="564835" y="37713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9" name="Ellipse 168"/>
          <p:cNvSpPr/>
          <p:nvPr/>
        </p:nvSpPr>
        <p:spPr>
          <a:xfrm>
            <a:off x="564835" y="37713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0" name="Ellipse 169"/>
          <p:cNvSpPr/>
          <p:nvPr/>
        </p:nvSpPr>
        <p:spPr>
          <a:xfrm>
            <a:off x="717235" y="39237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1" name="Ellipse 170"/>
          <p:cNvSpPr/>
          <p:nvPr/>
        </p:nvSpPr>
        <p:spPr>
          <a:xfrm>
            <a:off x="717235" y="39237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75" name="Gerader Verbinder 174"/>
          <p:cNvCxnSpPr/>
          <p:nvPr/>
        </p:nvCxnSpPr>
        <p:spPr>
          <a:xfrm flipH="1">
            <a:off x="10350253" y="2507686"/>
            <a:ext cx="380652" cy="3722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Gerader Verbinder 177"/>
          <p:cNvCxnSpPr/>
          <p:nvPr/>
        </p:nvCxnSpPr>
        <p:spPr>
          <a:xfrm flipH="1">
            <a:off x="9833797" y="1979316"/>
            <a:ext cx="14376" cy="10131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1" name="Gerader Verbinder 180"/>
          <p:cNvCxnSpPr/>
          <p:nvPr/>
        </p:nvCxnSpPr>
        <p:spPr>
          <a:xfrm>
            <a:off x="9265434" y="1768645"/>
            <a:ext cx="3101" cy="10307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4" name="Gerader Verbinder 183"/>
          <p:cNvCxnSpPr/>
          <p:nvPr/>
        </p:nvCxnSpPr>
        <p:spPr>
          <a:xfrm>
            <a:off x="9249914" y="1131333"/>
            <a:ext cx="377242" cy="3632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7" name="Gerader Verbinder 186"/>
          <p:cNvCxnSpPr/>
          <p:nvPr/>
        </p:nvCxnSpPr>
        <p:spPr>
          <a:xfrm flipH="1">
            <a:off x="9266984" y="1529048"/>
            <a:ext cx="1702277" cy="12896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1" name="Gerader Verbinder 190"/>
          <p:cNvCxnSpPr/>
          <p:nvPr/>
        </p:nvCxnSpPr>
        <p:spPr>
          <a:xfrm>
            <a:off x="9487309" y="2727042"/>
            <a:ext cx="1725887" cy="12759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4" name="Gerader Verbinder 193"/>
          <p:cNvCxnSpPr/>
          <p:nvPr/>
        </p:nvCxnSpPr>
        <p:spPr>
          <a:xfrm flipH="1">
            <a:off x="9097641" y="4069532"/>
            <a:ext cx="1465380" cy="4408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Gerader Verbinder 197"/>
          <p:cNvCxnSpPr/>
          <p:nvPr/>
        </p:nvCxnSpPr>
        <p:spPr>
          <a:xfrm>
            <a:off x="9602856" y="4649677"/>
            <a:ext cx="1475423" cy="4520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3" name="Gerader Verbinder 202"/>
          <p:cNvCxnSpPr/>
          <p:nvPr/>
        </p:nvCxnSpPr>
        <p:spPr>
          <a:xfrm>
            <a:off x="10053833" y="3246257"/>
            <a:ext cx="145785" cy="1455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Gerader Verbinder 205"/>
          <p:cNvCxnSpPr/>
          <p:nvPr/>
        </p:nvCxnSpPr>
        <p:spPr>
          <a:xfrm flipH="1">
            <a:off x="10630212" y="4521107"/>
            <a:ext cx="158410" cy="1497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9" name="Gerader Verbinder 208"/>
          <p:cNvCxnSpPr/>
          <p:nvPr/>
        </p:nvCxnSpPr>
        <p:spPr>
          <a:xfrm>
            <a:off x="11003675" y="2546386"/>
            <a:ext cx="0" cy="10312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2" name="Gerader Verbinder 211"/>
          <p:cNvCxnSpPr/>
          <p:nvPr/>
        </p:nvCxnSpPr>
        <p:spPr>
          <a:xfrm>
            <a:off x="10316813" y="3598201"/>
            <a:ext cx="9100" cy="10378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5" name="Gerader Verbinder 214"/>
          <p:cNvCxnSpPr/>
          <p:nvPr/>
        </p:nvCxnSpPr>
        <p:spPr>
          <a:xfrm flipH="1">
            <a:off x="9316313" y="3957492"/>
            <a:ext cx="604120" cy="3700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9" name="Gerader Verbinder 218"/>
          <p:cNvCxnSpPr/>
          <p:nvPr/>
        </p:nvCxnSpPr>
        <p:spPr>
          <a:xfrm flipH="1" flipV="1">
            <a:off x="9992867" y="5153386"/>
            <a:ext cx="591757" cy="3755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Gerader Verbinder 221"/>
          <p:cNvCxnSpPr/>
          <p:nvPr/>
        </p:nvCxnSpPr>
        <p:spPr>
          <a:xfrm flipH="1">
            <a:off x="9686409" y="4331959"/>
            <a:ext cx="813673" cy="169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5" name="Gerader Verbinder 224"/>
          <p:cNvCxnSpPr/>
          <p:nvPr/>
        </p:nvCxnSpPr>
        <p:spPr>
          <a:xfrm>
            <a:off x="9767209" y="5039240"/>
            <a:ext cx="823726" cy="1766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8" name="Gerader Verbinder 227"/>
          <p:cNvCxnSpPr/>
          <p:nvPr/>
        </p:nvCxnSpPr>
        <p:spPr>
          <a:xfrm>
            <a:off x="9821145" y="3835351"/>
            <a:ext cx="166382" cy="1584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1" name="Gerader Verbinder 230"/>
          <p:cNvCxnSpPr/>
          <p:nvPr/>
        </p:nvCxnSpPr>
        <p:spPr>
          <a:xfrm flipV="1">
            <a:off x="9602856" y="5694184"/>
            <a:ext cx="148663" cy="16522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76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erader Verbinder 68"/>
          <p:cNvCxnSpPr/>
          <p:nvPr/>
        </p:nvCxnSpPr>
        <p:spPr>
          <a:xfrm rot="5400000">
            <a:off x="5698801" y="4509608"/>
            <a:ext cx="0" cy="5332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5541821" y="483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0</a:t>
            </a:r>
            <a:endParaRPr lang="de-CH" dirty="0"/>
          </a:p>
        </p:txBody>
      </p:sp>
      <p:sp>
        <p:nvSpPr>
          <p:cNvPr id="72" name="Textfeld 71"/>
          <p:cNvSpPr txBox="1"/>
          <p:nvPr/>
        </p:nvSpPr>
        <p:spPr>
          <a:xfrm>
            <a:off x="2676073" y="3328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0</a:t>
            </a:r>
            <a:endParaRPr lang="de-CH" dirty="0"/>
          </a:p>
        </p:txBody>
      </p:sp>
      <p:sp>
        <p:nvSpPr>
          <p:cNvPr id="73" name="Textfeld 72"/>
          <p:cNvSpPr txBox="1"/>
          <p:nvPr/>
        </p:nvSpPr>
        <p:spPr>
          <a:xfrm>
            <a:off x="3264829" y="43967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-10</a:t>
            </a:r>
            <a:endParaRPr lang="de-CH" dirty="0"/>
          </a:p>
        </p:txBody>
      </p:sp>
      <p:sp>
        <p:nvSpPr>
          <p:cNvPr id="74" name="Textfeld 73"/>
          <p:cNvSpPr txBox="1"/>
          <p:nvPr/>
        </p:nvSpPr>
        <p:spPr>
          <a:xfrm>
            <a:off x="7697747" y="461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10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674338" y="483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5</a:t>
            </a:r>
            <a:endParaRPr lang="de-CH" dirty="0"/>
          </a:p>
        </p:txBody>
      </p:sp>
      <p:sp>
        <p:nvSpPr>
          <p:cNvPr id="76" name="Textfeld 75"/>
          <p:cNvSpPr txBox="1"/>
          <p:nvPr/>
        </p:nvSpPr>
        <p:spPr>
          <a:xfrm>
            <a:off x="4398787" y="43693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-5</a:t>
            </a:r>
            <a:endParaRPr lang="de-CH" dirty="0"/>
          </a:p>
        </p:txBody>
      </p:sp>
      <p:sp>
        <p:nvSpPr>
          <p:cNvPr id="77" name="Textfeld 76"/>
          <p:cNvSpPr txBox="1"/>
          <p:nvPr/>
        </p:nvSpPr>
        <p:spPr>
          <a:xfrm>
            <a:off x="2646612" y="21770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-5</a:t>
            </a:r>
            <a:endParaRPr lang="de-CH" dirty="0"/>
          </a:p>
        </p:txBody>
      </p:sp>
      <p:sp>
        <p:nvSpPr>
          <p:cNvPr id="78" name="Textfeld 77"/>
          <p:cNvSpPr txBox="1"/>
          <p:nvPr/>
        </p:nvSpPr>
        <p:spPr>
          <a:xfrm>
            <a:off x="2449431" y="105228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-10</a:t>
            </a:r>
            <a:endParaRPr lang="de-CH" dirty="0"/>
          </a:p>
        </p:txBody>
      </p:sp>
      <p:sp>
        <p:nvSpPr>
          <p:cNvPr id="79" name="Textfeld 78"/>
          <p:cNvSpPr txBox="1"/>
          <p:nvPr/>
        </p:nvSpPr>
        <p:spPr>
          <a:xfrm>
            <a:off x="2656549" y="4411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5</a:t>
            </a:r>
            <a:endParaRPr lang="de-CH" dirty="0"/>
          </a:p>
        </p:txBody>
      </p:sp>
      <p:sp>
        <p:nvSpPr>
          <p:cNvPr id="80" name="Textfeld 79"/>
          <p:cNvSpPr txBox="1"/>
          <p:nvPr/>
        </p:nvSpPr>
        <p:spPr>
          <a:xfrm>
            <a:off x="2554767" y="55644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10</a:t>
            </a:r>
            <a:endParaRPr lang="de-CH" dirty="0"/>
          </a:p>
        </p:txBody>
      </p:sp>
      <p:grpSp>
        <p:nvGrpSpPr>
          <p:cNvPr id="82" name="Gruppieren 81"/>
          <p:cNvGrpSpPr/>
          <p:nvPr/>
        </p:nvGrpSpPr>
        <p:grpSpPr>
          <a:xfrm>
            <a:off x="3026175" y="834620"/>
            <a:ext cx="5351388" cy="5351388"/>
            <a:chOff x="3026175" y="834620"/>
            <a:chExt cx="5351388" cy="5351388"/>
          </a:xfrm>
        </p:grpSpPr>
        <p:grpSp>
          <p:nvGrpSpPr>
            <p:cNvPr id="70" name="Gruppieren 69"/>
            <p:cNvGrpSpPr/>
            <p:nvPr/>
          </p:nvGrpSpPr>
          <p:grpSpPr>
            <a:xfrm>
              <a:off x="3026175" y="834620"/>
              <a:ext cx="5351388" cy="5351388"/>
              <a:chOff x="3026175" y="834620"/>
              <a:chExt cx="5351388" cy="5351388"/>
            </a:xfrm>
          </p:grpSpPr>
          <p:cxnSp>
            <p:nvCxnSpPr>
              <p:cNvPr id="7" name="Gerader Verbinder 6"/>
              <p:cNvCxnSpPr/>
              <p:nvPr/>
            </p:nvCxnSpPr>
            <p:spPr>
              <a:xfrm>
                <a:off x="3125271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/>
              <p:cNvCxnSpPr/>
              <p:nvPr/>
            </p:nvCxnSpPr>
            <p:spPr>
              <a:xfrm>
                <a:off x="334877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/>
              <p:cNvCxnSpPr/>
              <p:nvPr/>
            </p:nvCxnSpPr>
            <p:spPr>
              <a:xfrm>
                <a:off x="357227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/>
              <p:cNvCxnSpPr/>
              <p:nvPr/>
            </p:nvCxnSpPr>
            <p:spPr>
              <a:xfrm>
                <a:off x="3795777" y="85303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/>
              <p:cNvCxnSpPr/>
              <p:nvPr/>
            </p:nvCxnSpPr>
            <p:spPr>
              <a:xfrm>
                <a:off x="4019279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/>
              <p:cNvCxnSpPr/>
              <p:nvPr/>
            </p:nvCxnSpPr>
            <p:spPr>
              <a:xfrm>
                <a:off x="4242781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/>
              <p:cNvCxnSpPr/>
              <p:nvPr/>
            </p:nvCxnSpPr>
            <p:spPr>
              <a:xfrm>
                <a:off x="4466283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/>
              <p:cNvCxnSpPr/>
              <p:nvPr/>
            </p:nvCxnSpPr>
            <p:spPr>
              <a:xfrm>
                <a:off x="4689785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/>
              <p:cNvCxnSpPr/>
              <p:nvPr/>
            </p:nvCxnSpPr>
            <p:spPr>
              <a:xfrm>
                <a:off x="4913287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/>
              <p:cNvCxnSpPr/>
              <p:nvPr/>
            </p:nvCxnSpPr>
            <p:spPr>
              <a:xfrm>
                <a:off x="5136789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/>
              <p:nvPr/>
            </p:nvCxnSpPr>
            <p:spPr>
              <a:xfrm>
                <a:off x="5360291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/>
              <p:nvPr/>
            </p:nvCxnSpPr>
            <p:spPr>
              <a:xfrm>
                <a:off x="558379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/>
              <p:nvPr/>
            </p:nvCxnSpPr>
            <p:spPr>
              <a:xfrm>
                <a:off x="580729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/>
              <p:nvPr/>
            </p:nvCxnSpPr>
            <p:spPr>
              <a:xfrm>
                <a:off x="6030797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/>
              <p:nvPr/>
            </p:nvCxnSpPr>
            <p:spPr>
              <a:xfrm>
                <a:off x="6254299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/>
              <p:nvPr/>
            </p:nvCxnSpPr>
            <p:spPr>
              <a:xfrm>
                <a:off x="6477801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/>
              <p:nvPr/>
            </p:nvCxnSpPr>
            <p:spPr>
              <a:xfrm>
                <a:off x="6701303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/>
              <p:nvPr/>
            </p:nvCxnSpPr>
            <p:spPr>
              <a:xfrm>
                <a:off x="692480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/>
              <p:cNvCxnSpPr/>
              <p:nvPr/>
            </p:nvCxnSpPr>
            <p:spPr>
              <a:xfrm>
                <a:off x="7148307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>
              <a:xfrm>
                <a:off x="7371809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>
              <a:xfrm>
                <a:off x="7595311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>
              <a:xfrm>
                <a:off x="781881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>
              <a:xfrm>
                <a:off x="804231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>
              <a:xfrm>
                <a:off x="8265817" y="85303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/>
              <p:cNvCxnSpPr/>
              <p:nvPr/>
            </p:nvCxnSpPr>
            <p:spPr>
              <a:xfrm rot="5400000">
                <a:off x="5698801" y="-174846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>
              <a:xfrm rot="5400000">
                <a:off x="5698801" y="-1524959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>
              <a:xfrm rot="5400000">
                <a:off x="5704938" y="-13014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>
              <a:xfrm rot="5400000">
                <a:off x="5692664" y="-1077955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>
              <a:xfrm rot="5400000">
                <a:off x="5698801" y="-854453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 rot="5400000">
                <a:off x="5704938" y="-63095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>
              <a:xfrm rot="5400000">
                <a:off x="5711075" y="-407449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>
              <a:xfrm rot="5400000">
                <a:off x="5698801" y="-18394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>
              <a:xfrm rot="5400000">
                <a:off x="5704938" y="3955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>
              <a:xfrm rot="5400000">
                <a:off x="5704938" y="26305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>
              <a:xfrm rot="5400000">
                <a:off x="5711075" y="48656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>
              <a:xfrm rot="5400000">
                <a:off x="5698801" y="71006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>
              <a:xfrm rot="5400000">
                <a:off x="5704938" y="93356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>
              <a:xfrm rot="5400000">
                <a:off x="5704938" y="115706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/>
              <p:nvPr/>
            </p:nvCxnSpPr>
            <p:spPr>
              <a:xfrm rot="5400000">
                <a:off x="5711075" y="138056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/>
              <p:nvPr/>
            </p:nvCxnSpPr>
            <p:spPr>
              <a:xfrm rot="5400000">
                <a:off x="5698801" y="160407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/>
              <p:nvPr/>
            </p:nvCxnSpPr>
            <p:spPr>
              <a:xfrm rot="5400000">
                <a:off x="5704938" y="182757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/>
              <p:nvPr/>
            </p:nvCxnSpPr>
            <p:spPr>
              <a:xfrm rot="5400000">
                <a:off x="5704938" y="205107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/>
              <p:nvPr/>
            </p:nvCxnSpPr>
            <p:spPr>
              <a:xfrm rot="5400000">
                <a:off x="5711075" y="227457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/>
              <p:nvPr/>
            </p:nvCxnSpPr>
            <p:spPr>
              <a:xfrm rot="5400000">
                <a:off x="5698801" y="249807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/>
              <p:nvPr/>
            </p:nvCxnSpPr>
            <p:spPr>
              <a:xfrm rot="5400000">
                <a:off x="5704938" y="272158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/>
              <p:nvPr/>
            </p:nvCxnSpPr>
            <p:spPr>
              <a:xfrm rot="5400000">
                <a:off x="5698801" y="294508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/>
              <p:nvPr/>
            </p:nvCxnSpPr>
            <p:spPr>
              <a:xfrm rot="5400000">
                <a:off x="5704938" y="316858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r Verbinder 63"/>
              <p:cNvCxnSpPr/>
              <p:nvPr/>
            </p:nvCxnSpPr>
            <p:spPr>
              <a:xfrm rot="5400000">
                <a:off x="5692664" y="339208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Ellipse 80"/>
            <p:cNvSpPr/>
            <p:nvPr/>
          </p:nvSpPr>
          <p:spPr>
            <a:xfrm>
              <a:off x="5651749" y="3444615"/>
              <a:ext cx="98191" cy="981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95" name="Ellipse 94"/>
          <p:cNvSpPr/>
          <p:nvPr/>
        </p:nvSpPr>
        <p:spPr>
          <a:xfrm>
            <a:off x="440266" y="10853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6" name="Ellipse 95"/>
          <p:cNvSpPr/>
          <p:nvPr/>
        </p:nvSpPr>
        <p:spPr>
          <a:xfrm>
            <a:off x="592666" y="12377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7" name="Ellipse 96"/>
          <p:cNvSpPr/>
          <p:nvPr/>
        </p:nvSpPr>
        <p:spPr>
          <a:xfrm>
            <a:off x="592666" y="12377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Ellipse 97"/>
          <p:cNvSpPr/>
          <p:nvPr/>
        </p:nvSpPr>
        <p:spPr>
          <a:xfrm>
            <a:off x="745066" y="13901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Ellipse 98"/>
          <p:cNvSpPr/>
          <p:nvPr/>
        </p:nvSpPr>
        <p:spPr>
          <a:xfrm>
            <a:off x="745066" y="13901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Ellipse 100"/>
          <p:cNvSpPr/>
          <p:nvPr/>
        </p:nvSpPr>
        <p:spPr>
          <a:xfrm>
            <a:off x="674469" y="15702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Ellipse 101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" name="Ellipse 102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Ellipse 103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Ellipse 104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Ellipse 105"/>
          <p:cNvSpPr/>
          <p:nvPr/>
        </p:nvSpPr>
        <p:spPr>
          <a:xfrm>
            <a:off x="1131669" y="20274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Ellipse 106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Ellipse 107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Ellipse 108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Ellipse 109"/>
          <p:cNvSpPr/>
          <p:nvPr/>
        </p:nvSpPr>
        <p:spPr>
          <a:xfrm>
            <a:off x="1131669" y="20274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Ellipse 112"/>
          <p:cNvSpPr/>
          <p:nvPr/>
        </p:nvSpPr>
        <p:spPr>
          <a:xfrm>
            <a:off x="488770" y="18492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Ellipse 113"/>
          <p:cNvSpPr/>
          <p:nvPr/>
        </p:nvSpPr>
        <p:spPr>
          <a:xfrm>
            <a:off x="641170" y="20016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5" name="Ellipse 114"/>
          <p:cNvSpPr/>
          <p:nvPr/>
        </p:nvSpPr>
        <p:spPr>
          <a:xfrm>
            <a:off x="641170" y="20016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Ellipse 115"/>
          <p:cNvSpPr/>
          <p:nvPr/>
        </p:nvSpPr>
        <p:spPr>
          <a:xfrm>
            <a:off x="793570" y="21540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Ellipse 116"/>
          <p:cNvSpPr/>
          <p:nvPr/>
        </p:nvSpPr>
        <p:spPr>
          <a:xfrm>
            <a:off x="793570" y="21540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Ellipse 117"/>
          <p:cNvSpPr/>
          <p:nvPr/>
        </p:nvSpPr>
        <p:spPr>
          <a:xfrm>
            <a:off x="945970" y="23064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Ellipse 136"/>
          <p:cNvSpPr/>
          <p:nvPr/>
        </p:nvSpPr>
        <p:spPr>
          <a:xfrm>
            <a:off x="588670" y="24147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Ellipse 137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9" name="Ellipse 138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Ellipse 139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Ellipse 140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Ellipse 141"/>
          <p:cNvSpPr/>
          <p:nvPr/>
        </p:nvSpPr>
        <p:spPr>
          <a:xfrm>
            <a:off x="1045870" y="28719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Ellipse 142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Ellipse 143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Ellipse 144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6" name="Ellipse 145"/>
          <p:cNvSpPr/>
          <p:nvPr/>
        </p:nvSpPr>
        <p:spPr>
          <a:xfrm>
            <a:off x="1045870" y="28719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7" name="Ellipse 146"/>
          <p:cNvSpPr/>
          <p:nvPr/>
        </p:nvSpPr>
        <p:spPr>
          <a:xfrm>
            <a:off x="1045870" y="28719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9" name="Ellipse 148"/>
          <p:cNvSpPr/>
          <p:nvPr/>
        </p:nvSpPr>
        <p:spPr>
          <a:xfrm>
            <a:off x="402971" y="26938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Ellipse 149"/>
          <p:cNvSpPr/>
          <p:nvPr/>
        </p:nvSpPr>
        <p:spPr>
          <a:xfrm>
            <a:off x="555371" y="28462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1" name="Ellipse 150"/>
          <p:cNvSpPr/>
          <p:nvPr/>
        </p:nvSpPr>
        <p:spPr>
          <a:xfrm>
            <a:off x="555371" y="28462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2" name="Ellipse 151"/>
          <p:cNvSpPr/>
          <p:nvPr/>
        </p:nvSpPr>
        <p:spPr>
          <a:xfrm>
            <a:off x="707771" y="29986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3" name="Ellipse 152"/>
          <p:cNvSpPr/>
          <p:nvPr/>
        </p:nvSpPr>
        <p:spPr>
          <a:xfrm>
            <a:off x="707771" y="29986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4" name="Ellipse 153"/>
          <p:cNvSpPr/>
          <p:nvPr/>
        </p:nvSpPr>
        <p:spPr>
          <a:xfrm>
            <a:off x="860171" y="31510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5" name="Ellipse 154"/>
          <p:cNvSpPr/>
          <p:nvPr/>
        </p:nvSpPr>
        <p:spPr>
          <a:xfrm>
            <a:off x="598134" y="33399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Ellipse 155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7" name="Ellipse 156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8" name="Ellipse 157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Ellipse 158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0" name="Ellipse 159"/>
          <p:cNvSpPr/>
          <p:nvPr/>
        </p:nvSpPr>
        <p:spPr>
          <a:xfrm>
            <a:off x="1055334" y="37971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1" name="Ellipse 160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2" name="Ellipse 161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3" name="Ellipse 162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4" name="Ellipse 163"/>
          <p:cNvSpPr/>
          <p:nvPr/>
        </p:nvSpPr>
        <p:spPr>
          <a:xfrm>
            <a:off x="1055334" y="37971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5" name="Ellipse 164"/>
          <p:cNvSpPr/>
          <p:nvPr/>
        </p:nvSpPr>
        <p:spPr>
          <a:xfrm>
            <a:off x="1055334" y="37971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7" name="Ellipse 166"/>
          <p:cNvSpPr/>
          <p:nvPr/>
        </p:nvSpPr>
        <p:spPr>
          <a:xfrm>
            <a:off x="412435" y="36189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8" name="Ellipse 167"/>
          <p:cNvSpPr/>
          <p:nvPr/>
        </p:nvSpPr>
        <p:spPr>
          <a:xfrm>
            <a:off x="564835" y="37713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9" name="Ellipse 168"/>
          <p:cNvSpPr/>
          <p:nvPr/>
        </p:nvSpPr>
        <p:spPr>
          <a:xfrm>
            <a:off x="564835" y="37713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0" name="Ellipse 169"/>
          <p:cNvSpPr/>
          <p:nvPr/>
        </p:nvSpPr>
        <p:spPr>
          <a:xfrm>
            <a:off x="717235" y="39237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1" name="Ellipse 170"/>
          <p:cNvSpPr/>
          <p:nvPr/>
        </p:nvSpPr>
        <p:spPr>
          <a:xfrm>
            <a:off x="717235" y="39237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73" name="Gruppieren 172"/>
          <p:cNvGrpSpPr/>
          <p:nvPr/>
        </p:nvGrpSpPr>
        <p:grpSpPr>
          <a:xfrm>
            <a:off x="3432913" y="1224937"/>
            <a:ext cx="4555957" cy="4547820"/>
            <a:chOff x="3432913" y="1224937"/>
            <a:chExt cx="4555957" cy="4547820"/>
          </a:xfrm>
        </p:grpSpPr>
        <p:sp>
          <p:nvSpPr>
            <p:cNvPr id="83" name="Ellipse 82"/>
            <p:cNvSpPr/>
            <p:nvPr/>
          </p:nvSpPr>
          <p:spPr>
            <a:xfrm>
              <a:off x="6105837" y="2776092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4" name="Ellipse 83"/>
            <p:cNvSpPr/>
            <p:nvPr/>
          </p:nvSpPr>
          <p:spPr>
            <a:xfrm>
              <a:off x="6105837" y="3879861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5" name="Ellipse 84"/>
            <p:cNvSpPr/>
            <p:nvPr/>
          </p:nvSpPr>
          <p:spPr>
            <a:xfrm>
              <a:off x="7896816" y="4117104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6" name="Ellipse 85"/>
            <p:cNvSpPr/>
            <p:nvPr/>
          </p:nvSpPr>
          <p:spPr>
            <a:xfrm>
              <a:off x="4763486" y="5673886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7" name="Ellipse 86"/>
            <p:cNvSpPr/>
            <p:nvPr/>
          </p:nvSpPr>
          <p:spPr>
            <a:xfrm>
              <a:off x="4532012" y="5450384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8" name="Ellipse 87"/>
            <p:cNvSpPr/>
            <p:nvPr/>
          </p:nvSpPr>
          <p:spPr>
            <a:xfrm>
              <a:off x="3432913" y="4122198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9" name="Ellipse 88"/>
            <p:cNvSpPr/>
            <p:nvPr/>
          </p:nvSpPr>
          <p:spPr>
            <a:xfrm>
              <a:off x="5655732" y="5471475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0" name="Ellipse 89"/>
            <p:cNvSpPr/>
            <p:nvPr/>
          </p:nvSpPr>
          <p:spPr>
            <a:xfrm>
              <a:off x="5201224" y="5015267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1" name="Ellipse 90"/>
            <p:cNvSpPr/>
            <p:nvPr/>
          </p:nvSpPr>
          <p:spPr>
            <a:xfrm>
              <a:off x="5201224" y="3892007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2" name="Ellipse 91"/>
            <p:cNvSpPr/>
            <p:nvPr/>
          </p:nvSpPr>
          <p:spPr>
            <a:xfrm>
              <a:off x="5200282" y="2767478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3" name="Ellipse 92"/>
            <p:cNvSpPr/>
            <p:nvPr/>
          </p:nvSpPr>
          <p:spPr>
            <a:xfrm>
              <a:off x="5214658" y="1662272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4" name="Ellipse 93"/>
            <p:cNvSpPr/>
            <p:nvPr/>
          </p:nvSpPr>
          <p:spPr>
            <a:xfrm>
              <a:off x="5660402" y="1224937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6102736" y="1653298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6114937" y="5009721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3643790" y="4332874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8" name="Ellipse 147"/>
            <p:cNvSpPr/>
            <p:nvPr/>
          </p:nvSpPr>
          <p:spPr>
            <a:xfrm>
              <a:off x="7673314" y="4331959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6" name="Ellipse 165"/>
            <p:cNvSpPr/>
            <p:nvPr/>
          </p:nvSpPr>
          <p:spPr>
            <a:xfrm>
              <a:off x="6558031" y="5680703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2" name="Ellipse 171"/>
            <p:cNvSpPr/>
            <p:nvPr/>
          </p:nvSpPr>
          <p:spPr>
            <a:xfrm>
              <a:off x="6771786" y="5450384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175" name="Gerader Verbinder 174"/>
          <p:cNvCxnSpPr>
            <a:stCxn id="94" idx="3"/>
            <a:endCxn id="93" idx="7"/>
          </p:cNvCxnSpPr>
          <p:nvPr/>
        </p:nvCxnSpPr>
        <p:spPr>
          <a:xfrm flipH="1">
            <a:off x="5293231" y="1303510"/>
            <a:ext cx="380652" cy="3722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Gerader Verbinder 177"/>
          <p:cNvCxnSpPr>
            <a:stCxn id="93" idx="4"/>
            <a:endCxn id="92" idx="0"/>
          </p:cNvCxnSpPr>
          <p:nvPr/>
        </p:nvCxnSpPr>
        <p:spPr>
          <a:xfrm flipH="1">
            <a:off x="5246309" y="1754326"/>
            <a:ext cx="14376" cy="10131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1" name="Gerader Verbinder 180"/>
          <p:cNvCxnSpPr>
            <a:stCxn id="100" idx="4"/>
            <a:endCxn id="83" idx="0"/>
          </p:cNvCxnSpPr>
          <p:nvPr/>
        </p:nvCxnSpPr>
        <p:spPr>
          <a:xfrm>
            <a:off x="6148763" y="1745352"/>
            <a:ext cx="3101" cy="10307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4" name="Gerader Verbinder 183"/>
          <p:cNvCxnSpPr>
            <a:stCxn id="94" idx="5"/>
            <a:endCxn id="100" idx="1"/>
          </p:cNvCxnSpPr>
          <p:nvPr/>
        </p:nvCxnSpPr>
        <p:spPr>
          <a:xfrm>
            <a:off x="5738975" y="1303510"/>
            <a:ext cx="377242" cy="3632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7" name="Gerader Verbinder 186"/>
          <p:cNvCxnSpPr>
            <a:stCxn id="92" idx="3"/>
            <a:endCxn id="88" idx="7"/>
          </p:cNvCxnSpPr>
          <p:nvPr/>
        </p:nvCxnSpPr>
        <p:spPr>
          <a:xfrm flipH="1">
            <a:off x="3511486" y="2846051"/>
            <a:ext cx="1702277" cy="12896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1" name="Gerader Verbinder 190"/>
          <p:cNvCxnSpPr>
            <a:stCxn id="83" idx="5"/>
            <a:endCxn id="85" idx="1"/>
          </p:cNvCxnSpPr>
          <p:nvPr/>
        </p:nvCxnSpPr>
        <p:spPr>
          <a:xfrm>
            <a:off x="6184410" y="2854665"/>
            <a:ext cx="1725887" cy="12759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4" name="Gerader Verbinder 193"/>
          <p:cNvCxnSpPr>
            <a:stCxn id="91" idx="2"/>
            <a:endCxn id="112" idx="6"/>
          </p:cNvCxnSpPr>
          <p:nvPr/>
        </p:nvCxnSpPr>
        <p:spPr>
          <a:xfrm flipH="1">
            <a:off x="3735844" y="3938034"/>
            <a:ext cx="1465380" cy="4408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Gerader Verbinder 197"/>
          <p:cNvCxnSpPr>
            <a:stCxn id="84" idx="6"/>
            <a:endCxn id="148" idx="2"/>
          </p:cNvCxnSpPr>
          <p:nvPr/>
        </p:nvCxnSpPr>
        <p:spPr>
          <a:xfrm>
            <a:off x="6197891" y="3925888"/>
            <a:ext cx="1475423" cy="4520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3" name="Gerader Verbinder 202"/>
          <p:cNvCxnSpPr>
            <a:stCxn id="88" idx="5"/>
            <a:endCxn id="112" idx="1"/>
          </p:cNvCxnSpPr>
          <p:nvPr/>
        </p:nvCxnSpPr>
        <p:spPr>
          <a:xfrm>
            <a:off x="3511486" y="4200771"/>
            <a:ext cx="145785" cy="1455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Gerader Verbinder 205"/>
          <p:cNvCxnSpPr>
            <a:stCxn id="85" idx="3"/>
            <a:endCxn id="148" idx="7"/>
          </p:cNvCxnSpPr>
          <p:nvPr/>
        </p:nvCxnSpPr>
        <p:spPr>
          <a:xfrm flipH="1">
            <a:off x="7751887" y="4195677"/>
            <a:ext cx="158410" cy="1497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9" name="Gerader Verbinder 208"/>
          <p:cNvCxnSpPr>
            <a:stCxn id="91" idx="4"/>
            <a:endCxn id="90" idx="0"/>
          </p:cNvCxnSpPr>
          <p:nvPr/>
        </p:nvCxnSpPr>
        <p:spPr>
          <a:xfrm>
            <a:off x="5247251" y="3984061"/>
            <a:ext cx="0" cy="10312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2" name="Gerader Verbinder 211"/>
          <p:cNvCxnSpPr>
            <a:stCxn id="84" idx="4"/>
            <a:endCxn id="111" idx="0"/>
          </p:cNvCxnSpPr>
          <p:nvPr/>
        </p:nvCxnSpPr>
        <p:spPr>
          <a:xfrm>
            <a:off x="6151864" y="3971915"/>
            <a:ext cx="9100" cy="10378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5" name="Gerader Verbinder 214"/>
          <p:cNvCxnSpPr>
            <a:stCxn id="90" idx="3"/>
            <a:endCxn id="87" idx="7"/>
          </p:cNvCxnSpPr>
          <p:nvPr/>
        </p:nvCxnSpPr>
        <p:spPr>
          <a:xfrm flipH="1">
            <a:off x="4610585" y="5093840"/>
            <a:ext cx="604120" cy="3700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9" name="Gerader Verbinder 218"/>
          <p:cNvCxnSpPr>
            <a:stCxn id="172" idx="1"/>
            <a:endCxn id="111" idx="5"/>
          </p:cNvCxnSpPr>
          <p:nvPr/>
        </p:nvCxnSpPr>
        <p:spPr>
          <a:xfrm flipH="1" flipV="1">
            <a:off x="6193510" y="5088294"/>
            <a:ext cx="591757" cy="3755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Gerader Verbinder 221"/>
          <p:cNvCxnSpPr>
            <a:stCxn id="89" idx="2"/>
            <a:endCxn id="86" idx="7"/>
          </p:cNvCxnSpPr>
          <p:nvPr/>
        </p:nvCxnSpPr>
        <p:spPr>
          <a:xfrm flipH="1">
            <a:off x="4842059" y="5517502"/>
            <a:ext cx="813673" cy="169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5" name="Gerader Verbinder 224"/>
          <p:cNvCxnSpPr>
            <a:stCxn id="89" idx="6"/>
            <a:endCxn id="166" idx="1"/>
          </p:cNvCxnSpPr>
          <p:nvPr/>
        </p:nvCxnSpPr>
        <p:spPr>
          <a:xfrm>
            <a:off x="5747786" y="5517502"/>
            <a:ext cx="823726" cy="1766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8" name="Gerader Verbinder 227"/>
          <p:cNvCxnSpPr>
            <a:stCxn id="87" idx="5"/>
            <a:endCxn id="86" idx="1"/>
          </p:cNvCxnSpPr>
          <p:nvPr/>
        </p:nvCxnSpPr>
        <p:spPr>
          <a:xfrm>
            <a:off x="4610585" y="5528957"/>
            <a:ext cx="166382" cy="1584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1" name="Gerader Verbinder 230"/>
          <p:cNvCxnSpPr>
            <a:stCxn id="166" idx="7"/>
            <a:endCxn id="172" idx="3"/>
          </p:cNvCxnSpPr>
          <p:nvPr/>
        </p:nvCxnSpPr>
        <p:spPr>
          <a:xfrm flipV="1">
            <a:off x="6636604" y="5528957"/>
            <a:ext cx="148663" cy="16522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04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Office PowerPoint</Application>
  <PresentationFormat>Breitbild</PresentationFormat>
  <Paragraphs>185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Burri</dc:creator>
  <cp:lastModifiedBy>Microsoft-Konto</cp:lastModifiedBy>
  <cp:revision>74</cp:revision>
  <dcterms:created xsi:type="dcterms:W3CDTF">2020-05-01T21:24:57Z</dcterms:created>
  <dcterms:modified xsi:type="dcterms:W3CDTF">2024-03-20T15:42:23Z</dcterms:modified>
</cp:coreProperties>
</file>