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0" r:id="rId4"/>
    <p:sldId id="272" r:id="rId5"/>
    <p:sldId id="269" r:id="rId6"/>
    <p:sldId id="271" r:id="rId7"/>
    <p:sldId id="275" r:id="rId8"/>
    <p:sldId id="276" r:id="rId9"/>
    <p:sldId id="259" r:id="rId10"/>
    <p:sldId id="256" r:id="rId11"/>
    <p:sldId id="261" r:id="rId12"/>
    <p:sldId id="262" r:id="rId13"/>
    <p:sldId id="263" r:id="rId14"/>
    <p:sldId id="267" r:id="rId15"/>
    <p:sldId id="266" r:id="rId16"/>
    <p:sldId id="264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3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20.05.2024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99" y="249645"/>
            <a:ext cx="3451077" cy="52739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213716" y="3801242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97723" y="1417627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2497723" y="1417627"/>
            <a:ext cx="5860752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51148" y="5038405"/>
            <a:ext cx="3253588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TILE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74828" y="2028810"/>
            <a:ext cx="2988678" cy="1555706"/>
            <a:chOff x="2456809" y="2304413"/>
            <a:chExt cx="2988678" cy="1555706"/>
          </a:xfrm>
        </p:grpSpPr>
        <p:sp>
          <p:nvSpPr>
            <p:cNvPr id="5" name="Rechteck 4"/>
            <p:cNvSpPr/>
            <p:nvPr/>
          </p:nvSpPr>
          <p:spPr>
            <a:xfrm>
              <a:off x="2456809" y="2479314"/>
              <a:ext cx="2988678" cy="13808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WINDOW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56809" y="2304413"/>
              <a:ext cx="2988678" cy="1626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6067274" y="3311979"/>
            <a:ext cx="1970461" cy="1227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WINDOW</a:t>
            </a:r>
            <a:br>
              <a:rPr lang="de-CH" dirty="0" smtClean="0"/>
            </a:br>
            <a:r>
              <a:rPr lang="de-CH" dirty="0" smtClean="0"/>
              <a:t>NO BORDER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71776" y="1417625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88" y="1435567"/>
            <a:ext cx="5896384" cy="1045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r="16836"/>
          <a:stretch/>
        </p:blipFill>
        <p:spPr>
          <a:xfrm>
            <a:off x="2971106" y="5299184"/>
            <a:ext cx="4896258" cy="10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29" y="1704857"/>
            <a:ext cx="1425870" cy="201943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961" y="2267783"/>
            <a:ext cx="1424276" cy="1916659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238384" y="1517059"/>
            <a:ext cx="9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</a:rPr>
              <a:t>Bar - Top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71242" y="4952298"/>
            <a:ext cx="126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Bottom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60969" y="3682938"/>
            <a:ext cx="190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474211" y="4184115"/>
            <a:ext cx="278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no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border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75" y="2267783"/>
            <a:ext cx="1383473" cy="187919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536129" y="4293652"/>
            <a:ext cx="95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6" name="Pfeil nach unten 25"/>
          <p:cNvSpPr/>
          <p:nvPr/>
        </p:nvSpPr>
        <p:spPr>
          <a:xfrm>
            <a:off x="3013087" y="4174589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 flipV="1">
            <a:off x="3013087" y="210918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 rot="5400000" flipV="1">
            <a:off x="7905193" y="5265471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16200000" flipH="1" flipV="1">
            <a:off x="2784898" y="525726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in vier Richtungen 29"/>
          <p:cNvSpPr/>
          <p:nvPr/>
        </p:nvSpPr>
        <p:spPr>
          <a:xfrm>
            <a:off x="5459155" y="1633386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Pfeil in vier Richtungen 30"/>
          <p:cNvSpPr/>
          <p:nvPr/>
        </p:nvSpPr>
        <p:spPr>
          <a:xfrm>
            <a:off x="7299400" y="2297757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7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" y="159560"/>
            <a:ext cx="3610291" cy="30807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277429" y="211724"/>
            <a:ext cx="7081997" cy="605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4323453" y="435722"/>
            <a:ext cx="5357525" cy="49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438789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Tab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12432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86075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659718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733361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38789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12432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586075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59718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733361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387892" y="932811"/>
            <a:ext cx="5228649" cy="3669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387892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FontSize</a:t>
            </a:r>
            <a:endParaRPr lang="de-CH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5839270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Condensed</a:t>
            </a:r>
            <a:endParaRPr lang="de-CH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87892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Bar</a:t>
            </a:r>
            <a:endParaRPr lang="de-CH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39270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Top </a:t>
            </a:r>
            <a:r>
              <a:rPr lang="de-CH" sz="1000" dirty="0" err="1" smtClean="0"/>
              <a:t>bound</a:t>
            </a:r>
            <a:endParaRPr lang="de-CH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290648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Opacity</a:t>
            </a:r>
            <a:endParaRPr lang="de-CH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87893" y="5156541"/>
            <a:ext cx="2534546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BackgroundFile</a:t>
            </a:r>
            <a:endParaRPr lang="de-CH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965399" y="5156541"/>
            <a:ext cx="27922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323453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Output Device</a:t>
            </a:r>
            <a:endParaRPr lang="de-CH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323453" y="5759492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Voice</a:t>
            </a:r>
            <a:endParaRPr lang="de-CH" sz="1000" dirty="0"/>
          </a:p>
        </p:txBody>
      </p:sp>
      <p:sp>
        <p:nvSpPr>
          <p:cNvPr id="31" name="Rechteck 30"/>
          <p:cNvSpPr/>
          <p:nvPr/>
        </p:nvSpPr>
        <p:spPr>
          <a:xfrm>
            <a:off x="9825197" y="435722"/>
            <a:ext cx="13930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Callouts</a:t>
            </a:r>
            <a:endParaRPr lang="de-CH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839270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Backup</a:t>
            </a:r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839270" y="5751821"/>
            <a:ext cx="1405354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Recorder</a:t>
            </a:r>
            <a:endParaRPr lang="de-CH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290648" y="4931779"/>
            <a:ext cx="1405354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Hotkey</a:t>
            </a:r>
            <a:endParaRPr lang="de-CH" sz="1000" dirty="0"/>
          </a:p>
        </p:txBody>
      </p:sp>
      <p:sp>
        <p:nvSpPr>
          <p:cNvPr id="35" name="Rechteck 34"/>
          <p:cNvSpPr/>
          <p:nvPr/>
        </p:nvSpPr>
        <p:spPr>
          <a:xfrm>
            <a:off x="9825197" y="2970265"/>
            <a:ext cx="1393080" cy="2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Hotkeys</a:t>
            </a:r>
            <a:endParaRPr lang="de-CH" dirty="0"/>
          </a:p>
        </p:txBody>
      </p:sp>
      <p:sp>
        <p:nvSpPr>
          <p:cNvPr id="36" name="Abgerundetes Rechteck 35"/>
          <p:cNvSpPr/>
          <p:nvPr/>
        </p:nvSpPr>
        <p:spPr>
          <a:xfrm>
            <a:off x="9895771" y="3376835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Keyboard</a:t>
            </a:r>
            <a:endParaRPr lang="de-CH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9894236" y="3582422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MSFS</a:t>
            </a:r>
            <a:endParaRPr lang="de-CH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9883498" y="3844010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ShowHide</a:t>
            </a:r>
            <a:endParaRPr lang="de-CH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9894236" y="407490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FlightBag</a:t>
            </a:r>
            <a:endParaRPr lang="de-CH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9890401" y="429583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CamCtrl</a:t>
            </a:r>
            <a:endParaRPr lang="de-CH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890401" y="4526734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Checklist</a:t>
            </a:r>
            <a:endParaRPr lang="de-CH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0463436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Cancel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9616541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Accept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665007" y="5520152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Fonts…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7665007" y="5753355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Colors…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6085735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5207753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5440869" y="322150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3839688" y="36520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7446205" y="388565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3861992" y="32113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5202518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6096569" y="52326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7430745" y="32213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5878037" y="321876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7424368" y="299244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446205" y="36649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5886185" y="366236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5418492" y="366850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841084" y="389531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3853133" y="299186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173" idx="4"/>
            <a:endCxn id="140" idx="0"/>
          </p:cNvCxnSpPr>
          <p:nvPr/>
        </p:nvCxnSpPr>
        <p:spPr>
          <a:xfrm>
            <a:off x="5472001" y="1746311"/>
            <a:ext cx="14895" cy="1475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41" idx="6"/>
            <a:endCxn id="163" idx="2"/>
          </p:cNvCxnSpPr>
          <p:nvPr/>
        </p:nvCxnSpPr>
        <p:spPr>
          <a:xfrm>
            <a:off x="3931742" y="3698048"/>
            <a:ext cx="1486750" cy="16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60" idx="4"/>
            <a:endCxn id="158" idx="0"/>
          </p:cNvCxnSpPr>
          <p:nvPr/>
        </p:nvCxnSpPr>
        <p:spPr>
          <a:xfrm>
            <a:off x="7470395" y="3084494"/>
            <a:ext cx="6377" cy="136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140" idx="2"/>
            <a:endCxn id="144" idx="6"/>
          </p:cNvCxnSpPr>
          <p:nvPr/>
        </p:nvCxnSpPr>
        <p:spPr>
          <a:xfrm flipH="1" flipV="1">
            <a:off x="3954046" y="3257351"/>
            <a:ext cx="1486823" cy="10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59" idx="6"/>
            <a:endCxn id="158" idx="2"/>
          </p:cNvCxnSpPr>
          <p:nvPr/>
        </p:nvCxnSpPr>
        <p:spPr>
          <a:xfrm>
            <a:off x="5970091" y="3264794"/>
            <a:ext cx="1460654" cy="2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46" idx="3"/>
            <a:endCxn id="142" idx="7"/>
          </p:cNvCxnSpPr>
          <p:nvPr/>
        </p:nvCxnSpPr>
        <p:spPr>
          <a:xfrm flipH="1">
            <a:off x="7524778" y="3520842"/>
            <a:ext cx="373240" cy="378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147" idx="7"/>
            <a:endCxn id="165" idx="3"/>
          </p:cNvCxnSpPr>
          <p:nvPr/>
        </p:nvCxnSpPr>
        <p:spPr>
          <a:xfrm flipV="1">
            <a:off x="3487556" y="3070435"/>
            <a:ext cx="379058" cy="389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61" idx="2"/>
            <a:endCxn id="162" idx="6"/>
          </p:cNvCxnSpPr>
          <p:nvPr/>
        </p:nvCxnSpPr>
        <p:spPr>
          <a:xfrm flipH="1" flipV="1">
            <a:off x="5978239" y="3708395"/>
            <a:ext cx="1467966" cy="2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46" idx="1"/>
            <a:endCxn id="160" idx="5"/>
          </p:cNvCxnSpPr>
          <p:nvPr/>
        </p:nvCxnSpPr>
        <p:spPr>
          <a:xfrm flipH="1" flipV="1">
            <a:off x="7502941" y="3071013"/>
            <a:ext cx="395077" cy="384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147" idx="5"/>
            <a:endCxn id="164" idx="1"/>
          </p:cNvCxnSpPr>
          <p:nvPr/>
        </p:nvCxnSpPr>
        <p:spPr>
          <a:xfrm>
            <a:off x="3487556" y="3524882"/>
            <a:ext cx="367009" cy="383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161" idx="4"/>
            <a:endCxn id="142" idx="0"/>
          </p:cNvCxnSpPr>
          <p:nvPr/>
        </p:nvCxnSpPr>
        <p:spPr>
          <a:xfrm>
            <a:off x="7492232" y="3757052"/>
            <a:ext cx="0" cy="128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44" idx="0"/>
            <a:endCxn id="165" idx="4"/>
          </p:cNvCxnSpPr>
          <p:nvPr/>
        </p:nvCxnSpPr>
        <p:spPr>
          <a:xfrm flipH="1" flipV="1">
            <a:off x="3899160" y="3083916"/>
            <a:ext cx="8859" cy="127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64" idx="0"/>
            <a:endCxn id="141" idx="4"/>
          </p:cNvCxnSpPr>
          <p:nvPr/>
        </p:nvCxnSpPr>
        <p:spPr>
          <a:xfrm flipH="1" flipV="1">
            <a:off x="3885715" y="3744075"/>
            <a:ext cx="1396" cy="151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176" idx="4"/>
            <a:endCxn id="159" idx="0"/>
          </p:cNvCxnSpPr>
          <p:nvPr/>
        </p:nvCxnSpPr>
        <p:spPr>
          <a:xfrm flipH="1">
            <a:off x="5924064" y="1746311"/>
            <a:ext cx="2271" cy="1472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425974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/>
          <p:cNvSpPr/>
          <p:nvPr/>
        </p:nvSpPr>
        <p:spPr>
          <a:xfrm>
            <a:off x="5870323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/>
          <p:cNvSpPr/>
          <p:nvPr/>
        </p:nvSpPr>
        <p:spPr>
          <a:xfrm>
            <a:off x="5880308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7" name="Gerader Verbinder 176"/>
          <p:cNvCxnSpPr>
            <a:stCxn id="108" idx="2"/>
            <a:endCxn id="176" idx="6"/>
          </p:cNvCxnSpPr>
          <p:nvPr/>
        </p:nvCxnSpPr>
        <p:spPr>
          <a:xfrm flipH="1">
            <a:off x="5972362" y="1700284"/>
            <a:ext cx="1133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Gerader Verbinder 178"/>
          <p:cNvCxnSpPr>
            <a:stCxn id="173" idx="2"/>
            <a:endCxn id="109" idx="6"/>
          </p:cNvCxnSpPr>
          <p:nvPr/>
        </p:nvCxnSpPr>
        <p:spPr>
          <a:xfrm flipH="1">
            <a:off x="5299807" y="1700284"/>
            <a:ext cx="1261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108" idx="1"/>
            <a:endCxn id="110" idx="5"/>
          </p:cNvCxnSpPr>
          <p:nvPr/>
        </p:nvCxnSpPr>
        <p:spPr>
          <a:xfrm flipH="1" flipV="1">
            <a:off x="5739468" y="1277349"/>
            <a:ext cx="359748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10" idx="3"/>
            <a:endCxn id="109" idx="7"/>
          </p:cNvCxnSpPr>
          <p:nvPr/>
        </p:nvCxnSpPr>
        <p:spPr>
          <a:xfrm flipH="1">
            <a:off x="5286326" y="1277349"/>
            <a:ext cx="388050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162" idx="4"/>
            <a:endCxn id="174" idx="0"/>
          </p:cNvCxnSpPr>
          <p:nvPr/>
        </p:nvCxnSpPr>
        <p:spPr>
          <a:xfrm flipH="1">
            <a:off x="5916350" y="3754422"/>
            <a:ext cx="15862" cy="14843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Gerader Verbinder 189"/>
          <p:cNvCxnSpPr>
            <a:stCxn id="154" idx="3"/>
            <a:endCxn id="106" idx="7"/>
          </p:cNvCxnSpPr>
          <p:nvPr/>
        </p:nvCxnSpPr>
        <p:spPr>
          <a:xfrm flipH="1">
            <a:off x="5726780" y="5311271"/>
            <a:ext cx="383270" cy="3869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5432230" y="524283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7" name="Gerader Verbinder 196"/>
          <p:cNvCxnSpPr>
            <a:stCxn id="163" idx="4"/>
            <a:endCxn id="195" idx="0"/>
          </p:cNvCxnSpPr>
          <p:nvPr/>
        </p:nvCxnSpPr>
        <p:spPr>
          <a:xfrm>
            <a:off x="5464519" y="3760558"/>
            <a:ext cx="13738" cy="1482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Gerader Verbinder 199"/>
          <p:cNvCxnSpPr>
            <a:stCxn id="154" idx="2"/>
            <a:endCxn id="174" idx="6"/>
          </p:cNvCxnSpPr>
          <p:nvPr/>
        </p:nvCxnSpPr>
        <p:spPr>
          <a:xfrm flipH="1">
            <a:off x="5962377" y="5278725"/>
            <a:ext cx="134192" cy="6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95" idx="2"/>
            <a:endCxn id="145" idx="6"/>
          </p:cNvCxnSpPr>
          <p:nvPr/>
        </p:nvCxnSpPr>
        <p:spPr>
          <a:xfrm flipH="1" flipV="1">
            <a:off x="5294572" y="5284796"/>
            <a:ext cx="137658" cy="4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Gerader Verbinder 207"/>
          <p:cNvCxnSpPr>
            <a:stCxn id="145" idx="5"/>
            <a:endCxn id="106" idx="1"/>
          </p:cNvCxnSpPr>
          <p:nvPr/>
        </p:nvCxnSpPr>
        <p:spPr>
          <a:xfrm>
            <a:off x="5281091" y="5317342"/>
            <a:ext cx="380597" cy="3808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Textfeld 210"/>
          <p:cNvSpPr txBox="1"/>
          <p:nvPr/>
        </p:nvSpPr>
        <p:spPr>
          <a:xfrm>
            <a:off x="2547657" y="28278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13" name="Textfeld 212"/>
          <p:cNvSpPr txBox="1"/>
          <p:nvPr/>
        </p:nvSpPr>
        <p:spPr>
          <a:xfrm>
            <a:off x="2496757" y="14823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214" name="Textfeld 213"/>
          <p:cNvSpPr txBox="1"/>
          <p:nvPr/>
        </p:nvSpPr>
        <p:spPr>
          <a:xfrm>
            <a:off x="2626241" y="37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6" name="Textfeld 215"/>
          <p:cNvSpPr txBox="1"/>
          <p:nvPr/>
        </p:nvSpPr>
        <p:spPr>
          <a:xfrm>
            <a:off x="2599939" y="5094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17" name="Textfeld 216"/>
          <p:cNvSpPr txBox="1"/>
          <p:nvPr/>
        </p:nvSpPr>
        <p:spPr>
          <a:xfrm>
            <a:off x="6003967" y="463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8" name="Textfeld 217"/>
          <p:cNvSpPr txBox="1"/>
          <p:nvPr/>
        </p:nvSpPr>
        <p:spPr>
          <a:xfrm>
            <a:off x="7344708" y="49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20" name="Textfeld 219"/>
          <p:cNvSpPr txBox="1"/>
          <p:nvPr/>
        </p:nvSpPr>
        <p:spPr>
          <a:xfrm>
            <a:off x="5045201" y="4710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21" name="Textfeld 220"/>
          <p:cNvSpPr txBox="1"/>
          <p:nvPr/>
        </p:nvSpPr>
        <p:spPr>
          <a:xfrm>
            <a:off x="3728416" y="4448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94" name="Nach rechts gekrümmter Pfeil 93"/>
          <p:cNvSpPr/>
          <p:nvPr/>
        </p:nvSpPr>
        <p:spPr>
          <a:xfrm rot="2562768">
            <a:off x="4972216" y="918734"/>
            <a:ext cx="266509" cy="5655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5" name="Gerader Verbinder 174"/>
          <p:cNvCxnSpPr/>
          <p:nvPr/>
        </p:nvCxnSpPr>
        <p:spPr>
          <a:xfrm flipH="1">
            <a:off x="10350253" y="2507686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/>
          <p:nvPr/>
        </p:nvCxnSpPr>
        <p:spPr>
          <a:xfrm flipH="1">
            <a:off x="9833797" y="197931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/>
          <p:nvPr/>
        </p:nvCxnSpPr>
        <p:spPr>
          <a:xfrm>
            <a:off x="9265434" y="1768645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9249914" y="1131333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H="1">
            <a:off x="9266984" y="1529048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9487309" y="2727042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9097641" y="4069532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9602856" y="4649677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10053833" y="3246257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/>
          <p:nvPr/>
        </p:nvCxnSpPr>
        <p:spPr>
          <a:xfrm flipH="1">
            <a:off x="10630212" y="452110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11003675" y="2546386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>
            <a:off x="10316813" y="3598201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H="1">
            <a:off x="9316313" y="3957492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/>
          <p:nvPr/>
        </p:nvCxnSpPr>
        <p:spPr>
          <a:xfrm flipH="1" flipV="1">
            <a:off x="9992867" y="5153386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/>
          <p:nvPr/>
        </p:nvCxnSpPr>
        <p:spPr>
          <a:xfrm flipH="1">
            <a:off x="9686409" y="4331959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/>
          <p:nvPr/>
        </p:nvCxnSpPr>
        <p:spPr>
          <a:xfrm>
            <a:off x="9767209" y="5039240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/>
          <p:nvPr/>
        </p:nvCxnSpPr>
        <p:spPr>
          <a:xfrm>
            <a:off x="9821145" y="3835351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/>
          <p:nvPr/>
        </p:nvCxnSpPr>
        <p:spPr>
          <a:xfrm flipV="1">
            <a:off x="9602856" y="5694184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6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73" name="Gruppieren 172"/>
          <p:cNvGrpSpPr/>
          <p:nvPr/>
        </p:nvGrpSpPr>
        <p:grpSpPr>
          <a:xfrm>
            <a:off x="3432913" y="1224937"/>
            <a:ext cx="4555957" cy="4547820"/>
            <a:chOff x="3432913" y="1224937"/>
            <a:chExt cx="4555957" cy="4547820"/>
          </a:xfrm>
        </p:grpSpPr>
        <p:sp>
          <p:nvSpPr>
            <p:cNvPr id="83" name="Ellipse 82"/>
            <p:cNvSpPr/>
            <p:nvPr/>
          </p:nvSpPr>
          <p:spPr>
            <a:xfrm>
              <a:off x="6105837" y="277609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105837" y="387986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896816" y="411710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763486" y="5673886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Ellipse 86"/>
            <p:cNvSpPr/>
            <p:nvPr/>
          </p:nvSpPr>
          <p:spPr>
            <a:xfrm>
              <a:off x="4532012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432913" y="41221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Ellipse 88"/>
            <p:cNvSpPr/>
            <p:nvPr/>
          </p:nvSpPr>
          <p:spPr>
            <a:xfrm>
              <a:off x="5655732" y="5471475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201224" y="501526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Ellipse 90"/>
            <p:cNvSpPr/>
            <p:nvPr/>
          </p:nvSpPr>
          <p:spPr>
            <a:xfrm>
              <a:off x="5201224" y="389200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200282" y="276747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214658" y="166227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Ellipse 93"/>
            <p:cNvSpPr/>
            <p:nvPr/>
          </p:nvSpPr>
          <p:spPr>
            <a:xfrm>
              <a:off x="5660402" y="122493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102736" y="16532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114937" y="500972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643790" y="433287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673314" y="4331959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6558031" y="5680703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6771786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75" name="Gerader Verbinder 174"/>
          <p:cNvCxnSpPr>
            <a:stCxn id="94" idx="3"/>
            <a:endCxn id="93" idx="7"/>
          </p:cNvCxnSpPr>
          <p:nvPr/>
        </p:nvCxnSpPr>
        <p:spPr>
          <a:xfrm flipH="1">
            <a:off x="5293231" y="1303510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94" idx="5"/>
            <a:endCxn id="100" idx="1"/>
          </p:cNvCxnSpPr>
          <p:nvPr/>
        </p:nvCxnSpPr>
        <p:spPr>
          <a:xfrm>
            <a:off x="5738975" y="1303510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92" idx="3"/>
            <a:endCxn id="88" idx="7"/>
          </p:cNvCxnSpPr>
          <p:nvPr/>
        </p:nvCxnSpPr>
        <p:spPr>
          <a:xfrm flipH="1">
            <a:off x="3511486" y="2846051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83" idx="5"/>
            <a:endCxn id="85" idx="1"/>
          </p:cNvCxnSpPr>
          <p:nvPr/>
        </p:nvCxnSpPr>
        <p:spPr>
          <a:xfrm>
            <a:off x="6184410" y="2854665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91" idx="2"/>
            <a:endCxn id="112" idx="6"/>
          </p:cNvCxnSpPr>
          <p:nvPr/>
        </p:nvCxnSpPr>
        <p:spPr>
          <a:xfrm flipH="1">
            <a:off x="3735844" y="3938034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84" idx="6"/>
            <a:endCxn id="148" idx="2"/>
          </p:cNvCxnSpPr>
          <p:nvPr/>
        </p:nvCxnSpPr>
        <p:spPr>
          <a:xfrm>
            <a:off x="6197891" y="3925888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88" idx="5"/>
            <a:endCxn id="112" idx="1"/>
          </p:cNvCxnSpPr>
          <p:nvPr/>
        </p:nvCxnSpPr>
        <p:spPr>
          <a:xfrm>
            <a:off x="3511486" y="4200771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>
            <a:stCxn id="85" idx="3"/>
            <a:endCxn id="148" idx="7"/>
          </p:cNvCxnSpPr>
          <p:nvPr/>
        </p:nvCxnSpPr>
        <p:spPr>
          <a:xfrm flipH="1">
            <a:off x="7751887" y="419567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91" idx="4"/>
            <a:endCxn id="90" idx="0"/>
          </p:cNvCxnSpPr>
          <p:nvPr/>
        </p:nvCxnSpPr>
        <p:spPr>
          <a:xfrm>
            <a:off x="5247251" y="3984061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84" idx="4"/>
            <a:endCxn id="111" idx="0"/>
          </p:cNvCxnSpPr>
          <p:nvPr/>
        </p:nvCxnSpPr>
        <p:spPr>
          <a:xfrm>
            <a:off x="6151864" y="3971915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90" idx="3"/>
            <a:endCxn id="87" idx="7"/>
          </p:cNvCxnSpPr>
          <p:nvPr/>
        </p:nvCxnSpPr>
        <p:spPr>
          <a:xfrm flipH="1">
            <a:off x="4610585" y="5093840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11" idx="5"/>
          </p:cNvCxnSpPr>
          <p:nvPr/>
        </p:nvCxnSpPr>
        <p:spPr>
          <a:xfrm flipH="1" flipV="1">
            <a:off x="6193510" y="5088294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4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/>
          <p:cNvSpPr/>
          <p:nvPr/>
        </p:nvSpPr>
        <p:spPr>
          <a:xfrm>
            <a:off x="6105837" y="27760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/>
          <p:cNvSpPr/>
          <p:nvPr/>
        </p:nvSpPr>
        <p:spPr>
          <a:xfrm>
            <a:off x="6105837" y="387986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/>
          <p:cNvSpPr/>
          <p:nvPr/>
        </p:nvSpPr>
        <p:spPr>
          <a:xfrm>
            <a:off x="4763486" y="5673886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532012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/>
          <p:cNvSpPr/>
          <p:nvPr/>
        </p:nvSpPr>
        <p:spPr>
          <a:xfrm>
            <a:off x="5655732" y="5471475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/>
          <p:cNvSpPr/>
          <p:nvPr/>
        </p:nvSpPr>
        <p:spPr>
          <a:xfrm>
            <a:off x="5201224" y="389200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/>
          <p:cNvSpPr/>
          <p:nvPr/>
        </p:nvSpPr>
        <p:spPr>
          <a:xfrm>
            <a:off x="5200282" y="276747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/>
          <p:cNvSpPr/>
          <p:nvPr/>
        </p:nvSpPr>
        <p:spPr>
          <a:xfrm>
            <a:off x="5214658" y="166227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/>
          <p:cNvSpPr/>
          <p:nvPr/>
        </p:nvSpPr>
        <p:spPr>
          <a:xfrm>
            <a:off x="6102736" y="16532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/>
          <p:cNvSpPr/>
          <p:nvPr/>
        </p:nvSpPr>
        <p:spPr>
          <a:xfrm>
            <a:off x="6558031" y="5680703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/>
          <p:cNvSpPr/>
          <p:nvPr/>
        </p:nvSpPr>
        <p:spPr>
          <a:xfrm>
            <a:off x="6771786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106" idx="4"/>
            <a:endCxn id="105" idx="0"/>
          </p:cNvCxnSpPr>
          <p:nvPr/>
        </p:nvCxnSpPr>
        <p:spPr>
          <a:xfrm>
            <a:off x="5480569" y="4219545"/>
            <a:ext cx="5979" cy="783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65" idx="4"/>
            <a:endCxn id="142" idx="0"/>
          </p:cNvCxnSpPr>
          <p:nvPr/>
        </p:nvCxnSpPr>
        <p:spPr>
          <a:xfrm>
            <a:off x="5933552" y="4195677"/>
            <a:ext cx="3535" cy="8216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05" idx="3"/>
            <a:endCxn id="87" idx="7"/>
          </p:cNvCxnSpPr>
          <p:nvPr/>
        </p:nvCxnSpPr>
        <p:spPr>
          <a:xfrm flipH="1">
            <a:off x="4610585" y="5081953"/>
            <a:ext cx="843417" cy="381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42" idx="5"/>
          </p:cNvCxnSpPr>
          <p:nvPr/>
        </p:nvCxnSpPr>
        <p:spPr>
          <a:xfrm flipH="1" flipV="1">
            <a:off x="5969633" y="5095910"/>
            <a:ext cx="815634" cy="367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736897" y="1356270"/>
            <a:ext cx="1933334" cy="293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" name="Gruppieren 3"/>
          <p:cNvGrpSpPr/>
          <p:nvPr/>
        </p:nvGrpSpPr>
        <p:grpSpPr>
          <a:xfrm rot="20735317">
            <a:off x="3958623" y="917514"/>
            <a:ext cx="3537257" cy="3565615"/>
            <a:chOff x="3349857" y="463602"/>
            <a:chExt cx="4675267" cy="4712749"/>
          </a:xfrm>
        </p:grpSpPr>
        <p:sp>
          <p:nvSpPr>
            <p:cNvPr id="3" name="Rechteck 2"/>
            <p:cNvSpPr/>
            <p:nvPr/>
          </p:nvSpPr>
          <p:spPr>
            <a:xfrm rot="19695638">
              <a:off x="5507093" y="2031601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/>
            <p:cNvSpPr/>
            <p:nvPr/>
          </p:nvSpPr>
          <p:spPr>
            <a:xfrm rot="19725588">
              <a:off x="3349857" y="3341888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/>
            <p:cNvSpPr/>
            <p:nvPr/>
          </p:nvSpPr>
          <p:spPr>
            <a:xfrm rot="3613487">
              <a:off x="5063322" y="3786743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/>
            <p:cNvSpPr/>
            <p:nvPr/>
          </p:nvSpPr>
          <p:spPr>
            <a:xfrm rot="3613487">
              <a:off x="3804802" y="1592025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6543837" y="143368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4765802" y="412237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5675127" y="27502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5440521" y="500338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434542" y="412749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4785022" y="14341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4317710" y="410419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6996671" y="12029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4312803" y="12208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6556942" y="41186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5891060" y="501733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277617" y="4281775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7005620" y="41194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878771" y="42516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38432" y="41897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5887525" y="410362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2" name="Textfeld 231"/>
          <p:cNvSpPr txBox="1"/>
          <p:nvPr/>
        </p:nvSpPr>
        <p:spPr>
          <a:xfrm>
            <a:off x="9006070" y="1980909"/>
            <a:ext cx="2015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Ellipse (-3,-9, 6,13)</a:t>
            </a:r>
          </a:p>
          <a:p>
            <a:r>
              <a:rPr lang="de-CH" dirty="0" smtClean="0"/>
              <a:t>Line (2p, -6,-10,6,3)</a:t>
            </a:r>
          </a:p>
          <a:p>
            <a:r>
              <a:rPr lang="de-CH" dirty="0"/>
              <a:t>Line </a:t>
            </a:r>
            <a:r>
              <a:rPr lang="de-CH" dirty="0" smtClean="0"/>
              <a:t>(2p</a:t>
            </a:r>
            <a:r>
              <a:rPr lang="de-CH" dirty="0"/>
              <a:t>, </a:t>
            </a:r>
            <a:r>
              <a:rPr lang="de-CH" dirty="0" smtClean="0"/>
              <a:t>6</a:t>
            </a:r>
            <a:r>
              <a:rPr lang="de-CH" dirty="0"/>
              <a:t>,-10</a:t>
            </a:r>
            <a:r>
              <a:rPr lang="de-CH" dirty="0" smtClean="0"/>
              <a:t>,-6,3)</a:t>
            </a:r>
          </a:p>
          <a:p>
            <a:r>
              <a:rPr lang="de-CH" dirty="0" smtClean="0"/>
              <a:t>Pt(-1,3)</a:t>
            </a:r>
            <a:endParaRPr lang="de-CH" dirty="0"/>
          </a:p>
          <a:p>
            <a:r>
              <a:rPr lang="de-CH" dirty="0"/>
              <a:t>Pt(-</a:t>
            </a:r>
            <a:r>
              <a:rPr lang="de-CH" dirty="0" smtClean="0"/>
              <a:t>1,7)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(-5,9)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(-4,10)</a:t>
            </a:r>
            <a:endParaRPr lang="de-CH" dirty="0"/>
          </a:p>
          <a:p>
            <a:r>
              <a:rPr lang="de-CH" dirty="0" smtClean="0"/>
              <a:t>Pt(0,9)</a:t>
            </a:r>
            <a:endParaRPr lang="de-CH" dirty="0"/>
          </a:p>
          <a:p>
            <a:r>
              <a:rPr lang="de-CH" dirty="0" smtClean="0"/>
              <a:t>Pt(4,10)</a:t>
            </a:r>
            <a:endParaRPr lang="de-CH" dirty="0"/>
          </a:p>
          <a:p>
            <a:r>
              <a:rPr lang="de-CH" dirty="0" smtClean="0"/>
              <a:t>Pt(5,9)</a:t>
            </a:r>
            <a:endParaRPr lang="de-CH" dirty="0"/>
          </a:p>
          <a:p>
            <a:r>
              <a:rPr lang="de-CH" dirty="0" smtClean="0"/>
              <a:t>Pt(1,7)</a:t>
            </a:r>
            <a:endParaRPr lang="de-CH" dirty="0"/>
          </a:p>
          <a:p>
            <a:r>
              <a:rPr lang="de-CH" dirty="0" smtClean="0"/>
              <a:t>Pt(1,3)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89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" y="66232"/>
            <a:ext cx="1320609" cy="20243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990907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5727" b="66833"/>
          <a:stretch/>
        </p:blipFill>
        <p:spPr>
          <a:xfrm>
            <a:off x="1602543" y="908545"/>
            <a:ext cx="3355655" cy="14114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33431" b="45571"/>
          <a:stretch/>
        </p:blipFill>
        <p:spPr>
          <a:xfrm>
            <a:off x="1602543" y="2307859"/>
            <a:ext cx="3355655" cy="10800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t="54548" b="22784"/>
          <a:stretch/>
        </p:blipFill>
        <p:spPr>
          <a:xfrm>
            <a:off x="1602543" y="4572189"/>
            <a:ext cx="3355655" cy="11660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t="76978"/>
          <a:stretch/>
        </p:blipFill>
        <p:spPr>
          <a:xfrm>
            <a:off x="1602543" y="3387956"/>
            <a:ext cx="3355655" cy="11842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86" y="2311333"/>
            <a:ext cx="3355655" cy="112364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68" y="2327030"/>
            <a:ext cx="3383890" cy="107914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822980" y="208655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49187" y="208655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DRONE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474405" y="22204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6DOF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489801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41" y="3406175"/>
            <a:ext cx="1691733" cy="79460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358073" y="4222127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2031866" y="3601631"/>
            <a:ext cx="79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67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" y="197167"/>
            <a:ext cx="3451077" cy="52739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32" y="197167"/>
            <a:ext cx="3451077" cy="52739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772" y="197167"/>
            <a:ext cx="3451077" cy="52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05727"/>
            <a:ext cx="4219575" cy="64484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92" y="105726"/>
            <a:ext cx="42195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5" y="762000"/>
            <a:ext cx="669518" cy="669518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474201" y="2986249"/>
            <a:ext cx="4229100" cy="2381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66725" y="323850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Drone Cam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157625" y="4002839"/>
            <a:ext cx="27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 order to trigger the flyby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Uncheck ‘Follow’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0" y="762000"/>
            <a:ext cx="516099" cy="5143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5" y="2521438"/>
            <a:ext cx="669518" cy="66951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51480" y="1520607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‘Follow’ and ‘Lock’ ON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0415" y="2557543"/>
            <a:ext cx="516099" cy="5143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639995" y="1979028"/>
            <a:ext cx="907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Drone Forward (hold W key) – note the cam will switch and look backward to the aircraft </a:t>
            </a:r>
            <a:endParaRPr lang="en-US" dirty="0"/>
          </a:p>
        </p:txBody>
      </p:sp>
      <p:sp>
        <p:nvSpPr>
          <p:cNvPr id="17" name="Gebogener Pfeil 16"/>
          <p:cNvSpPr/>
          <p:nvPr/>
        </p:nvSpPr>
        <p:spPr>
          <a:xfrm rot="5400000">
            <a:off x="2831144" y="2123117"/>
            <a:ext cx="467399" cy="1098062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9939" y="2471899"/>
            <a:ext cx="516099" cy="51435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7227300" y="2601260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Drone speed 30 it will take about</a:t>
            </a:r>
            <a:br>
              <a:rPr lang="en-US" dirty="0" smtClean="0"/>
            </a:br>
            <a:r>
              <a:rPr lang="en-US" dirty="0" smtClean="0"/>
              <a:t>60 seconds to move 1 nm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7227300" y="3448841"/>
            <a:ext cx="37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the cam to an offset of the track</a:t>
            </a:r>
            <a:br>
              <a:rPr lang="en-US" dirty="0" smtClean="0"/>
            </a:br>
            <a:r>
              <a:rPr lang="en-US" dirty="0" smtClean="0"/>
              <a:t>(short A, D, R, F key press) </a:t>
            </a:r>
            <a:br>
              <a:rPr lang="en-US" dirty="0" smtClean="0"/>
            </a:br>
            <a:r>
              <a:rPr lang="en-US" dirty="0" smtClean="0"/>
              <a:t>As the cam is locked it always points to the aircraft.</a:t>
            </a:r>
            <a:endParaRPr lang="en-US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0841" flipH="1">
            <a:off x="6629452" y="3514831"/>
            <a:ext cx="516099" cy="514350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466725" y="304800"/>
            <a:ext cx="10648950" cy="463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50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40" y="1151150"/>
            <a:ext cx="1967624" cy="133117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5482" y="381709"/>
            <a:ext cx="2430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just in front of the aircraft </a:t>
            </a:r>
            <a:br>
              <a:rPr lang="en-US" sz="1100" dirty="0" smtClean="0"/>
            </a:br>
            <a:r>
              <a:rPr lang="en-US" sz="1100" dirty="0" smtClean="0"/>
              <a:t>use Move Backward (S) and sideways (A,D,R,F) to position the camera</a:t>
            </a:r>
            <a:br>
              <a:rPr lang="en-US" sz="1100" dirty="0" smtClean="0"/>
            </a:br>
            <a:r>
              <a:rPr lang="en-US" sz="1100" dirty="0" smtClean="0"/>
              <a:t>This is mostly usable when on ground.</a:t>
            </a:r>
            <a:endParaRPr lang="en-US" sz="11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2988" y="1151150"/>
            <a:ext cx="847725" cy="77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304382" y="2543884"/>
            <a:ext cx="2430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at a distance in front of the aircraft </a:t>
            </a:r>
            <a:br>
              <a:rPr lang="en-US" sz="1100" dirty="0" smtClean="0"/>
            </a:br>
            <a:r>
              <a:rPr lang="en-US" sz="1100" dirty="0" smtClean="0"/>
              <a:t>This is mostly usable when in air.</a:t>
            </a:r>
            <a:endParaRPr lang="en-US" sz="11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45604" y="1928813"/>
            <a:ext cx="421559" cy="55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37782" y="1497926"/>
            <a:ext cx="1450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Release the fly by</a:t>
            </a:r>
            <a:br>
              <a:rPr lang="en-US" sz="1100" dirty="0" smtClean="0"/>
            </a:br>
            <a:r>
              <a:rPr lang="en-US" sz="1100" dirty="0" smtClean="0"/>
              <a:t>will uncheck ‘Follow’</a:t>
            </a:r>
            <a:endParaRPr lang="en-US" sz="1100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3545604" y="1539982"/>
            <a:ext cx="421558" cy="173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407056" y="679736"/>
            <a:ext cx="146088" cy="56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257075" y="487369"/>
            <a:ext cx="1305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Reset Drone Cam</a:t>
            </a:r>
          </a:p>
        </p:txBody>
      </p:sp>
      <p:cxnSp>
        <p:nvCxnSpPr>
          <p:cNvPr id="16" name="Gerade Verbindung mit Pfeil 15"/>
          <p:cNvCxnSpPr>
            <a:stCxn id="18" idx="1"/>
          </p:cNvCxnSpPr>
          <p:nvPr/>
        </p:nvCxnSpPr>
        <p:spPr>
          <a:xfrm flipH="1">
            <a:off x="3583078" y="963492"/>
            <a:ext cx="474096" cy="32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057174" y="832687"/>
            <a:ext cx="126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Follow the aircraft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75482" y="2669980"/>
            <a:ext cx="1795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the camera position in front of the aircraft</a:t>
            </a:r>
            <a:endParaRPr lang="en-US" sz="1100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369617" y="2280393"/>
            <a:ext cx="422256" cy="37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1654604" y="2182814"/>
            <a:ext cx="852427" cy="48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1759668" y="2426397"/>
            <a:ext cx="1117182" cy="23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573338" y="1976438"/>
            <a:ext cx="897987" cy="69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08820" y="381709"/>
            <a:ext cx="5026024" cy="276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93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1983" y="497786"/>
            <a:ext cx="6106228" cy="36384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Abgerundetes Rechteck 2"/>
          <p:cNvSpPr/>
          <p:nvPr/>
        </p:nvSpPr>
        <p:spPr>
          <a:xfrm>
            <a:off x="3199600" y="634010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Inst</a:t>
            </a:r>
            <a:endParaRPr lang="de-CH" sz="1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695956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192312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Cust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205391" y="636858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Inst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701747" y="632799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Ext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184149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668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Drone</a:t>
            </a:r>
            <a:endParaRPr lang="de-CH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677265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6D</a:t>
            </a:r>
            <a:endParaRPr lang="de-CH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06094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Close</a:t>
            </a:r>
            <a:endParaRPr lang="de-CH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02015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Land</a:t>
            </a:r>
            <a:endParaRPr lang="de-CH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173" y="638936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Pilot</a:t>
            </a:r>
            <a:endParaRPr lang="de-CH" sz="1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03703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FO</a:t>
            </a:r>
            <a:endParaRPr lang="de-CH" sz="1000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296" y="4347088"/>
            <a:ext cx="6106228" cy="2024171"/>
            <a:chOff x="1027941" y="3100151"/>
            <a:chExt cx="6106228" cy="2024171"/>
          </a:xfrm>
        </p:grpSpPr>
        <p:sp>
          <p:nvSpPr>
            <p:cNvPr id="73" name="Rechteck 72"/>
            <p:cNvSpPr/>
            <p:nvPr/>
          </p:nvSpPr>
          <p:spPr>
            <a:xfrm>
              <a:off x="1027941" y="3100151"/>
              <a:ext cx="6106228" cy="20241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5" name="Grafik 74"/>
            <p:cNvPicPr>
              <a:picLocks noChangeAspect="1"/>
            </p:cNvPicPr>
            <p:nvPr/>
          </p:nvPicPr>
          <p:blipFill rotWithShape="1">
            <a:blip r:embed="rId2"/>
            <a:srcRect b="45936"/>
            <a:stretch/>
          </p:blipFill>
          <p:spPr>
            <a:xfrm>
              <a:off x="1027941" y="3100151"/>
              <a:ext cx="2809268" cy="557449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941" y="3674217"/>
              <a:ext cx="3558527" cy="1301298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780" y="3674217"/>
              <a:ext cx="774689" cy="1094808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2"/>
            <a:srcRect t="47548"/>
            <a:stretch/>
          </p:blipFill>
          <p:spPr>
            <a:xfrm>
              <a:off x="3837209" y="3116768"/>
              <a:ext cx="2809268" cy="540832"/>
            </a:xfrm>
            <a:prstGeom prst="rect">
              <a:avLst/>
            </a:prstGeom>
          </p:spPr>
        </p:pic>
      </p:grpSp>
      <p:grpSp>
        <p:nvGrpSpPr>
          <p:cNvPr id="79" name="Gruppieren 78"/>
          <p:cNvGrpSpPr/>
          <p:nvPr/>
        </p:nvGrpSpPr>
        <p:grpSpPr>
          <a:xfrm>
            <a:off x="125031" y="2112107"/>
            <a:ext cx="6106228" cy="2024172"/>
            <a:chOff x="2120311" y="2768753"/>
            <a:chExt cx="6106228" cy="2024172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5"/>
            <a:srcRect b="53177"/>
            <a:stretch/>
          </p:blipFill>
          <p:spPr>
            <a:xfrm>
              <a:off x="2120311" y="2768754"/>
              <a:ext cx="4067281" cy="1325860"/>
            </a:xfrm>
            <a:prstGeom prst="rect">
              <a:avLst/>
            </a:prstGeom>
          </p:spPr>
        </p:pic>
        <p:sp>
          <p:nvSpPr>
            <p:cNvPr id="81" name="Rechteck 80"/>
            <p:cNvSpPr/>
            <p:nvPr/>
          </p:nvSpPr>
          <p:spPr>
            <a:xfrm>
              <a:off x="2120311" y="2768758"/>
              <a:ext cx="6106228" cy="20241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5734" y="2768753"/>
              <a:ext cx="2020805" cy="1435835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5734" y="4238594"/>
              <a:ext cx="2007757" cy="554331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0311" y="4212017"/>
              <a:ext cx="1781451" cy="580908"/>
            </a:xfrm>
            <a:prstGeom prst="rect">
              <a:avLst/>
            </a:prstGeom>
          </p:spPr>
        </p:pic>
      </p:grpSp>
      <p:cxnSp>
        <p:nvCxnSpPr>
          <p:cNvPr id="67" name="Gerader Verbinder 66"/>
          <p:cNvCxnSpPr/>
          <p:nvPr/>
        </p:nvCxnSpPr>
        <p:spPr>
          <a:xfrm>
            <a:off x="182559" y="559155"/>
            <a:ext cx="599117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8" name="Gruppieren 177"/>
          <p:cNvGrpSpPr/>
          <p:nvPr/>
        </p:nvGrpSpPr>
        <p:grpSpPr>
          <a:xfrm>
            <a:off x="192536" y="1172938"/>
            <a:ext cx="5971219" cy="856058"/>
            <a:chOff x="1073963" y="4554943"/>
            <a:chExt cx="5971219" cy="8560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1159302" y="4659424"/>
              <a:ext cx="4019695" cy="374622"/>
              <a:chOff x="1073961" y="3606965"/>
              <a:chExt cx="3332340" cy="32372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2</a:t>
                </a:r>
                <a:endParaRPr lang="de-CH" sz="9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3</a:t>
                </a:r>
                <a:endParaRPr lang="de-CH" sz="900" dirty="0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4</a:t>
                </a:r>
                <a:endParaRPr lang="de-CH" sz="9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5</a:t>
                </a:r>
                <a:endParaRPr lang="de-CH" sz="9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2761611" y="360696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6</a:t>
                </a:r>
                <a:endParaRPr lang="de-CH" sz="900" dirty="0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3099141" y="3606965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7</a:t>
                </a:r>
                <a:endParaRPr lang="de-CH" sz="900" dirty="0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3436671" y="3613102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8</a:t>
                </a:r>
                <a:endParaRPr lang="de-CH" sz="900" dirty="0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3774201" y="361310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9</a:t>
                </a:r>
                <a:endParaRPr lang="de-CH" sz="900" dirty="0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411173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10</a:t>
                </a:r>
                <a:endParaRPr lang="de-CH" sz="900" dirty="0"/>
              </a:p>
            </p:txBody>
          </p:sp>
        </p:grpSp>
        <p:sp>
          <p:nvSpPr>
            <p:cNvPr id="129" name="Rechteck 128"/>
            <p:cNvSpPr/>
            <p:nvPr/>
          </p:nvSpPr>
          <p:spPr>
            <a:xfrm>
              <a:off x="1073963" y="4554943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Abgerundetes Rechteck 129"/>
            <p:cNvSpPr/>
            <p:nvPr/>
          </p:nvSpPr>
          <p:spPr>
            <a:xfrm>
              <a:off x="4278733" y="5114734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5540765" y="4641480"/>
              <a:ext cx="1395300" cy="300600"/>
              <a:chOff x="2497725" y="3277108"/>
              <a:chExt cx="1307163" cy="312985"/>
            </a:xfrm>
          </p:grpSpPr>
          <p:sp>
            <p:nvSpPr>
              <p:cNvPr id="152" name="Abgerundetes Rechteck 15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53" name="Abgerundetes Rechteck 15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54" name="Abgerundetes Rechteck 15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55" name="Abgerundetes Rechteck 15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</p:grpSp>
        <p:grpSp>
          <p:nvGrpSpPr>
            <p:cNvPr id="169" name="Gruppieren 168"/>
            <p:cNvGrpSpPr/>
            <p:nvPr/>
          </p:nvGrpSpPr>
          <p:grpSpPr>
            <a:xfrm>
              <a:off x="5553060" y="5034046"/>
              <a:ext cx="1395300" cy="300600"/>
              <a:chOff x="3847849" y="3277106"/>
              <a:chExt cx="1307163" cy="312985"/>
            </a:xfrm>
          </p:grpSpPr>
          <p:sp>
            <p:nvSpPr>
              <p:cNvPr id="174" name="Abgerundetes Rechteck 173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75" name="Abgerundetes Rechteck 174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76" name="Abgerundetes Rechteck 175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77" name="Abgerundetes Rechteck 176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</p:grpSp>
      <p:pic>
        <p:nvPicPr>
          <p:cNvPr id="179" name="Grafik 1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6" y="1082771"/>
            <a:ext cx="6219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1983" y="497786"/>
            <a:ext cx="6106228" cy="36384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Abgerundetes Rechteck 2"/>
          <p:cNvSpPr/>
          <p:nvPr/>
        </p:nvSpPr>
        <p:spPr>
          <a:xfrm>
            <a:off x="3199600" y="634010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Inst</a:t>
            </a:r>
            <a:endParaRPr lang="de-CH" sz="1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695956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192312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Cust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205391" y="636858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Inst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701747" y="632799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Ext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184149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668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Drone</a:t>
            </a:r>
            <a:endParaRPr lang="de-CH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677265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6D</a:t>
            </a:r>
            <a:endParaRPr lang="de-CH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06094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Close</a:t>
            </a:r>
            <a:endParaRPr lang="de-CH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02015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Land</a:t>
            </a:r>
            <a:endParaRPr lang="de-CH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173" y="638936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Pilot</a:t>
            </a:r>
            <a:endParaRPr lang="de-CH" sz="1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03703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FO</a:t>
            </a:r>
            <a:endParaRPr lang="de-CH" sz="10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574757" y="106684"/>
            <a:ext cx="2657287" cy="312987"/>
            <a:chOff x="2497725" y="3277106"/>
            <a:chExt cx="2657287" cy="312987"/>
          </a:xfrm>
        </p:grpSpPr>
        <p:sp>
          <p:nvSpPr>
            <p:cNvPr id="37" name="Abgerundetes Rechteck 36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</a:t>
              </a:r>
              <a:endParaRPr lang="de-CH" sz="10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3</a:t>
              </a:r>
              <a:endParaRPr lang="de-CH" sz="1000" dirty="0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4</a:t>
              </a:r>
              <a:endParaRPr lang="de-CH" sz="1000" dirty="0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5</a:t>
              </a:r>
              <a:endParaRPr lang="de-CH" sz="1000" dirty="0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6</a:t>
              </a:r>
              <a:endParaRPr lang="de-CH" sz="1000" dirty="0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7</a:t>
              </a:r>
              <a:endParaRPr lang="de-CH" sz="1000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8</a:t>
              </a:r>
              <a:endParaRPr lang="de-CH" sz="10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6327176" y="84730"/>
            <a:ext cx="2657287" cy="312987"/>
            <a:chOff x="2497725" y="3277106"/>
            <a:chExt cx="2657287" cy="312987"/>
          </a:xfrm>
        </p:grpSpPr>
        <p:sp>
          <p:nvSpPr>
            <p:cNvPr id="46" name="Abgerundetes Rechteck 45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9</a:t>
              </a:r>
              <a:endParaRPr lang="de-CH" sz="10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10</a:t>
              </a:r>
              <a:endParaRPr lang="de-CH" sz="1000" dirty="0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11</a:t>
              </a:r>
              <a:endParaRPr lang="de-CH" sz="10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12</a:t>
              </a:r>
              <a:endParaRPr lang="de-CH" sz="10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13</a:t>
              </a:r>
              <a:endParaRPr lang="de-CH" sz="10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14</a:t>
              </a:r>
              <a:endParaRPr lang="de-CH" sz="1000" dirty="0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15</a:t>
              </a:r>
              <a:endParaRPr lang="de-CH" sz="1000" dirty="0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16</a:t>
              </a:r>
              <a:endParaRPr lang="de-CH" sz="10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643873" y="105593"/>
            <a:ext cx="2657287" cy="312987"/>
            <a:chOff x="2497725" y="3277106"/>
            <a:chExt cx="2657287" cy="312987"/>
          </a:xfrm>
        </p:grpSpPr>
        <p:sp>
          <p:nvSpPr>
            <p:cNvPr id="59" name="Abgerundetes Rechteck 58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17</a:t>
              </a:r>
              <a:endParaRPr lang="de-CH" sz="1000" dirty="0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18</a:t>
              </a:r>
              <a:endParaRPr lang="de-CH" sz="1000" dirty="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19</a:t>
              </a:r>
              <a:endParaRPr lang="de-CH" sz="1000" dirty="0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20</a:t>
              </a:r>
              <a:endParaRPr lang="de-CH" sz="1000" dirty="0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21</a:t>
              </a:r>
              <a:endParaRPr lang="de-CH" sz="1000" dirty="0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22</a:t>
              </a:r>
              <a:endParaRPr lang="de-CH" sz="1000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23</a:t>
              </a:r>
              <a:endParaRPr lang="de-CH" sz="10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24</a:t>
              </a:r>
              <a:endParaRPr lang="de-CH" sz="10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18519" y="5915558"/>
            <a:ext cx="2657287" cy="312987"/>
            <a:chOff x="2497725" y="3277106"/>
            <a:chExt cx="2657287" cy="312987"/>
          </a:xfrm>
        </p:grpSpPr>
        <p:sp>
          <p:nvSpPr>
            <p:cNvPr id="15" name="Abgerundetes Rechteck 14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A</a:t>
              </a:r>
              <a:endParaRPr lang="de-CH" sz="10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B</a:t>
              </a:r>
              <a:endParaRPr lang="de-CH" sz="10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172787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C</a:t>
              </a:r>
              <a:endParaRPr lang="de-CH" sz="10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D</a:t>
              </a:r>
              <a:endParaRPr lang="de-CH" sz="1000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E</a:t>
              </a:r>
              <a:endParaRPr lang="de-CH" sz="10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F</a:t>
              </a:r>
              <a:endParaRPr lang="de-CH" sz="1000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G</a:t>
              </a:r>
              <a:endParaRPr lang="de-CH" sz="1000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H</a:t>
              </a:r>
              <a:endParaRPr lang="de-CH" sz="1000" dirty="0"/>
            </a:p>
          </p:txBody>
        </p:sp>
      </p:grpSp>
      <p:sp>
        <p:nvSpPr>
          <p:cNvPr id="55" name="Rechteck 54"/>
          <p:cNvSpPr/>
          <p:nvPr/>
        </p:nvSpPr>
        <p:spPr>
          <a:xfrm>
            <a:off x="184760" y="5829666"/>
            <a:ext cx="5971219" cy="856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Abgerundetes Rechteck 55"/>
          <p:cNvSpPr/>
          <p:nvPr/>
        </p:nvSpPr>
        <p:spPr>
          <a:xfrm>
            <a:off x="4021069" y="5970792"/>
            <a:ext cx="920547" cy="20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Save Slot</a:t>
            </a:r>
            <a:endParaRPr lang="de-CH" sz="1000" dirty="0"/>
          </a:p>
        </p:txBody>
      </p:sp>
      <p:pic>
        <p:nvPicPr>
          <p:cNvPr id="72" name="Grafik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" y="5940333"/>
            <a:ext cx="3646063" cy="859507"/>
          </a:xfrm>
          <a:prstGeom prst="rect">
            <a:avLst/>
          </a:prstGeom>
        </p:spPr>
      </p:pic>
      <p:grpSp>
        <p:nvGrpSpPr>
          <p:cNvPr id="69" name="Gruppieren 68"/>
          <p:cNvGrpSpPr/>
          <p:nvPr/>
        </p:nvGrpSpPr>
        <p:grpSpPr>
          <a:xfrm>
            <a:off x="106653" y="2107115"/>
            <a:ext cx="6106228" cy="2024171"/>
            <a:chOff x="1027941" y="3100151"/>
            <a:chExt cx="6106228" cy="2024171"/>
          </a:xfrm>
        </p:grpSpPr>
        <p:sp>
          <p:nvSpPr>
            <p:cNvPr id="73" name="Rechteck 72"/>
            <p:cNvSpPr/>
            <p:nvPr/>
          </p:nvSpPr>
          <p:spPr>
            <a:xfrm>
              <a:off x="1027941" y="3100151"/>
              <a:ext cx="6106228" cy="20241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5" name="Grafik 74"/>
            <p:cNvPicPr>
              <a:picLocks noChangeAspect="1"/>
            </p:cNvPicPr>
            <p:nvPr/>
          </p:nvPicPr>
          <p:blipFill rotWithShape="1">
            <a:blip r:embed="rId3"/>
            <a:srcRect b="45936"/>
            <a:stretch/>
          </p:blipFill>
          <p:spPr>
            <a:xfrm>
              <a:off x="1027941" y="3100151"/>
              <a:ext cx="2809268" cy="557449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941" y="3674217"/>
              <a:ext cx="3558527" cy="1301298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1780" y="3674217"/>
              <a:ext cx="774689" cy="1094808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3"/>
            <a:srcRect t="47548"/>
            <a:stretch/>
          </p:blipFill>
          <p:spPr>
            <a:xfrm>
              <a:off x="3837209" y="3116768"/>
              <a:ext cx="2809268" cy="540832"/>
            </a:xfrm>
            <a:prstGeom prst="rect">
              <a:avLst/>
            </a:prstGeom>
          </p:spPr>
        </p:pic>
      </p:grpSp>
      <p:grpSp>
        <p:nvGrpSpPr>
          <p:cNvPr id="79" name="Gruppieren 78"/>
          <p:cNvGrpSpPr/>
          <p:nvPr/>
        </p:nvGrpSpPr>
        <p:grpSpPr>
          <a:xfrm>
            <a:off x="6308898" y="2107114"/>
            <a:ext cx="6106228" cy="2024171"/>
            <a:chOff x="2120311" y="2768754"/>
            <a:chExt cx="6106228" cy="2024171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6"/>
            <a:srcRect b="53177"/>
            <a:stretch/>
          </p:blipFill>
          <p:spPr>
            <a:xfrm>
              <a:off x="2120311" y="2768754"/>
              <a:ext cx="3649145" cy="1189555"/>
            </a:xfrm>
            <a:prstGeom prst="rect">
              <a:avLst/>
            </a:prstGeom>
          </p:spPr>
        </p:pic>
        <p:sp>
          <p:nvSpPr>
            <p:cNvPr id="81" name="Rechteck 80"/>
            <p:cNvSpPr/>
            <p:nvPr/>
          </p:nvSpPr>
          <p:spPr>
            <a:xfrm>
              <a:off x="2120311" y="2768758"/>
              <a:ext cx="6106228" cy="20241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0289" y="2768754"/>
              <a:ext cx="1916250" cy="1361546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289" y="4139442"/>
              <a:ext cx="1836464" cy="507038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0311" y="4078550"/>
              <a:ext cx="2190750" cy="714375"/>
            </a:xfrm>
            <a:prstGeom prst="rect">
              <a:avLst/>
            </a:prstGeom>
          </p:spPr>
        </p:pic>
      </p:grpSp>
      <p:cxnSp>
        <p:nvCxnSpPr>
          <p:cNvPr id="67" name="Gerader Verbinder 66"/>
          <p:cNvCxnSpPr/>
          <p:nvPr/>
        </p:nvCxnSpPr>
        <p:spPr>
          <a:xfrm>
            <a:off x="182559" y="559155"/>
            <a:ext cx="599117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148800" y="4930660"/>
            <a:ext cx="5971219" cy="856058"/>
            <a:chOff x="241662" y="4755955"/>
            <a:chExt cx="5971219" cy="856058"/>
          </a:xfrm>
        </p:grpSpPr>
        <p:grpSp>
          <p:nvGrpSpPr>
            <p:cNvPr id="88" name="Gruppieren 87"/>
            <p:cNvGrpSpPr/>
            <p:nvPr/>
          </p:nvGrpSpPr>
          <p:grpSpPr>
            <a:xfrm>
              <a:off x="275421" y="4841847"/>
              <a:ext cx="3553201" cy="389521"/>
              <a:chOff x="2497725" y="3277106"/>
              <a:chExt cx="2657287" cy="312987"/>
            </a:xfrm>
          </p:grpSpPr>
          <p:sp>
            <p:nvSpPr>
              <p:cNvPr id="102" name="Abgerundetes Rechteck 10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03" name="Abgerundetes Rechteck 10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04" name="Abgerundetes Rechteck 10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  <p:sp>
            <p:nvSpPr>
              <p:cNvPr id="106" name="Abgerundetes Rechteck 105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07" name="Abgerundetes Rechteck 106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  <p:sp>
          <p:nvSpPr>
            <p:cNvPr id="90" name="Rechteck 89"/>
            <p:cNvSpPr/>
            <p:nvPr/>
          </p:nvSpPr>
          <p:spPr>
            <a:xfrm>
              <a:off x="241662" y="4755955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3419337" y="5324579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10" name="Gruppieren 109"/>
            <p:cNvGrpSpPr/>
            <p:nvPr/>
          </p:nvGrpSpPr>
          <p:grpSpPr>
            <a:xfrm>
              <a:off x="4470732" y="4829190"/>
              <a:ext cx="1644690" cy="322191"/>
              <a:chOff x="1073961" y="3608499"/>
              <a:chExt cx="1644690" cy="322191"/>
            </a:xfrm>
          </p:grpSpPr>
          <p:sp>
            <p:nvSpPr>
              <p:cNvPr id="111" name="Abgerundetes Rechteck 110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3" name="Abgerundetes Rechteck 112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4" name="Abgerundetes Rechteck 113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</p:grpSp>
        <p:grpSp>
          <p:nvGrpSpPr>
            <p:cNvPr id="121" name="Gruppieren 120"/>
            <p:cNvGrpSpPr/>
            <p:nvPr/>
          </p:nvGrpSpPr>
          <p:grpSpPr>
            <a:xfrm>
              <a:off x="4470674" y="5214109"/>
              <a:ext cx="1644690" cy="322191"/>
              <a:chOff x="1073961" y="3608499"/>
              <a:chExt cx="1644690" cy="322191"/>
            </a:xfrm>
          </p:grpSpPr>
          <p:sp>
            <p:nvSpPr>
              <p:cNvPr id="122" name="Abgerundetes Rechteck 121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3" name="Abgerundetes Rechteck 122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4" name="Abgerundetes Rechteck 123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5" name="Abgerundetes Rechteck 124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6" name="Abgerundetes Rechteck 125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</p:grpSp>
      </p:grpSp>
      <p:grpSp>
        <p:nvGrpSpPr>
          <p:cNvPr id="128" name="Gruppieren 127"/>
          <p:cNvGrpSpPr/>
          <p:nvPr/>
        </p:nvGrpSpPr>
        <p:grpSpPr>
          <a:xfrm>
            <a:off x="7611990" y="6302999"/>
            <a:ext cx="2836460" cy="300602"/>
            <a:chOff x="2497725" y="3277106"/>
            <a:chExt cx="2657287" cy="312987"/>
          </a:xfrm>
        </p:grpSpPr>
        <p:sp>
          <p:nvSpPr>
            <p:cNvPr id="143" name="Abgerundetes Rechteck 142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A</a:t>
              </a:r>
              <a:endParaRPr lang="de-CH" sz="1000" dirty="0"/>
            </a:p>
          </p:txBody>
        </p:sp>
        <p:sp>
          <p:nvSpPr>
            <p:cNvPr id="144" name="Abgerundetes Rechteck 143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B</a:t>
              </a:r>
              <a:endParaRPr lang="de-CH" sz="1000" dirty="0"/>
            </a:p>
          </p:txBody>
        </p:sp>
        <p:sp>
          <p:nvSpPr>
            <p:cNvPr id="145" name="Abgerundetes Rechteck 144"/>
            <p:cNvSpPr/>
            <p:nvPr/>
          </p:nvSpPr>
          <p:spPr>
            <a:xfrm>
              <a:off x="3172787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C</a:t>
              </a:r>
              <a:endParaRPr lang="de-CH" sz="1000" dirty="0"/>
            </a:p>
          </p:txBody>
        </p:sp>
        <p:sp>
          <p:nvSpPr>
            <p:cNvPr id="146" name="Abgerundetes Rechteck 145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D</a:t>
              </a:r>
              <a:endParaRPr lang="de-CH" sz="1000" dirty="0"/>
            </a:p>
          </p:txBody>
        </p:sp>
        <p:sp>
          <p:nvSpPr>
            <p:cNvPr id="147" name="Abgerundetes Rechteck 146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E</a:t>
              </a:r>
              <a:endParaRPr lang="de-CH" sz="1000" dirty="0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F</a:t>
              </a:r>
              <a:endParaRPr lang="de-CH" sz="1000" dirty="0"/>
            </a:p>
          </p:txBody>
        </p:sp>
        <p:sp>
          <p:nvSpPr>
            <p:cNvPr id="149" name="Abgerundetes Rechteck 148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G</a:t>
              </a:r>
              <a:endParaRPr lang="de-CH" sz="1000" dirty="0"/>
            </a:p>
          </p:txBody>
        </p:sp>
        <p:sp>
          <p:nvSpPr>
            <p:cNvPr id="150" name="Abgerundetes Rechteck 149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H</a:t>
              </a:r>
              <a:endParaRPr lang="de-CH" sz="1000" dirty="0"/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7580166" y="5906350"/>
            <a:ext cx="1644690" cy="322191"/>
            <a:chOff x="1073961" y="3608499"/>
            <a:chExt cx="1644690" cy="322191"/>
          </a:xfrm>
        </p:grpSpPr>
        <p:sp>
          <p:nvSpPr>
            <p:cNvPr id="133" name="Abgerundetes Rechteck 132"/>
            <p:cNvSpPr/>
            <p:nvPr/>
          </p:nvSpPr>
          <p:spPr>
            <a:xfrm>
              <a:off x="1073961" y="3611571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1411491" y="3611570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1749021" y="3617707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086551" y="3617706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424081" y="3608499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192536" y="1172938"/>
            <a:ext cx="5971219" cy="856058"/>
            <a:chOff x="1073963" y="4554943"/>
            <a:chExt cx="5971219" cy="8560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1159302" y="4659424"/>
              <a:ext cx="4019695" cy="374622"/>
              <a:chOff x="1073961" y="3606965"/>
              <a:chExt cx="3332340" cy="32372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2</a:t>
                </a:r>
                <a:endParaRPr lang="de-CH" sz="9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3</a:t>
                </a:r>
                <a:endParaRPr lang="de-CH" sz="900" dirty="0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4</a:t>
                </a:r>
                <a:endParaRPr lang="de-CH" sz="9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5</a:t>
                </a:r>
                <a:endParaRPr lang="de-CH" sz="9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2761611" y="360696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6</a:t>
                </a:r>
                <a:endParaRPr lang="de-CH" sz="900" dirty="0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3099141" y="3606965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7</a:t>
                </a:r>
                <a:endParaRPr lang="de-CH" sz="900" dirty="0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3436671" y="3613102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8</a:t>
                </a:r>
                <a:endParaRPr lang="de-CH" sz="900" dirty="0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3774201" y="361310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9</a:t>
                </a:r>
                <a:endParaRPr lang="de-CH" sz="900" dirty="0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411173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10</a:t>
                </a:r>
                <a:endParaRPr lang="de-CH" sz="900" dirty="0"/>
              </a:p>
            </p:txBody>
          </p:sp>
        </p:grpSp>
        <p:sp>
          <p:nvSpPr>
            <p:cNvPr id="129" name="Rechteck 128"/>
            <p:cNvSpPr/>
            <p:nvPr/>
          </p:nvSpPr>
          <p:spPr>
            <a:xfrm>
              <a:off x="1073963" y="4554943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Abgerundetes Rechteck 129"/>
            <p:cNvSpPr/>
            <p:nvPr/>
          </p:nvSpPr>
          <p:spPr>
            <a:xfrm>
              <a:off x="4278733" y="5114734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5540765" y="4641480"/>
              <a:ext cx="1395300" cy="300600"/>
              <a:chOff x="2497725" y="3277108"/>
              <a:chExt cx="1307163" cy="312985"/>
            </a:xfrm>
          </p:grpSpPr>
          <p:sp>
            <p:nvSpPr>
              <p:cNvPr id="152" name="Abgerundetes Rechteck 15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53" name="Abgerundetes Rechteck 15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54" name="Abgerundetes Rechteck 15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55" name="Abgerundetes Rechteck 15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</p:grpSp>
        <p:grpSp>
          <p:nvGrpSpPr>
            <p:cNvPr id="169" name="Gruppieren 168"/>
            <p:cNvGrpSpPr/>
            <p:nvPr/>
          </p:nvGrpSpPr>
          <p:grpSpPr>
            <a:xfrm>
              <a:off x="5553060" y="5034046"/>
              <a:ext cx="1395300" cy="300600"/>
              <a:chOff x="3847849" y="3277106"/>
              <a:chExt cx="1307163" cy="312985"/>
            </a:xfrm>
          </p:grpSpPr>
          <p:sp>
            <p:nvSpPr>
              <p:cNvPr id="174" name="Abgerundetes Rechteck 173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75" name="Abgerundetes Rechteck 174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76" name="Abgerundetes Rechteck 175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77" name="Abgerundetes Rechteck 176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84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Breitbild</PresentationFormat>
  <Paragraphs>331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142</cp:revision>
  <dcterms:created xsi:type="dcterms:W3CDTF">2020-05-01T21:24:57Z</dcterms:created>
  <dcterms:modified xsi:type="dcterms:W3CDTF">2024-05-20T21:18:02Z</dcterms:modified>
</cp:coreProperties>
</file>