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64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04.09.2023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1" y="238064"/>
            <a:ext cx="3355655" cy="514381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59105" y="5012548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Breitbild</PresentationFormat>
  <Paragraphs>69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34</cp:revision>
  <dcterms:created xsi:type="dcterms:W3CDTF">2020-05-01T21:24:57Z</dcterms:created>
  <dcterms:modified xsi:type="dcterms:W3CDTF">2023-09-04T21:59:33Z</dcterms:modified>
</cp:coreProperties>
</file>