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8" r:id="rId3"/>
    <p:sldId id="259" r:id="rId4"/>
    <p:sldId id="256" r:id="rId5"/>
    <p:sldId id="261" r:id="rId6"/>
    <p:sldId id="262" r:id="rId7"/>
    <p:sldId id="263" r:id="rId8"/>
    <p:sldId id="267" r:id="rId9"/>
    <p:sldId id="266" r:id="rId10"/>
    <p:sldId id="264" r:id="rId11"/>
    <p:sldId id="265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6" d="100"/>
          <a:sy n="156" d="100"/>
        </p:scale>
        <p:origin x="414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12.05.2024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93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12.05.2024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96648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12.05.2024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7544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12.05.2024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68712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12.05.2024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35688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12.05.2024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15898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12.05.2024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3259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12.05.2024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6653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12.05.2024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09900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12.05.2024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50618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AE681-60E4-48A5-B7C1-E573E0E5AE9B}" type="datetimeFigureOut">
              <a:rPr lang="de-CH" smtClean="0"/>
              <a:t>12.05.2024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1327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AE681-60E4-48A5-B7C1-E573E0E5AE9B}" type="datetimeFigureOut">
              <a:rPr lang="de-CH" smtClean="0"/>
              <a:t>12.05.2024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C8396-3FEA-4180-84D2-A644C68C1E6B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466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191" y="238064"/>
            <a:ext cx="3355655" cy="5143816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8040" y="249645"/>
            <a:ext cx="1745650" cy="197492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0092" y="2268000"/>
            <a:ext cx="1733597" cy="148981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7318" y="3801242"/>
            <a:ext cx="1716434" cy="1586469"/>
          </a:xfrm>
          <a:prstGeom prst="rect">
            <a:avLst/>
          </a:prstGeom>
        </p:spPr>
      </p:pic>
      <p:cxnSp>
        <p:nvCxnSpPr>
          <p:cNvPr id="6" name="Gerade Verbindung mit Pfeil 5"/>
          <p:cNvCxnSpPr/>
          <p:nvPr/>
        </p:nvCxnSpPr>
        <p:spPr>
          <a:xfrm flipV="1">
            <a:off x="3549650" y="1165925"/>
            <a:ext cx="1822865" cy="812600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Gerade Verbindung mit Pfeil 7"/>
          <p:cNvCxnSpPr/>
          <p:nvPr/>
        </p:nvCxnSpPr>
        <p:spPr>
          <a:xfrm flipV="1">
            <a:off x="3651250" y="1273570"/>
            <a:ext cx="2724498" cy="836336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3651250" y="1792515"/>
            <a:ext cx="2724498" cy="185873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/>
          <p:nvPr/>
        </p:nvCxnSpPr>
        <p:spPr>
          <a:xfrm flipV="1">
            <a:off x="3454400" y="1165925"/>
            <a:ext cx="3840018" cy="2357793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Gerade Verbindung mit Pfeil 19"/>
          <p:cNvCxnSpPr/>
          <p:nvPr/>
        </p:nvCxnSpPr>
        <p:spPr>
          <a:xfrm flipV="1">
            <a:off x="3549650" y="1441125"/>
            <a:ext cx="1806821" cy="3867475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V="1">
            <a:off x="3746500" y="1496291"/>
            <a:ext cx="3485573" cy="368711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6459105" y="5012548"/>
            <a:ext cx="1160895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err="1" smtClean="0"/>
              <a:t>SmartCam</a:t>
            </a:r>
            <a:endParaRPr lang="de-CH" dirty="0"/>
          </a:p>
        </p:txBody>
      </p:sp>
      <p:cxnSp>
        <p:nvCxnSpPr>
          <p:cNvPr id="25" name="Gerade Verbindung mit Pfeil 24"/>
          <p:cNvCxnSpPr/>
          <p:nvPr/>
        </p:nvCxnSpPr>
        <p:spPr>
          <a:xfrm flipV="1">
            <a:off x="3340108" y="756404"/>
            <a:ext cx="1937157" cy="1107459"/>
          </a:xfrm>
          <a:prstGeom prst="straightConnector1">
            <a:avLst/>
          </a:prstGeom>
          <a:ln w="5715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831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1131669" y="20274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1131669" y="20274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945970" y="23064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860171" y="31510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173" name="Gruppieren 172"/>
          <p:cNvGrpSpPr/>
          <p:nvPr/>
        </p:nvGrpSpPr>
        <p:grpSpPr>
          <a:xfrm>
            <a:off x="3432913" y="1224937"/>
            <a:ext cx="4555957" cy="4547820"/>
            <a:chOff x="3432913" y="1224937"/>
            <a:chExt cx="4555957" cy="4547820"/>
          </a:xfrm>
        </p:grpSpPr>
        <p:sp>
          <p:nvSpPr>
            <p:cNvPr id="83" name="Ellipse 82"/>
            <p:cNvSpPr/>
            <p:nvPr/>
          </p:nvSpPr>
          <p:spPr>
            <a:xfrm>
              <a:off x="6105837" y="2776092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4" name="Ellipse 83"/>
            <p:cNvSpPr/>
            <p:nvPr/>
          </p:nvSpPr>
          <p:spPr>
            <a:xfrm>
              <a:off x="6105837" y="3879861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5" name="Ellipse 84"/>
            <p:cNvSpPr/>
            <p:nvPr/>
          </p:nvSpPr>
          <p:spPr>
            <a:xfrm>
              <a:off x="7896816" y="411710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763486" y="5673886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7" name="Ellipse 86"/>
            <p:cNvSpPr/>
            <p:nvPr/>
          </p:nvSpPr>
          <p:spPr>
            <a:xfrm>
              <a:off x="4532012" y="545038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8" name="Ellipse 87"/>
            <p:cNvSpPr/>
            <p:nvPr/>
          </p:nvSpPr>
          <p:spPr>
            <a:xfrm>
              <a:off x="3432913" y="4122198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89" name="Ellipse 88"/>
            <p:cNvSpPr/>
            <p:nvPr/>
          </p:nvSpPr>
          <p:spPr>
            <a:xfrm>
              <a:off x="5655732" y="5471475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0" name="Ellipse 89"/>
            <p:cNvSpPr/>
            <p:nvPr/>
          </p:nvSpPr>
          <p:spPr>
            <a:xfrm>
              <a:off x="5201224" y="5015267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1" name="Ellipse 90"/>
            <p:cNvSpPr/>
            <p:nvPr/>
          </p:nvSpPr>
          <p:spPr>
            <a:xfrm>
              <a:off x="5201224" y="3892007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2" name="Ellipse 91"/>
            <p:cNvSpPr/>
            <p:nvPr/>
          </p:nvSpPr>
          <p:spPr>
            <a:xfrm>
              <a:off x="5200282" y="2767478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Ellipse 92"/>
            <p:cNvSpPr/>
            <p:nvPr/>
          </p:nvSpPr>
          <p:spPr>
            <a:xfrm>
              <a:off x="5214658" y="1662272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4" name="Ellipse 93"/>
            <p:cNvSpPr/>
            <p:nvPr/>
          </p:nvSpPr>
          <p:spPr>
            <a:xfrm>
              <a:off x="5660402" y="1224937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6102736" y="1653298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6114937" y="5009721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3643790" y="433287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7673314" y="4331959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66" name="Ellipse 165"/>
            <p:cNvSpPr/>
            <p:nvPr/>
          </p:nvSpPr>
          <p:spPr>
            <a:xfrm>
              <a:off x="6558031" y="5680703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2" name="Ellipse 171"/>
            <p:cNvSpPr/>
            <p:nvPr/>
          </p:nvSpPr>
          <p:spPr>
            <a:xfrm>
              <a:off x="6771786" y="5450384"/>
              <a:ext cx="92054" cy="92054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175" name="Gerader Verbinder 174"/>
          <p:cNvCxnSpPr>
            <a:stCxn id="94" idx="3"/>
            <a:endCxn id="93" idx="7"/>
          </p:cNvCxnSpPr>
          <p:nvPr/>
        </p:nvCxnSpPr>
        <p:spPr>
          <a:xfrm flipH="1">
            <a:off x="5293231" y="1303510"/>
            <a:ext cx="380652" cy="3722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Gerader Verbinder 177"/>
          <p:cNvCxnSpPr>
            <a:stCxn id="93" idx="4"/>
            <a:endCxn id="92" idx="0"/>
          </p:cNvCxnSpPr>
          <p:nvPr/>
        </p:nvCxnSpPr>
        <p:spPr>
          <a:xfrm flipH="1">
            <a:off x="5246309" y="1754326"/>
            <a:ext cx="14376" cy="10131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>
            <a:stCxn id="100" idx="4"/>
            <a:endCxn id="83" idx="0"/>
          </p:cNvCxnSpPr>
          <p:nvPr/>
        </p:nvCxnSpPr>
        <p:spPr>
          <a:xfrm>
            <a:off x="6148763" y="1745352"/>
            <a:ext cx="3101" cy="1030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Gerader Verbinder 183"/>
          <p:cNvCxnSpPr>
            <a:stCxn id="94" idx="5"/>
            <a:endCxn id="100" idx="1"/>
          </p:cNvCxnSpPr>
          <p:nvPr/>
        </p:nvCxnSpPr>
        <p:spPr>
          <a:xfrm>
            <a:off x="5738975" y="1303510"/>
            <a:ext cx="377242" cy="3632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/>
          <p:cNvCxnSpPr>
            <a:stCxn id="92" idx="3"/>
            <a:endCxn id="88" idx="7"/>
          </p:cNvCxnSpPr>
          <p:nvPr/>
        </p:nvCxnSpPr>
        <p:spPr>
          <a:xfrm flipH="1">
            <a:off x="3511486" y="2846051"/>
            <a:ext cx="1702277" cy="1289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83" idx="5"/>
            <a:endCxn id="85" idx="1"/>
          </p:cNvCxnSpPr>
          <p:nvPr/>
        </p:nvCxnSpPr>
        <p:spPr>
          <a:xfrm>
            <a:off x="6184410" y="2854665"/>
            <a:ext cx="1725887" cy="1275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91" idx="2"/>
            <a:endCxn id="112" idx="6"/>
          </p:cNvCxnSpPr>
          <p:nvPr/>
        </p:nvCxnSpPr>
        <p:spPr>
          <a:xfrm flipH="1">
            <a:off x="3735844" y="3938034"/>
            <a:ext cx="1465380" cy="4408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Gerader Verbinder 197"/>
          <p:cNvCxnSpPr>
            <a:stCxn id="84" idx="6"/>
            <a:endCxn id="148" idx="2"/>
          </p:cNvCxnSpPr>
          <p:nvPr/>
        </p:nvCxnSpPr>
        <p:spPr>
          <a:xfrm>
            <a:off x="6197891" y="3925888"/>
            <a:ext cx="1475423" cy="4520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Gerader Verbinder 202"/>
          <p:cNvCxnSpPr>
            <a:stCxn id="88" idx="5"/>
            <a:endCxn id="112" idx="1"/>
          </p:cNvCxnSpPr>
          <p:nvPr/>
        </p:nvCxnSpPr>
        <p:spPr>
          <a:xfrm>
            <a:off x="3511486" y="4200771"/>
            <a:ext cx="145785" cy="145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Gerader Verbinder 205"/>
          <p:cNvCxnSpPr>
            <a:stCxn id="85" idx="3"/>
            <a:endCxn id="148" idx="7"/>
          </p:cNvCxnSpPr>
          <p:nvPr/>
        </p:nvCxnSpPr>
        <p:spPr>
          <a:xfrm flipH="1">
            <a:off x="7751887" y="4195677"/>
            <a:ext cx="158410" cy="14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91" idx="4"/>
            <a:endCxn id="90" idx="0"/>
          </p:cNvCxnSpPr>
          <p:nvPr/>
        </p:nvCxnSpPr>
        <p:spPr>
          <a:xfrm>
            <a:off x="5247251" y="3984061"/>
            <a:ext cx="0" cy="10312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84" idx="4"/>
            <a:endCxn id="111" idx="0"/>
          </p:cNvCxnSpPr>
          <p:nvPr/>
        </p:nvCxnSpPr>
        <p:spPr>
          <a:xfrm>
            <a:off x="6151864" y="3971915"/>
            <a:ext cx="9100" cy="1037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90" idx="3"/>
            <a:endCxn id="87" idx="7"/>
          </p:cNvCxnSpPr>
          <p:nvPr/>
        </p:nvCxnSpPr>
        <p:spPr>
          <a:xfrm flipH="1">
            <a:off x="4610585" y="5093840"/>
            <a:ext cx="604120" cy="3700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72" idx="1"/>
            <a:endCxn id="111" idx="5"/>
          </p:cNvCxnSpPr>
          <p:nvPr/>
        </p:nvCxnSpPr>
        <p:spPr>
          <a:xfrm flipH="1" flipV="1">
            <a:off x="6193510" y="5088294"/>
            <a:ext cx="591757" cy="3755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89" idx="2"/>
            <a:endCxn id="86" idx="7"/>
          </p:cNvCxnSpPr>
          <p:nvPr/>
        </p:nvCxnSpPr>
        <p:spPr>
          <a:xfrm flipH="1">
            <a:off x="4842059" y="5517502"/>
            <a:ext cx="813673" cy="169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89" idx="6"/>
            <a:endCxn id="166" idx="1"/>
          </p:cNvCxnSpPr>
          <p:nvPr/>
        </p:nvCxnSpPr>
        <p:spPr>
          <a:xfrm>
            <a:off x="5747786" y="5517502"/>
            <a:ext cx="823726" cy="176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87" idx="5"/>
            <a:endCxn id="86" idx="1"/>
          </p:cNvCxnSpPr>
          <p:nvPr/>
        </p:nvCxnSpPr>
        <p:spPr>
          <a:xfrm>
            <a:off x="4610585" y="5528957"/>
            <a:ext cx="166382" cy="1584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66" idx="7"/>
            <a:endCxn id="172" idx="3"/>
          </p:cNvCxnSpPr>
          <p:nvPr/>
        </p:nvCxnSpPr>
        <p:spPr>
          <a:xfrm flipV="1">
            <a:off x="6636604" y="5528957"/>
            <a:ext cx="148663" cy="1652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04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83" name="Ellipse 82"/>
          <p:cNvSpPr/>
          <p:nvPr/>
        </p:nvSpPr>
        <p:spPr>
          <a:xfrm>
            <a:off x="6105837" y="277609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4" name="Ellipse 83"/>
          <p:cNvSpPr/>
          <p:nvPr/>
        </p:nvSpPr>
        <p:spPr>
          <a:xfrm>
            <a:off x="6105837" y="387986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6" name="Ellipse 85"/>
          <p:cNvSpPr/>
          <p:nvPr/>
        </p:nvSpPr>
        <p:spPr>
          <a:xfrm>
            <a:off x="4763486" y="5673886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7" name="Ellipse 86"/>
          <p:cNvSpPr/>
          <p:nvPr/>
        </p:nvSpPr>
        <p:spPr>
          <a:xfrm>
            <a:off x="4532012" y="5450384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9" name="Ellipse 88"/>
          <p:cNvSpPr/>
          <p:nvPr/>
        </p:nvSpPr>
        <p:spPr>
          <a:xfrm>
            <a:off x="5655732" y="5471475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1" name="Ellipse 90"/>
          <p:cNvSpPr/>
          <p:nvPr/>
        </p:nvSpPr>
        <p:spPr>
          <a:xfrm>
            <a:off x="5201224" y="389200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2" name="Ellipse 91"/>
          <p:cNvSpPr/>
          <p:nvPr/>
        </p:nvSpPr>
        <p:spPr>
          <a:xfrm>
            <a:off x="5200282" y="276747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3" name="Ellipse 92"/>
          <p:cNvSpPr/>
          <p:nvPr/>
        </p:nvSpPr>
        <p:spPr>
          <a:xfrm>
            <a:off x="5214658" y="166227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0" name="Ellipse 99"/>
          <p:cNvSpPr/>
          <p:nvPr/>
        </p:nvSpPr>
        <p:spPr>
          <a:xfrm>
            <a:off x="6102736" y="165329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6" name="Ellipse 165"/>
          <p:cNvSpPr/>
          <p:nvPr/>
        </p:nvSpPr>
        <p:spPr>
          <a:xfrm>
            <a:off x="6558031" y="5680703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2" name="Ellipse 171"/>
          <p:cNvSpPr/>
          <p:nvPr/>
        </p:nvSpPr>
        <p:spPr>
          <a:xfrm>
            <a:off x="6771786" y="5450384"/>
            <a:ext cx="92054" cy="92054"/>
          </a:xfrm>
          <a:prstGeom prst="ellipse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8" name="Gerader Verbinder 177"/>
          <p:cNvCxnSpPr>
            <a:stCxn id="93" idx="4"/>
            <a:endCxn id="92" idx="0"/>
          </p:cNvCxnSpPr>
          <p:nvPr/>
        </p:nvCxnSpPr>
        <p:spPr>
          <a:xfrm flipH="1">
            <a:off x="5246309" y="1754326"/>
            <a:ext cx="14376" cy="10131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>
            <a:stCxn id="100" idx="4"/>
            <a:endCxn id="83" idx="0"/>
          </p:cNvCxnSpPr>
          <p:nvPr/>
        </p:nvCxnSpPr>
        <p:spPr>
          <a:xfrm>
            <a:off x="6148763" y="1745352"/>
            <a:ext cx="3101" cy="1030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r Verbinder 208"/>
          <p:cNvCxnSpPr>
            <a:stCxn id="106" idx="4"/>
            <a:endCxn id="105" idx="0"/>
          </p:cNvCxnSpPr>
          <p:nvPr/>
        </p:nvCxnSpPr>
        <p:spPr>
          <a:xfrm>
            <a:off x="5480569" y="4219545"/>
            <a:ext cx="5979" cy="78383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Gerader Verbinder 211"/>
          <p:cNvCxnSpPr>
            <a:stCxn id="165" idx="4"/>
            <a:endCxn id="142" idx="0"/>
          </p:cNvCxnSpPr>
          <p:nvPr/>
        </p:nvCxnSpPr>
        <p:spPr>
          <a:xfrm>
            <a:off x="5933552" y="4195677"/>
            <a:ext cx="3535" cy="82166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105" idx="3"/>
            <a:endCxn id="87" idx="7"/>
          </p:cNvCxnSpPr>
          <p:nvPr/>
        </p:nvCxnSpPr>
        <p:spPr>
          <a:xfrm flipH="1">
            <a:off x="4610585" y="5081953"/>
            <a:ext cx="843417" cy="38191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Gerader Verbinder 218"/>
          <p:cNvCxnSpPr>
            <a:stCxn id="172" idx="1"/>
            <a:endCxn id="142" idx="5"/>
          </p:cNvCxnSpPr>
          <p:nvPr/>
        </p:nvCxnSpPr>
        <p:spPr>
          <a:xfrm flipH="1" flipV="1">
            <a:off x="5969633" y="5095910"/>
            <a:ext cx="815634" cy="36795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89" idx="2"/>
            <a:endCxn id="86" idx="7"/>
          </p:cNvCxnSpPr>
          <p:nvPr/>
        </p:nvCxnSpPr>
        <p:spPr>
          <a:xfrm flipH="1">
            <a:off x="4842059" y="5517502"/>
            <a:ext cx="813673" cy="1698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89" idx="6"/>
            <a:endCxn id="166" idx="1"/>
          </p:cNvCxnSpPr>
          <p:nvPr/>
        </p:nvCxnSpPr>
        <p:spPr>
          <a:xfrm>
            <a:off x="5747786" y="5517502"/>
            <a:ext cx="823726" cy="176682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87" idx="5"/>
            <a:endCxn id="86" idx="1"/>
          </p:cNvCxnSpPr>
          <p:nvPr/>
        </p:nvCxnSpPr>
        <p:spPr>
          <a:xfrm>
            <a:off x="4610585" y="5528957"/>
            <a:ext cx="166382" cy="15841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66" idx="7"/>
            <a:endCxn id="172" idx="3"/>
          </p:cNvCxnSpPr>
          <p:nvPr/>
        </p:nvCxnSpPr>
        <p:spPr>
          <a:xfrm flipV="1">
            <a:off x="6636604" y="5528957"/>
            <a:ext cx="148663" cy="165227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Ellipse 1"/>
          <p:cNvSpPr/>
          <p:nvPr/>
        </p:nvSpPr>
        <p:spPr>
          <a:xfrm>
            <a:off x="4736897" y="1356270"/>
            <a:ext cx="1933334" cy="2935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grpSp>
        <p:nvGrpSpPr>
          <p:cNvPr id="4" name="Gruppieren 3"/>
          <p:cNvGrpSpPr/>
          <p:nvPr/>
        </p:nvGrpSpPr>
        <p:grpSpPr>
          <a:xfrm rot="20735317">
            <a:off x="3958623" y="917514"/>
            <a:ext cx="3537257" cy="3565615"/>
            <a:chOff x="3349857" y="463602"/>
            <a:chExt cx="4675267" cy="4712749"/>
          </a:xfrm>
        </p:grpSpPr>
        <p:sp>
          <p:nvSpPr>
            <p:cNvPr id="3" name="Rechteck 2"/>
            <p:cNvSpPr/>
            <p:nvPr/>
          </p:nvSpPr>
          <p:spPr>
            <a:xfrm rot="19695638">
              <a:off x="5507093" y="2031601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4" name="Rechteck 173"/>
            <p:cNvSpPr/>
            <p:nvPr/>
          </p:nvSpPr>
          <p:spPr>
            <a:xfrm rot="19725588">
              <a:off x="3349857" y="3341888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6" name="Rechteck 175"/>
            <p:cNvSpPr/>
            <p:nvPr/>
          </p:nvSpPr>
          <p:spPr>
            <a:xfrm rot="3613487">
              <a:off x="5063322" y="3786743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177" name="Rechteck 176"/>
            <p:cNvSpPr/>
            <p:nvPr/>
          </p:nvSpPr>
          <p:spPr>
            <a:xfrm rot="3613487">
              <a:off x="3804802" y="1592025"/>
              <a:ext cx="2518031" cy="261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6543837" y="143368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4765802" y="412237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5675127" y="275023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5440521" y="500338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5434542" y="412749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4785022" y="143416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4317710" y="410419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6996671" y="120293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4312803" y="122086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6556942" y="411862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5891060" y="501733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1277617" y="4281775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7005620" y="411949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860171" y="31510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878771" y="425163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338432" y="418972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5887525" y="410362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32" name="Textfeld 231"/>
          <p:cNvSpPr txBox="1"/>
          <p:nvPr/>
        </p:nvSpPr>
        <p:spPr>
          <a:xfrm>
            <a:off x="9006070" y="1980909"/>
            <a:ext cx="2015295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Ellipse (-3,-9, 6,13)</a:t>
            </a:r>
          </a:p>
          <a:p>
            <a:r>
              <a:rPr lang="de-CH" dirty="0" smtClean="0"/>
              <a:t>Line (2p, -6,-10,6,3)</a:t>
            </a:r>
          </a:p>
          <a:p>
            <a:r>
              <a:rPr lang="de-CH" dirty="0"/>
              <a:t>Line </a:t>
            </a:r>
            <a:r>
              <a:rPr lang="de-CH" dirty="0" smtClean="0"/>
              <a:t>(2p</a:t>
            </a:r>
            <a:r>
              <a:rPr lang="de-CH" dirty="0"/>
              <a:t>, </a:t>
            </a:r>
            <a:r>
              <a:rPr lang="de-CH" dirty="0" smtClean="0"/>
              <a:t>6</a:t>
            </a:r>
            <a:r>
              <a:rPr lang="de-CH" dirty="0"/>
              <a:t>,-10</a:t>
            </a:r>
            <a:r>
              <a:rPr lang="de-CH" dirty="0" smtClean="0"/>
              <a:t>,-6,3)</a:t>
            </a:r>
          </a:p>
          <a:p>
            <a:r>
              <a:rPr lang="de-CH" dirty="0" smtClean="0"/>
              <a:t>Pt(-1,3)</a:t>
            </a:r>
            <a:endParaRPr lang="de-CH" dirty="0"/>
          </a:p>
          <a:p>
            <a:r>
              <a:rPr lang="de-CH" dirty="0"/>
              <a:t>Pt(-</a:t>
            </a:r>
            <a:r>
              <a:rPr lang="de-CH" dirty="0" smtClean="0"/>
              <a:t>1,7)</a:t>
            </a:r>
            <a:endParaRPr lang="de-CH" dirty="0"/>
          </a:p>
          <a:p>
            <a:r>
              <a:rPr lang="de-CH" dirty="0"/>
              <a:t>Pt</a:t>
            </a:r>
            <a:r>
              <a:rPr lang="de-CH" dirty="0" smtClean="0"/>
              <a:t>(-5,9)</a:t>
            </a:r>
            <a:endParaRPr lang="de-CH" dirty="0"/>
          </a:p>
          <a:p>
            <a:r>
              <a:rPr lang="de-CH" dirty="0"/>
              <a:t>Pt</a:t>
            </a:r>
            <a:r>
              <a:rPr lang="de-CH" dirty="0" smtClean="0"/>
              <a:t>(-4,10)</a:t>
            </a:r>
            <a:endParaRPr lang="de-CH" dirty="0"/>
          </a:p>
          <a:p>
            <a:r>
              <a:rPr lang="de-CH" dirty="0" smtClean="0"/>
              <a:t>Pt(0,9)</a:t>
            </a:r>
            <a:endParaRPr lang="de-CH" dirty="0"/>
          </a:p>
          <a:p>
            <a:r>
              <a:rPr lang="de-CH" dirty="0" smtClean="0"/>
              <a:t>Pt(4,10)</a:t>
            </a:r>
            <a:endParaRPr lang="de-CH" dirty="0"/>
          </a:p>
          <a:p>
            <a:r>
              <a:rPr lang="de-CH" dirty="0" smtClean="0"/>
              <a:t>Pt(5,9)</a:t>
            </a:r>
            <a:endParaRPr lang="de-CH" dirty="0"/>
          </a:p>
          <a:p>
            <a:r>
              <a:rPr lang="de-CH" dirty="0" smtClean="0"/>
              <a:t>Pt(1,7)</a:t>
            </a:r>
            <a:endParaRPr lang="de-CH" dirty="0"/>
          </a:p>
          <a:p>
            <a:r>
              <a:rPr lang="de-CH" dirty="0" smtClean="0"/>
              <a:t>Pt(1,3)</a:t>
            </a:r>
            <a:endParaRPr lang="de-CH" dirty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60890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34" y="66232"/>
            <a:ext cx="1320609" cy="202433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4990907" y="2307759"/>
            <a:ext cx="3412124" cy="226442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 rotWithShape="1">
          <a:blip r:embed="rId2"/>
          <a:srcRect t="5727" b="66833"/>
          <a:stretch/>
        </p:blipFill>
        <p:spPr>
          <a:xfrm>
            <a:off x="1602543" y="908545"/>
            <a:ext cx="3355655" cy="1411490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 rotWithShape="1">
          <a:blip r:embed="rId2"/>
          <a:srcRect t="33431" b="45571"/>
          <a:stretch/>
        </p:blipFill>
        <p:spPr>
          <a:xfrm>
            <a:off x="1602543" y="2307859"/>
            <a:ext cx="3355655" cy="1080097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 rotWithShape="1">
          <a:blip r:embed="rId2"/>
          <a:srcRect t="54548" b="22784"/>
          <a:stretch/>
        </p:blipFill>
        <p:spPr>
          <a:xfrm>
            <a:off x="1602543" y="4572189"/>
            <a:ext cx="3355655" cy="1166014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 rotWithShape="1">
          <a:blip r:embed="rId2"/>
          <a:srcRect t="76978"/>
          <a:stretch/>
        </p:blipFill>
        <p:spPr>
          <a:xfrm>
            <a:off x="1602543" y="3387956"/>
            <a:ext cx="3355655" cy="1184233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0486" y="2311333"/>
            <a:ext cx="3355655" cy="1123648"/>
          </a:xfrm>
          <a:prstGeom prst="rect">
            <a:avLst/>
          </a:prstGeom>
        </p:spPr>
      </p:pic>
      <p:pic>
        <p:nvPicPr>
          <p:cNvPr id="13" name="Grafik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568" y="2327030"/>
            <a:ext cx="3383890" cy="1079145"/>
          </a:xfrm>
          <a:prstGeom prst="rect">
            <a:avLst/>
          </a:prstGeom>
        </p:spPr>
      </p:pic>
      <p:sp>
        <p:nvSpPr>
          <p:cNvPr id="14" name="Textfeld 13"/>
          <p:cNvSpPr txBox="1"/>
          <p:nvPr/>
        </p:nvSpPr>
        <p:spPr>
          <a:xfrm>
            <a:off x="2822980" y="208655"/>
            <a:ext cx="65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BASE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6149187" y="208655"/>
            <a:ext cx="863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DRONE</a:t>
            </a:r>
            <a:endParaRPr lang="de-CH" dirty="0"/>
          </a:p>
        </p:txBody>
      </p:sp>
      <p:sp>
        <p:nvSpPr>
          <p:cNvPr id="16" name="Textfeld 15"/>
          <p:cNvSpPr txBox="1"/>
          <p:nvPr/>
        </p:nvSpPr>
        <p:spPr>
          <a:xfrm>
            <a:off x="9474405" y="22204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6DOF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8489801" y="2307759"/>
            <a:ext cx="3412124" cy="2264429"/>
          </a:xfrm>
          <a:prstGeom prst="rect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9141" y="3406175"/>
            <a:ext cx="1691733" cy="794602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5358073" y="4222127"/>
            <a:ext cx="791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ZOOM</a:t>
            </a:r>
            <a:endParaRPr lang="de-CH" dirty="0"/>
          </a:p>
        </p:txBody>
      </p:sp>
      <p:sp>
        <p:nvSpPr>
          <p:cNvPr id="20" name="Textfeld 19"/>
          <p:cNvSpPr txBox="1"/>
          <p:nvPr/>
        </p:nvSpPr>
        <p:spPr>
          <a:xfrm>
            <a:off x="2031866" y="3601631"/>
            <a:ext cx="791114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de-CH" dirty="0" smtClean="0"/>
              <a:t>ZOOM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2674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217359" y="217356"/>
            <a:ext cx="6408295" cy="4159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/>
          <p:cNvSpPr txBox="1"/>
          <p:nvPr/>
        </p:nvSpPr>
        <p:spPr>
          <a:xfrm>
            <a:off x="861935" y="682052"/>
            <a:ext cx="146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Cockpit</a:t>
            </a:r>
          </a:p>
          <a:p>
            <a:r>
              <a:rPr lang="de-CH" dirty="0" err="1" smtClean="0"/>
              <a:t>External</a:t>
            </a:r>
            <a:endParaRPr lang="de-CH" dirty="0" smtClean="0"/>
          </a:p>
          <a:p>
            <a:r>
              <a:rPr lang="de-CH" dirty="0" err="1" smtClean="0"/>
              <a:t>Drone</a:t>
            </a:r>
            <a:endParaRPr lang="de-CH" dirty="0" smtClean="0"/>
          </a:p>
          <a:p>
            <a:r>
              <a:rPr lang="de-CH" dirty="0" err="1" smtClean="0"/>
              <a:t>Drone</a:t>
            </a:r>
            <a:r>
              <a:rPr lang="de-CH" dirty="0" smtClean="0"/>
              <a:t> Plane</a:t>
            </a:r>
          </a:p>
          <a:p>
            <a:r>
              <a:rPr lang="de-CH" dirty="0" err="1" smtClean="0"/>
              <a:t>Ground</a:t>
            </a:r>
            <a:endParaRPr lang="de-CH" dirty="0" smtClean="0"/>
          </a:p>
          <a:p>
            <a:r>
              <a:rPr lang="de-CH" dirty="0" err="1" smtClean="0"/>
              <a:t>ShowCase</a:t>
            </a:r>
            <a:endParaRPr lang="de-CH" dirty="0"/>
          </a:p>
        </p:txBody>
      </p:sp>
      <p:sp>
        <p:nvSpPr>
          <p:cNvPr id="4" name="Ellipse 3"/>
          <p:cNvSpPr/>
          <p:nvPr/>
        </p:nvSpPr>
        <p:spPr>
          <a:xfrm>
            <a:off x="502171" y="704537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Ellipse 4"/>
          <p:cNvSpPr/>
          <p:nvPr/>
        </p:nvSpPr>
        <p:spPr>
          <a:xfrm>
            <a:off x="509665" y="1049311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Ellipse 5"/>
          <p:cNvSpPr/>
          <p:nvPr/>
        </p:nvSpPr>
        <p:spPr>
          <a:xfrm>
            <a:off x="502170" y="1394085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/>
          <p:cNvSpPr/>
          <p:nvPr/>
        </p:nvSpPr>
        <p:spPr>
          <a:xfrm>
            <a:off x="524654" y="1738859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Ellipse 7"/>
          <p:cNvSpPr/>
          <p:nvPr/>
        </p:nvSpPr>
        <p:spPr>
          <a:xfrm>
            <a:off x="524654" y="2042409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Ellipse 8"/>
          <p:cNvSpPr/>
          <p:nvPr/>
        </p:nvSpPr>
        <p:spPr>
          <a:xfrm>
            <a:off x="2593304" y="655820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Ellipse 9"/>
          <p:cNvSpPr/>
          <p:nvPr/>
        </p:nvSpPr>
        <p:spPr>
          <a:xfrm>
            <a:off x="2600798" y="1000594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Ellipse 10"/>
          <p:cNvSpPr/>
          <p:nvPr/>
        </p:nvSpPr>
        <p:spPr>
          <a:xfrm>
            <a:off x="2593303" y="1345368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Ellipse 11"/>
          <p:cNvSpPr/>
          <p:nvPr/>
        </p:nvSpPr>
        <p:spPr>
          <a:xfrm>
            <a:off x="2615787" y="1690142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Textfeld 13"/>
          <p:cNvSpPr txBox="1"/>
          <p:nvPr/>
        </p:nvSpPr>
        <p:spPr>
          <a:xfrm>
            <a:off x="3005532" y="606704"/>
            <a:ext cx="14690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err="1" smtClean="0"/>
              <a:t>Locked</a:t>
            </a:r>
            <a:endParaRPr lang="de-CH" dirty="0" smtClean="0"/>
          </a:p>
          <a:p>
            <a:r>
              <a:rPr lang="de-CH" dirty="0" err="1" smtClean="0"/>
              <a:t>Unlocked</a:t>
            </a:r>
            <a:endParaRPr lang="de-CH" dirty="0" smtClean="0"/>
          </a:p>
          <a:p>
            <a:r>
              <a:rPr lang="de-CH" dirty="0" err="1" smtClean="0"/>
              <a:t>QuickView</a:t>
            </a:r>
            <a:endParaRPr lang="de-CH" dirty="0" smtClean="0"/>
          </a:p>
          <a:p>
            <a:r>
              <a:rPr lang="de-CH" dirty="0" smtClean="0"/>
              <a:t>Smart</a:t>
            </a:r>
          </a:p>
          <a:p>
            <a:r>
              <a:rPr lang="de-CH" dirty="0" smtClean="0"/>
              <a:t>Instrument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682053" y="312920"/>
            <a:ext cx="914400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State</a:t>
            </a:r>
            <a:endParaRPr lang="de-CH" dirty="0"/>
          </a:p>
        </p:txBody>
      </p:sp>
      <p:sp>
        <p:nvSpPr>
          <p:cNvPr id="16" name="Rechteck 15"/>
          <p:cNvSpPr/>
          <p:nvPr/>
        </p:nvSpPr>
        <p:spPr>
          <a:xfrm>
            <a:off x="2750698" y="284415"/>
            <a:ext cx="1274162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SubState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4624469" y="312920"/>
            <a:ext cx="1274162" cy="3447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ViewType</a:t>
            </a:r>
            <a:endParaRPr lang="de-CH" dirty="0"/>
          </a:p>
        </p:txBody>
      </p:sp>
      <p:sp>
        <p:nvSpPr>
          <p:cNvPr id="18" name="Ellipse 17"/>
          <p:cNvSpPr/>
          <p:nvPr/>
        </p:nvSpPr>
        <p:spPr>
          <a:xfrm>
            <a:off x="4579500" y="783636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9" name="Ellipse 18"/>
          <p:cNvSpPr/>
          <p:nvPr/>
        </p:nvSpPr>
        <p:spPr>
          <a:xfrm>
            <a:off x="4586994" y="1128410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Ellipse 19"/>
          <p:cNvSpPr/>
          <p:nvPr/>
        </p:nvSpPr>
        <p:spPr>
          <a:xfrm>
            <a:off x="4579499" y="1473184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1" name="Ellipse 20"/>
          <p:cNvSpPr/>
          <p:nvPr/>
        </p:nvSpPr>
        <p:spPr>
          <a:xfrm>
            <a:off x="4601983" y="1817958"/>
            <a:ext cx="254833" cy="254833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2" name="Textfeld 21"/>
          <p:cNvSpPr txBox="1"/>
          <p:nvPr/>
        </p:nvSpPr>
        <p:spPr>
          <a:xfrm>
            <a:off x="4991728" y="734520"/>
            <a:ext cx="14690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Default</a:t>
            </a:r>
          </a:p>
          <a:p>
            <a:r>
              <a:rPr lang="de-CH" dirty="0" smtClean="0"/>
              <a:t>Pilot</a:t>
            </a:r>
          </a:p>
          <a:p>
            <a:r>
              <a:rPr lang="de-CH" dirty="0" smtClean="0"/>
              <a:t>Instrument</a:t>
            </a:r>
          </a:p>
          <a:p>
            <a:r>
              <a:rPr lang="de-CH" dirty="0" smtClean="0"/>
              <a:t>Quick</a:t>
            </a:r>
          </a:p>
          <a:p>
            <a:r>
              <a:rPr lang="de-CH" dirty="0" err="1" smtClean="0"/>
              <a:t>External</a:t>
            </a:r>
            <a:endParaRPr lang="de-CH" dirty="0" smtClean="0"/>
          </a:p>
          <a:p>
            <a:r>
              <a:rPr lang="de-CH" dirty="0" smtClean="0"/>
              <a:t>Other</a:t>
            </a:r>
            <a:endParaRPr lang="de-CH" dirty="0"/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654" y="290122"/>
            <a:ext cx="4029400" cy="365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27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6092929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8684955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9702593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5047635" y="120614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170781" y="2211796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1153143" y="2211796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5047635" y="903807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NAV1</a:t>
            </a:r>
            <a:endParaRPr lang="de-CH" dirty="0"/>
          </a:p>
        </p:txBody>
      </p:sp>
      <p:sp>
        <p:nvSpPr>
          <p:cNvPr id="17" name="Rechteck 16"/>
          <p:cNvSpPr/>
          <p:nvPr/>
        </p:nvSpPr>
        <p:spPr>
          <a:xfrm>
            <a:off x="8690485" y="903807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GPS</a:t>
            </a:r>
            <a:endParaRPr lang="de-CH" dirty="0"/>
          </a:p>
        </p:txBody>
      </p:sp>
      <p:sp>
        <p:nvSpPr>
          <p:cNvPr id="18" name="Rechteck 17"/>
          <p:cNvSpPr/>
          <p:nvPr/>
        </p:nvSpPr>
        <p:spPr>
          <a:xfrm>
            <a:off x="216621" y="2211796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DME</a:t>
            </a:r>
            <a:endParaRPr lang="de-CH" dirty="0"/>
          </a:p>
        </p:txBody>
      </p:sp>
      <p:sp>
        <p:nvSpPr>
          <p:cNvPr id="26" name="Rechteck 25"/>
          <p:cNvSpPr/>
          <p:nvPr/>
        </p:nvSpPr>
        <p:spPr>
          <a:xfrm>
            <a:off x="5047635" y="3804623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28" name="Rechteck 27"/>
          <p:cNvSpPr/>
          <p:nvPr/>
        </p:nvSpPr>
        <p:spPr>
          <a:xfrm>
            <a:off x="5047635" y="1599744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DIS     DTK     BRG</a:t>
            </a:r>
            <a:endParaRPr lang="de-CH" dirty="0"/>
          </a:p>
        </p:txBody>
      </p:sp>
      <p:sp>
        <p:nvSpPr>
          <p:cNvPr id="29" name="Rechteck 28"/>
          <p:cNvSpPr/>
          <p:nvPr/>
        </p:nvSpPr>
        <p:spPr>
          <a:xfrm>
            <a:off x="5047635" y="2807269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GS      TRK     ETE</a:t>
            </a:r>
            <a:endParaRPr lang="de-CH" dirty="0"/>
          </a:p>
        </p:txBody>
      </p:sp>
      <p:sp>
        <p:nvSpPr>
          <p:cNvPr id="30" name="Rechteck 29"/>
          <p:cNvSpPr/>
          <p:nvPr/>
        </p:nvSpPr>
        <p:spPr>
          <a:xfrm>
            <a:off x="5047635" y="196476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_.__    ___     ___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5047635" y="240629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0.0      ___    __:__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5956504" y="4147523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5984157" y="903807"/>
            <a:ext cx="1176184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9623320" y="903807"/>
            <a:ext cx="1176184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 rot="16200000">
            <a:off x="6511412" y="3647927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36" name="Rechteck 35"/>
          <p:cNvSpPr/>
          <p:nvPr/>
        </p:nvSpPr>
        <p:spPr>
          <a:xfrm>
            <a:off x="7812957" y="3647928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684955" y="3804623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.   .   .   .   . ^ .   .   .   .   .</a:t>
            </a:r>
            <a:endParaRPr lang="de-CH" dirty="0"/>
          </a:p>
        </p:txBody>
      </p:sp>
      <p:sp>
        <p:nvSpPr>
          <p:cNvPr id="39" name="Rechteck 38"/>
          <p:cNvSpPr/>
          <p:nvPr/>
        </p:nvSpPr>
        <p:spPr>
          <a:xfrm>
            <a:off x="8684955" y="1599744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DIS     DTK     BRG</a:t>
            </a:r>
            <a:endParaRPr lang="de-CH" dirty="0"/>
          </a:p>
        </p:txBody>
      </p:sp>
      <p:sp>
        <p:nvSpPr>
          <p:cNvPr id="40" name="Rechteck 39"/>
          <p:cNvSpPr/>
          <p:nvPr/>
        </p:nvSpPr>
        <p:spPr>
          <a:xfrm>
            <a:off x="8684955" y="2807269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    GS      TRK     ETE</a:t>
            </a:r>
            <a:endParaRPr lang="de-CH" dirty="0"/>
          </a:p>
        </p:txBody>
      </p:sp>
      <p:sp>
        <p:nvSpPr>
          <p:cNvPr id="41" name="Rechteck 40"/>
          <p:cNvSpPr/>
          <p:nvPr/>
        </p:nvSpPr>
        <p:spPr>
          <a:xfrm>
            <a:off x="8684955" y="196476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_.__    ___     ___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2" name="Rechteck 41"/>
          <p:cNvSpPr/>
          <p:nvPr/>
        </p:nvSpPr>
        <p:spPr>
          <a:xfrm>
            <a:off x="8684955" y="2406296"/>
            <a:ext cx="2260190" cy="3429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>
                <a:solidFill>
                  <a:srgbClr val="00B050"/>
                </a:solidFill>
              </a:rPr>
              <a:t>    0.0      ___    __:__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3" name="Rechteck 42"/>
          <p:cNvSpPr/>
          <p:nvPr/>
        </p:nvSpPr>
        <p:spPr>
          <a:xfrm>
            <a:off x="9593824" y="4147523"/>
            <a:ext cx="442452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FF0000"/>
                </a:solidFill>
              </a:rPr>
              <a:t>X</a:t>
            </a:r>
            <a:endParaRPr lang="de-CH" dirty="0">
              <a:solidFill>
                <a:srgbClr val="FF0000"/>
              </a:solidFill>
            </a:endParaRPr>
          </a:p>
        </p:txBody>
      </p:sp>
      <p:sp>
        <p:nvSpPr>
          <p:cNvPr id="44" name="Rechteck 43"/>
          <p:cNvSpPr/>
          <p:nvPr/>
        </p:nvSpPr>
        <p:spPr>
          <a:xfrm>
            <a:off x="8684955" y="4532810"/>
            <a:ext cx="2260190" cy="34289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/>
                </a:solidFill>
              </a:rPr>
              <a:t>FROM</a:t>
            </a:r>
            <a:endParaRPr lang="de-CH" dirty="0">
              <a:solidFill>
                <a:schemeClr val="bg1"/>
              </a:solidFill>
            </a:endParaRPr>
          </a:p>
        </p:txBody>
      </p:sp>
      <p:sp>
        <p:nvSpPr>
          <p:cNvPr id="45" name="Rechteck 44"/>
          <p:cNvSpPr/>
          <p:nvPr/>
        </p:nvSpPr>
        <p:spPr>
          <a:xfrm>
            <a:off x="2168938" y="25487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46" name="Rechteck 45"/>
          <p:cNvSpPr/>
          <p:nvPr/>
        </p:nvSpPr>
        <p:spPr>
          <a:xfrm>
            <a:off x="1151300" y="28740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7" name="Rechteck 46"/>
          <p:cNvSpPr/>
          <p:nvPr/>
        </p:nvSpPr>
        <p:spPr>
          <a:xfrm>
            <a:off x="2168938" y="28740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123.22</a:t>
            </a:r>
            <a:endParaRPr lang="de-CH" dirty="0"/>
          </a:p>
        </p:txBody>
      </p:sp>
      <p:sp>
        <p:nvSpPr>
          <p:cNvPr id="48" name="Rechteck 47"/>
          <p:cNvSpPr/>
          <p:nvPr/>
        </p:nvSpPr>
        <p:spPr>
          <a:xfrm>
            <a:off x="1151300" y="25487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49" name="Rechteck 48"/>
          <p:cNvSpPr/>
          <p:nvPr/>
        </p:nvSpPr>
        <p:spPr>
          <a:xfrm>
            <a:off x="214778" y="2548709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ADF1</a:t>
            </a:r>
            <a:endParaRPr lang="de-CH" dirty="0"/>
          </a:p>
        </p:txBody>
      </p:sp>
      <p:sp>
        <p:nvSpPr>
          <p:cNvPr id="50" name="Rechteck 49"/>
          <p:cNvSpPr/>
          <p:nvPr/>
        </p:nvSpPr>
        <p:spPr>
          <a:xfrm>
            <a:off x="214778" y="28740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ADF2</a:t>
            </a:r>
            <a:endParaRPr lang="de-CH" dirty="0"/>
          </a:p>
        </p:txBody>
      </p:sp>
      <p:sp>
        <p:nvSpPr>
          <p:cNvPr id="51" name="Rechteck 50"/>
          <p:cNvSpPr/>
          <p:nvPr/>
        </p:nvSpPr>
        <p:spPr>
          <a:xfrm>
            <a:off x="2168938" y="156241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1153143" y="156241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216621" y="156241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NAV1</a:t>
            </a:r>
            <a:endParaRPr lang="de-CH" dirty="0"/>
          </a:p>
        </p:txBody>
      </p:sp>
      <p:sp>
        <p:nvSpPr>
          <p:cNvPr id="54" name="Rechteck 53"/>
          <p:cNvSpPr/>
          <p:nvPr/>
        </p:nvSpPr>
        <p:spPr>
          <a:xfrm>
            <a:off x="1153143" y="1887795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5" name="Rechteck 54"/>
          <p:cNvSpPr/>
          <p:nvPr/>
        </p:nvSpPr>
        <p:spPr>
          <a:xfrm>
            <a:off x="2170781" y="1887795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6" name="Rechteck 55"/>
          <p:cNvSpPr/>
          <p:nvPr/>
        </p:nvSpPr>
        <p:spPr>
          <a:xfrm>
            <a:off x="216621" y="1887795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NAV2</a:t>
            </a:r>
            <a:endParaRPr lang="de-CH" dirty="0"/>
          </a:p>
        </p:txBody>
      </p:sp>
      <p:sp>
        <p:nvSpPr>
          <p:cNvPr id="57" name="Rechteck 56"/>
          <p:cNvSpPr/>
          <p:nvPr/>
        </p:nvSpPr>
        <p:spPr>
          <a:xfrm>
            <a:off x="2167095" y="32700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8" name="Rechteck 57"/>
          <p:cNvSpPr/>
          <p:nvPr/>
        </p:nvSpPr>
        <p:spPr>
          <a:xfrm>
            <a:off x="1151300" y="3270009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59" name="Rechteck 58"/>
          <p:cNvSpPr/>
          <p:nvPr/>
        </p:nvSpPr>
        <p:spPr>
          <a:xfrm>
            <a:off x="214778" y="3270009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COM1</a:t>
            </a:r>
            <a:endParaRPr lang="de-CH" dirty="0"/>
          </a:p>
        </p:txBody>
      </p:sp>
      <p:sp>
        <p:nvSpPr>
          <p:cNvPr id="60" name="Rechteck 59"/>
          <p:cNvSpPr/>
          <p:nvPr/>
        </p:nvSpPr>
        <p:spPr>
          <a:xfrm>
            <a:off x="1151300" y="35953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123.22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2168938" y="35953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chemeClr val="bg1">
                    <a:lumMod val="50000"/>
                  </a:schemeClr>
                </a:solidFill>
              </a:rPr>
              <a:t>123.22</a:t>
            </a:r>
            <a:endParaRPr lang="de-CH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Rechteck 61"/>
          <p:cNvSpPr/>
          <p:nvPr/>
        </p:nvSpPr>
        <p:spPr>
          <a:xfrm>
            <a:off x="214778" y="35953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smtClean="0"/>
              <a:t>COM2</a:t>
            </a:r>
            <a:endParaRPr lang="de-CH" dirty="0"/>
          </a:p>
        </p:txBody>
      </p:sp>
      <p:sp>
        <p:nvSpPr>
          <p:cNvPr id="63" name="Rechteck 62"/>
          <p:cNvSpPr/>
          <p:nvPr/>
        </p:nvSpPr>
        <p:spPr>
          <a:xfrm>
            <a:off x="3184733" y="1562412"/>
            <a:ext cx="151262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/>
              <a:t>Đ </a:t>
            </a:r>
            <a:r>
              <a:rPr lang="de-CH" sz="1400" dirty="0" smtClean="0">
                <a:solidFill>
                  <a:srgbClr val="00B0F0"/>
                </a:solidFill>
              </a:rPr>
              <a:t>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3173669" y="1887795"/>
            <a:ext cx="152369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rgbClr val="00B0F0"/>
                </a:solidFill>
              </a:rPr>
              <a:t>    KASDJS (VOR)</a:t>
            </a:r>
            <a:endParaRPr lang="de-CH" sz="1400" dirty="0">
              <a:solidFill>
                <a:srgbClr val="00B0F0"/>
              </a:solidFill>
            </a:endParaRPr>
          </a:p>
        </p:txBody>
      </p:sp>
      <p:sp>
        <p:nvSpPr>
          <p:cNvPr id="65" name="Rechteck 64"/>
          <p:cNvSpPr/>
          <p:nvPr/>
        </p:nvSpPr>
        <p:spPr>
          <a:xfrm>
            <a:off x="1151300" y="4316692"/>
            <a:ext cx="1017638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>
                <a:solidFill>
                  <a:srgbClr val="00B050"/>
                </a:solidFill>
              </a:rPr>
              <a:t>7700</a:t>
            </a:r>
            <a:endParaRPr lang="de-CH" dirty="0">
              <a:solidFill>
                <a:srgbClr val="00B050"/>
              </a:solidFill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214778" y="4316692"/>
            <a:ext cx="936522" cy="30234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dirty="0" err="1" smtClean="0"/>
              <a:t>Tx</a:t>
            </a:r>
            <a:r>
              <a:rPr lang="de-CH" dirty="0" smtClean="0"/>
              <a:t> off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32758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497723" y="1417627"/>
            <a:ext cx="5860752" cy="4007404"/>
          </a:xfrm>
          <a:prstGeom prst="roundRect">
            <a:avLst>
              <a:gd name="adj" fmla="val 12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Rechteck 2"/>
          <p:cNvSpPr/>
          <p:nvPr/>
        </p:nvSpPr>
        <p:spPr>
          <a:xfrm>
            <a:off x="2497723" y="1417627"/>
            <a:ext cx="5860752" cy="386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BAR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3951148" y="5038405"/>
            <a:ext cx="3253588" cy="38662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TILE</a:t>
            </a:r>
            <a:endParaRPr lang="de-CH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174828" y="2028810"/>
            <a:ext cx="2988678" cy="1555706"/>
            <a:chOff x="2456809" y="2304413"/>
            <a:chExt cx="2988678" cy="1555706"/>
          </a:xfrm>
        </p:grpSpPr>
        <p:sp>
          <p:nvSpPr>
            <p:cNvPr id="5" name="Rechteck 4"/>
            <p:cNvSpPr/>
            <p:nvPr/>
          </p:nvSpPr>
          <p:spPr>
            <a:xfrm>
              <a:off x="2456809" y="2479314"/>
              <a:ext cx="2988678" cy="1380805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CH" dirty="0" smtClean="0"/>
                <a:t>WINDOW</a:t>
              </a:r>
              <a:endParaRPr lang="de-CH" dirty="0"/>
            </a:p>
          </p:txBody>
        </p:sp>
        <p:sp>
          <p:nvSpPr>
            <p:cNvPr id="6" name="Rechteck 5"/>
            <p:cNvSpPr/>
            <p:nvPr/>
          </p:nvSpPr>
          <p:spPr>
            <a:xfrm>
              <a:off x="2456809" y="2304413"/>
              <a:ext cx="2988678" cy="162626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CH" dirty="0"/>
            </a:p>
          </p:txBody>
        </p:sp>
      </p:grpSp>
      <p:sp>
        <p:nvSpPr>
          <p:cNvPr id="9" name="Rechteck 8"/>
          <p:cNvSpPr/>
          <p:nvPr/>
        </p:nvSpPr>
        <p:spPr>
          <a:xfrm>
            <a:off x="6067274" y="3311979"/>
            <a:ext cx="1970461" cy="122738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WINDOW</a:t>
            </a:r>
            <a:br>
              <a:rPr lang="de-CH" dirty="0" smtClean="0"/>
            </a:br>
            <a:r>
              <a:rPr lang="de-CH" dirty="0" smtClean="0"/>
              <a:t>NO BORDER</a:t>
            </a:r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5098098" y="1076472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TOP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914977" y="539685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BOTTOM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2200847" y="2821163"/>
            <a:ext cx="29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L</a:t>
            </a:r>
          </a:p>
          <a:p>
            <a:pPr algn="ctr"/>
            <a:r>
              <a:rPr lang="de-CH" dirty="0" smtClean="0"/>
              <a:t>E</a:t>
            </a:r>
          </a:p>
          <a:p>
            <a:pPr algn="ctr"/>
            <a:r>
              <a:rPr lang="de-CH" dirty="0" smtClean="0"/>
              <a:t>F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8353872" y="2682664"/>
            <a:ext cx="330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</a:t>
            </a:r>
          </a:p>
          <a:p>
            <a:pPr algn="ctr"/>
            <a:r>
              <a:rPr lang="de-CH" dirty="0" smtClean="0"/>
              <a:t>I</a:t>
            </a:r>
          </a:p>
          <a:p>
            <a:pPr algn="ctr"/>
            <a:r>
              <a:rPr lang="de-CH" dirty="0" smtClean="0"/>
              <a:t>G</a:t>
            </a:r>
            <a:endParaRPr lang="de-CH" u="sng" dirty="0" smtClean="0"/>
          </a:p>
          <a:p>
            <a:pPr algn="ctr"/>
            <a:r>
              <a:rPr lang="de-CH" dirty="0" smtClean="0"/>
              <a:t>H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2154057" y="1076472"/>
            <a:ext cx="6530356" cy="473518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010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/>
          <p:cNvSpPr/>
          <p:nvPr/>
        </p:nvSpPr>
        <p:spPr>
          <a:xfrm>
            <a:off x="2471776" y="1417625"/>
            <a:ext cx="5860752" cy="4007404"/>
          </a:xfrm>
          <a:prstGeom prst="roundRect">
            <a:avLst>
              <a:gd name="adj" fmla="val 1200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/>
          <p:cNvSpPr txBox="1"/>
          <p:nvPr/>
        </p:nvSpPr>
        <p:spPr>
          <a:xfrm>
            <a:off x="5098098" y="1076472"/>
            <a:ext cx="561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TOP</a:t>
            </a:r>
            <a:endParaRPr lang="de-CH" dirty="0"/>
          </a:p>
        </p:txBody>
      </p:sp>
      <p:sp>
        <p:nvSpPr>
          <p:cNvPr id="12" name="Textfeld 11"/>
          <p:cNvSpPr txBox="1"/>
          <p:nvPr/>
        </p:nvSpPr>
        <p:spPr>
          <a:xfrm>
            <a:off x="4914977" y="5396854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BOTTOM</a:t>
            </a:r>
            <a:endParaRPr lang="de-CH" dirty="0"/>
          </a:p>
        </p:txBody>
      </p:sp>
      <p:sp>
        <p:nvSpPr>
          <p:cNvPr id="13" name="Textfeld 12"/>
          <p:cNvSpPr txBox="1"/>
          <p:nvPr/>
        </p:nvSpPr>
        <p:spPr>
          <a:xfrm>
            <a:off x="2200847" y="2821163"/>
            <a:ext cx="2968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L</a:t>
            </a:r>
          </a:p>
          <a:p>
            <a:pPr algn="ctr"/>
            <a:r>
              <a:rPr lang="de-CH" dirty="0" smtClean="0"/>
              <a:t>E</a:t>
            </a:r>
          </a:p>
          <a:p>
            <a:pPr algn="ctr"/>
            <a:r>
              <a:rPr lang="de-CH" dirty="0" smtClean="0"/>
              <a:t>F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4" name="Textfeld 13"/>
          <p:cNvSpPr txBox="1"/>
          <p:nvPr/>
        </p:nvSpPr>
        <p:spPr>
          <a:xfrm>
            <a:off x="8353872" y="2682664"/>
            <a:ext cx="3305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R</a:t>
            </a:r>
          </a:p>
          <a:p>
            <a:pPr algn="ctr"/>
            <a:r>
              <a:rPr lang="de-CH" dirty="0" smtClean="0"/>
              <a:t>I</a:t>
            </a:r>
          </a:p>
          <a:p>
            <a:pPr algn="ctr"/>
            <a:r>
              <a:rPr lang="de-CH" dirty="0" smtClean="0"/>
              <a:t>G</a:t>
            </a:r>
            <a:endParaRPr lang="de-CH" u="sng" dirty="0" smtClean="0"/>
          </a:p>
          <a:p>
            <a:pPr algn="ctr"/>
            <a:r>
              <a:rPr lang="de-CH" dirty="0" smtClean="0"/>
              <a:t>H</a:t>
            </a:r>
          </a:p>
          <a:p>
            <a:pPr algn="ctr"/>
            <a:r>
              <a:rPr lang="de-CH" dirty="0" smtClean="0"/>
              <a:t>T</a:t>
            </a:r>
            <a:endParaRPr lang="de-CH" dirty="0"/>
          </a:p>
        </p:txBody>
      </p:sp>
      <p:sp>
        <p:nvSpPr>
          <p:cNvPr id="15" name="Rechteck 14"/>
          <p:cNvSpPr/>
          <p:nvPr/>
        </p:nvSpPr>
        <p:spPr>
          <a:xfrm>
            <a:off x="2154057" y="1076472"/>
            <a:ext cx="6530356" cy="4735184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88" y="1435567"/>
            <a:ext cx="5896384" cy="104558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/>
          <a:srcRect r="16836"/>
          <a:stretch/>
        </p:blipFill>
        <p:spPr>
          <a:xfrm>
            <a:off x="2971106" y="5299184"/>
            <a:ext cx="4896258" cy="1044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0629" y="1704857"/>
            <a:ext cx="1425870" cy="201943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3961" y="2267783"/>
            <a:ext cx="1424276" cy="1916659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6238384" y="1517059"/>
            <a:ext cx="9198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smtClean="0">
                <a:solidFill>
                  <a:srgbClr val="FF0000"/>
                </a:solidFill>
              </a:rPr>
              <a:t>Bar - Top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0" name="Textfeld 19"/>
          <p:cNvSpPr txBox="1"/>
          <p:nvPr/>
        </p:nvSpPr>
        <p:spPr>
          <a:xfrm>
            <a:off x="4771242" y="4952298"/>
            <a:ext cx="1261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Tile</a:t>
            </a:r>
            <a:r>
              <a:rPr lang="de-CH" sz="1600" dirty="0" smtClean="0">
                <a:solidFill>
                  <a:srgbClr val="FF0000"/>
                </a:solidFill>
              </a:rPr>
              <a:t> - </a:t>
            </a:r>
            <a:r>
              <a:rPr lang="de-CH" sz="1600" dirty="0" err="1" smtClean="0">
                <a:solidFill>
                  <a:srgbClr val="FF0000"/>
                </a:solidFill>
              </a:rPr>
              <a:t>Bottom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1" name="Textfeld 20"/>
          <p:cNvSpPr txBox="1"/>
          <p:nvPr/>
        </p:nvSpPr>
        <p:spPr>
          <a:xfrm>
            <a:off x="4160969" y="3682938"/>
            <a:ext cx="19065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Window</a:t>
            </a:r>
            <a:r>
              <a:rPr lang="de-CH" sz="1600" dirty="0" smtClean="0">
                <a:solidFill>
                  <a:srgbClr val="FF0000"/>
                </a:solidFill>
              </a:rPr>
              <a:t> –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r>
              <a:rPr lang="de-CH" sz="1600" dirty="0" smtClean="0">
                <a:solidFill>
                  <a:srgbClr val="FF0000"/>
                </a:solidFill>
              </a:rPr>
              <a:t>/</a:t>
            </a:r>
            <a:r>
              <a:rPr lang="de-CH" sz="1600" dirty="0" err="1" smtClean="0">
                <a:solidFill>
                  <a:srgbClr val="FF0000"/>
                </a:solidFill>
              </a:rPr>
              <a:t>Right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2" name="Textfeld 21"/>
          <p:cNvSpPr txBox="1"/>
          <p:nvPr/>
        </p:nvSpPr>
        <p:spPr>
          <a:xfrm>
            <a:off x="5474211" y="4184115"/>
            <a:ext cx="27837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Window</a:t>
            </a:r>
            <a:r>
              <a:rPr lang="de-CH" sz="1600" dirty="0" smtClean="0">
                <a:solidFill>
                  <a:srgbClr val="FF0000"/>
                </a:solidFill>
              </a:rPr>
              <a:t> </a:t>
            </a:r>
            <a:r>
              <a:rPr lang="de-CH" sz="1600" dirty="0" err="1" smtClean="0">
                <a:solidFill>
                  <a:srgbClr val="FF0000"/>
                </a:solidFill>
              </a:rPr>
              <a:t>no</a:t>
            </a:r>
            <a:r>
              <a:rPr lang="de-CH" sz="1600" dirty="0" smtClean="0">
                <a:solidFill>
                  <a:srgbClr val="FF0000"/>
                </a:solidFill>
              </a:rPr>
              <a:t> </a:t>
            </a:r>
            <a:r>
              <a:rPr lang="de-CH" sz="1600" dirty="0" err="1" smtClean="0">
                <a:solidFill>
                  <a:srgbClr val="FF0000"/>
                </a:solidFill>
              </a:rPr>
              <a:t>border</a:t>
            </a:r>
            <a:r>
              <a:rPr lang="de-CH" sz="1600" dirty="0" smtClean="0">
                <a:solidFill>
                  <a:srgbClr val="FF0000"/>
                </a:solidFill>
              </a:rPr>
              <a:t> –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r>
              <a:rPr lang="de-CH" sz="1600" dirty="0" smtClean="0">
                <a:solidFill>
                  <a:srgbClr val="FF0000"/>
                </a:solidFill>
              </a:rPr>
              <a:t>/</a:t>
            </a:r>
            <a:r>
              <a:rPr lang="de-CH" sz="1600" dirty="0" err="1" smtClean="0">
                <a:solidFill>
                  <a:srgbClr val="FF0000"/>
                </a:solidFill>
              </a:rPr>
              <a:t>Right</a:t>
            </a:r>
            <a:endParaRPr lang="de-CH" sz="1600" dirty="0">
              <a:solidFill>
                <a:srgbClr val="FF0000"/>
              </a:solidFill>
            </a:endParaRP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1775" y="2267783"/>
            <a:ext cx="1383473" cy="1879191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2536129" y="4293652"/>
            <a:ext cx="9539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1600" dirty="0" err="1" smtClean="0">
                <a:solidFill>
                  <a:srgbClr val="FF0000"/>
                </a:solidFill>
              </a:rPr>
              <a:t>Tile</a:t>
            </a:r>
            <a:r>
              <a:rPr lang="de-CH" sz="1600" dirty="0" smtClean="0">
                <a:solidFill>
                  <a:srgbClr val="FF0000"/>
                </a:solidFill>
              </a:rPr>
              <a:t> - </a:t>
            </a:r>
            <a:r>
              <a:rPr lang="de-CH" sz="1600" dirty="0" err="1" smtClean="0">
                <a:solidFill>
                  <a:srgbClr val="FF0000"/>
                </a:solidFill>
              </a:rPr>
              <a:t>Left</a:t>
            </a:r>
            <a:endParaRPr lang="de-CH" sz="1600" dirty="0">
              <a:solidFill>
                <a:srgbClr val="FF0000"/>
              </a:solidFill>
            </a:endParaRPr>
          </a:p>
        </p:txBody>
      </p:sp>
      <p:sp>
        <p:nvSpPr>
          <p:cNvPr id="26" name="Pfeil nach unten 25"/>
          <p:cNvSpPr/>
          <p:nvPr/>
        </p:nvSpPr>
        <p:spPr>
          <a:xfrm>
            <a:off x="3013087" y="4174589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" name="Pfeil nach unten 26"/>
          <p:cNvSpPr/>
          <p:nvPr/>
        </p:nvSpPr>
        <p:spPr>
          <a:xfrm flipV="1">
            <a:off x="3013087" y="2109182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" name="Pfeil nach unten 27"/>
          <p:cNvSpPr/>
          <p:nvPr/>
        </p:nvSpPr>
        <p:spPr>
          <a:xfrm rot="5400000" flipV="1">
            <a:off x="7905193" y="5265471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" name="Pfeil nach unten 28"/>
          <p:cNvSpPr/>
          <p:nvPr/>
        </p:nvSpPr>
        <p:spPr>
          <a:xfrm rot="16200000" flipH="1" flipV="1">
            <a:off x="2784898" y="5257262"/>
            <a:ext cx="157163" cy="11906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" name="Pfeil in vier Richtungen 29"/>
          <p:cNvSpPr/>
          <p:nvPr/>
        </p:nvSpPr>
        <p:spPr>
          <a:xfrm>
            <a:off x="5459155" y="1633386"/>
            <a:ext cx="238033" cy="247044"/>
          </a:xfrm>
          <a:prstGeom prst="quadArrow">
            <a:avLst>
              <a:gd name="adj1" fmla="val 22500"/>
              <a:gd name="adj2" fmla="val 22500"/>
              <a:gd name="adj3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Pfeil in vier Richtungen 30"/>
          <p:cNvSpPr/>
          <p:nvPr/>
        </p:nvSpPr>
        <p:spPr>
          <a:xfrm>
            <a:off x="7299400" y="2297757"/>
            <a:ext cx="238033" cy="247044"/>
          </a:xfrm>
          <a:prstGeom prst="quadArrow">
            <a:avLst>
              <a:gd name="adj1" fmla="val 22500"/>
              <a:gd name="adj2" fmla="val 22500"/>
              <a:gd name="adj3" fmla="val 1249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173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678" y="159560"/>
            <a:ext cx="3610291" cy="308073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4277429" y="211724"/>
            <a:ext cx="7081997" cy="605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/>
          <p:cNvSpPr/>
          <p:nvPr/>
        </p:nvSpPr>
        <p:spPr>
          <a:xfrm>
            <a:off x="4323453" y="435722"/>
            <a:ext cx="5357525" cy="49770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Abgerundetes Rechteck 4"/>
          <p:cNvSpPr/>
          <p:nvPr/>
        </p:nvSpPr>
        <p:spPr>
          <a:xfrm>
            <a:off x="438789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Tab</a:t>
            </a:r>
            <a:endParaRPr lang="de-CH" sz="1000" dirty="0"/>
          </a:p>
        </p:txBody>
      </p:sp>
      <p:sp>
        <p:nvSpPr>
          <p:cNvPr id="6" name="Abgerundetes Rechteck 5"/>
          <p:cNvSpPr/>
          <p:nvPr/>
        </p:nvSpPr>
        <p:spPr>
          <a:xfrm>
            <a:off x="512432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Abgerundetes Rechteck 6"/>
          <p:cNvSpPr/>
          <p:nvPr/>
        </p:nvSpPr>
        <p:spPr>
          <a:xfrm>
            <a:off x="586075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Abgerundetes Rechteck 7"/>
          <p:cNvSpPr/>
          <p:nvPr/>
        </p:nvSpPr>
        <p:spPr>
          <a:xfrm>
            <a:off x="659718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Abgerundetes Rechteck 8"/>
          <p:cNvSpPr/>
          <p:nvPr/>
        </p:nvSpPr>
        <p:spPr>
          <a:xfrm>
            <a:off x="7333613" y="497091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Abgerundetes Rechteck 9"/>
          <p:cNvSpPr/>
          <p:nvPr/>
        </p:nvSpPr>
        <p:spPr>
          <a:xfrm>
            <a:off x="438789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Abgerundetes Rechteck 10"/>
          <p:cNvSpPr/>
          <p:nvPr/>
        </p:nvSpPr>
        <p:spPr>
          <a:xfrm>
            <a:off x="512432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Abgerundetes Rechteck 11"/>
          <p:cNvSpPr/>
          <p:nvPr/>
        </p:nvSpPr>
        <p:spPr>
          <a:xfrm>
            <a:off x="586075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Abgerundetes Rechteck 12"/>
          <p:cNvSpPr/>
          <p:nvPr/>
        </p:nvSpPr>
        <p:spPr>
          <a:xfrm>
            <a:off x="659718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" name="Abgerundetes Rechteck 13"/>
          <p:cNvSpPr/>
          <p:nvPr/>
        </p:nvSpPr>
        <p:spPr>
          <a:xfrm>
            <a:off x="7333613" y="699610"/>
            <a:ext cx="736430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" name="Rechteck 14"/>
          <p:cNvSpPr/>
          <p:nvPr/>
        </p:nvSpPr>
        <p:spPr>
          <a:xfrm>
            <a:off x="4387892" y="932811"/>
            <a:ext cx="5228649" cy="366987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Abgerundetes Rechteck 15"/>
          <p:cNvSpPr/>
          <p:nvPr/>
        </p:nvSpPr>
        <p:spPr>
          <a:xfrm>
            <a:off x="4387892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FontSize</a:t>
            </a:r>
            <a:endParaRPr lang="de-CH" sz="1000" dirty="0"/>
          </a:p>
        </p:txBody>
      </p:sp>
      <p:sp>
        <p:nvSpPr>
          <p:cNvPr id="22" name="Abgerundetes Rechteck 21"/>
          <p:cNvSpPr/>
          <p:nvPr/>
        </p:nvSpPr>
        <p:spPr>
          <a:xfrm>
            <a:off x="5839270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Condensed</a:t>
            </a:r>
            <a:endParaRPr lang="de-CH" sz="1000" dirty="0"/>
          </a:p>
        </p:txBody>
      </p:sp>
      <p:sp>
        <p:nvSpPr>
          <p:cNvPr id="23" name="Abgerundetes Rechteck 22"/>
          <p:cNvSpPr/>
          <p:nvPr/>
        </p:nvSpPr>
        <p:spPr>
          <a:xfrm>
            <a:off x="4387892" y="4932543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Bar</a:t>
            </a:r>
            <a:endParaRPr lang="de-CH" sz="1000" dirty="0"/>
          </a:p>
        </p:txBody>
      </p:sp>
      <p:sp>
        <p:nvSpPr>
          <p:cNvPr id="24" name="Abgerundetes Rechteck 23"/>
          <p:cNvSpPr/>
          <p:nvPr/>
        </p:nvSpPr>
        <p:spPr>
          <a:xfrm>
            <a:off x="5839270" y="4932543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Top </a:t>
            </a:r>
            <a:r>
              <a:rPr lang="de-CH" sz="1000" dirty="0" err="1" smtClean="0"/>
              <a:t>bound</a:t>
            </a:r>
            <a:endParaRPr lang="de-CH" sz="1000" dirty="0"/>
          </a:p>
        </p:txBody>
      </p:sp>
      <p:sp>
        <p:nvSpPr>
          <p:cNvPr id="25" name="Abgerundetes Rechteck 24"/>
          <p:cNvSpPr/>
          <p:nvPr/>
        </p:nvSpPr>
        <p:spPr>
          <a:xfrm>
            <a:off x="7290648" y="47407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Opacity</a:t>
            </a:r>
            <a:endParaRPr lang="de-CH" sz="1000" dirty="0"/>
          </a:p>
        </p:txBody>
      </p:sp>
      <p:sp>
        <p:nvSpPr>
          <p:cNvPr id="26" name="Abgerundetes Rechteck 25"/>
          <p:cNvSpPr/>
          <p:nvPr/>
        </p:nvSpPr>
        <p:spPr>
          <a:xfrm>
            <a:off x="4387893" y="5156541"/>
            <a:ext cx="2534546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BackgroundFile</a:t>
            </a:r>
            <a:endParaRPr lang="de-CH" sz="1000" dirty="0"/>
          </a:p>
        </p:txBody>
      </p:sp>
      <p:sp>
        <p:nvSpPr>
          <p:cNvPr id="27" name="Abgerundetes Rechteck 26"/>
          <p:cNvSpPr/>
          <p:nvPr/>
        </p:nvSpPr>
        <p:spPr>
          <a:xfrm>
            <a:off x="6965399" y="5156541"/>
            <a:ext cx="27922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…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4323453" y="55431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Output Device</a:t>
            </a:r>
            <a:endParaRPr lang="de-CH" sz="1000" dirty="0"/>
          </a:p>
        </p:txBody>
      </p:sp>
      <p:sp>
        <p:nvSpPr>
          <p:cNvPr id="29" name="Abgerundetes Rechteck 28"/>
          <p:cNvSpPr/>
          <p:nvPr/>
        </p:nvSpPr>
        <p:spPr>
          <a:xfrm>
            <a:off x="4323453" y="5759492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Voice</a:t>
            </a:r>
            <a:endParaRPr lang="de-CH" sz="1000" dirty="0"/>
          </a:p>
        </p:txBody>
      </p:sp>
      <p:sp>
        <p:nvSpPr>
          <p:cNvPr id="31" name="Rechteck 30"/>
          <p:cNvSpPr/>
          <p:nvPr/>
        </p:nvSpPr>
        <p:spPr>
          <a:xfrm>
            <a:off x="9825197" y="435722"/>
            <a:ext cx="1393080" cy="24424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Callouts</a:t>
            </a:r>
            <a:endParaRPr lang="de-CH" dirty="0"/>
          </a:p>
        </p:txBody>
      </p:sp>
      <p:sp>
        <p:nvSpPr>
          <p:cNvPr id="32" name="Abgerundetes Rechteck 31"/>
          <p:cNvSpPr/>
          <p:nvPr/>
        </p:nvSpPr>
        <p:spPr>
          <a:xfrm>
            <a:off x="5839270" y="5543166"/>
            <a:ext cx="1405354" cy="17183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Backup</a:t>
            </a:r>
            <a:endParaRPr lang="de-CH" sz="1000" dirty="0"/>
          </a:p>
        </p:txBody>
      </p:sp>
      <p:sp>
        <p:nvSpPr>
          <p:cNvPr id="33" name="Abgerundetes Rechteck 32"/>
          <p:cNvSpPr/>
          <p:nvPr/>
        </p:nvSpPr>
        <p:spPr>
          <a:xfrm>
            <a:off x="5839270" y="5751821"/>
            <a:ext cx="1405354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Recorder</a:t>
            </a:r>
            <a:endParaRPr lang="de-CH" sz="1000" dirty="0"/>
          </a:p>
        </p:txBody>
      </p:sp>
      <p:sp>
        <p:nvSpPr>
          <p:cNvPr id="34" name="Abgerundetes Rechteck 33"/>
          <p:cNvSpPr/>
          <p:nvPr/>
        </p:nvSpPr>
        <p:spPr>
          <a:xfrm>
            <a:off x="7290648" y="4931779"/>
            <a:ext cx="1405354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Hotkey</a:t>
            </a:r>
            <a:endParaRPr lang="de-CH" sz="1000" dirty="0"/>
          </a:p>
        </p:txBody>
      </p:sp>
      <p:sp>
        <p:nvSpPr>
          <p:cNvPr id="35" name="Rechteck 34"/>
          <p:cNvSpPr/>
          <p:nvPr/>
        </p:nvSpPr>
        <p:spPr>
          <a:xfrm>
            <a:off x="9825197" y="2970265"/>
            <a:ext cx="1393080" cy="24424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CH" dirty="0" err="1" smtClean="0"/>
              <a:t>Hotkeys</a:t>
            </a:r>
            <a:endParaRPr lang="de-CH" dirty="0"/>
          </a:p>
        </p:txBody>
      </p:sp>
      <p:sp>
        <p:nvSpPr>
          <p:cNvPr id="36" name="Abgerundetes Rechteck 35"/>
          <p:cNvSpPr/>
          <p:nvPr/>
        </p:nvSpPr>
        <p:spPr>
          <a:xfrm>
            <a:off x="9895771" y="3376835"/>
            <a:ext cx="1251931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Keyboard</a:t>
            </a:r>
            <a:endParaRPr lang="de-CH" sz="1000" dirty="0"/>
          </a:p>
        </p:txBody>
      </p:sp>
      <p:sp>
        <p:nvSpPr>
          <p:cNvPr id="37" name="Abgerundetes Rechteck 36"/>
          <p:cNvSpPr/>
          <p:nvPr/>
        </p:nvSpPr>
        <p:spPr>
          <a:xfrm>
            <a:off x="9894236" y="3582422"/>
            <a:ext cx="1251931" cy="17183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MSFS</a:t>
            </a:r>
            <a:endParaRPr lang="de-CH" sz="1000" dirty="0"/>
          </a:p>
        </p:txBody>
      </p:sp>
      <p:sp>
        <p:nvSpPr>
          <p:cNvPr id="38" name="Abgerundetes Rechteck 37"/>
          <p:cNvSpPr/>
          <p:nvPr/>
        </p:nvSpPr>
        <p:spPr>
          <a:xfrm>
            <a:off x="9883498" y="3844010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ShowHide</a:t>
            </a:r>
            <a:endParaRPr lang="de-CH" sz="1000" dirty="0"/>
          </a:p>
        </p:txBody>
      </p:sp>
      <p:sp>
        <p:nvSpPr>
          <p:cNvPr id="39" name="Abgerundetes Rechteck 38"/>
          <p:cNvSpPr/>
          <p:nvPr/>
        </p:nvSpPr>
        <p:spPr>
          <a:xfrm>
            <a:off x="9894236" y="4074907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FlightBag</a:t>
            </a:r>
            <a:endParaRPr lang="de-CH" sz="1000" dirty="0"/>
          </a:p>
        </p:txBody>
      </p:sp>
      <p:sp>
        <p:nvSpPr>
          <p:cNvPr id="40" name="Abgerundetes Rechteck 39"/>
          <p:cNvSpPr/>
          <p:nvPr/>
        </p:nvSpPr>
        <p:spPr>
          <a:xfrm>
            <a:off x="9890401" y="4295837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</a:t>
            </a:r>
            <a:r>
              <a:rPr lang="de-CH" sz="1000" dirty="0" err="1" smtClean="0"/>
              <a:t>CamCtrl</a:t>
            </a:r>
            <a:endParaRPr lang="de-CH" sz="1000" dirty="0"/>
          </a:p>
        </p:txBody>
      </p:sp>
      <p:sp>
        <p:nvSpPr>
          <p:cNvPr id="41" name="Abgerundetes Rechteck 40"/>
          <p:cNvSpPr/>
          <p:nvPr/>
        </p:nvSpPr>
        <p:spPr>
          <a:xfrm>
            <a:off x="9890401" y="4526734"/>
            <a:ext cx="1262669" cy="1718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/>
              <a:t>HK Checklist</a:t>
            </a:r>
            <a:endParaRPr lang="de-CH" sz="1000" dirty="0"/>
          </a:p>
        </p:txBody>
      </p:sp>
      <p:sp>
        <p:nvSpPr>
          <p:cNvPr id="42" name="Abgerundetes Rechteck 41"/>
          <p:cNvSpPr/>
          <p:nvPr/>
        </p:nvSpPr>
        <p:spPr>
          <a:xfrm>
            <a:off x="10463436" y="5959705"/>
            <a:ext cx="69807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Cancel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3" name="Abgerundetes Rechteck 42"/>
          <p:cNvSpPr/>
          <p:nvPr/>
        </p:nvSpPr>
        <p:spPr>
          <a:xfrm>
            <a:off x="9616541" y="5959705"/>
            <a:ext cx="69807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>
                <a:solidFill>
                  <a:schemeClr val="tx1"/>
                </a:solidFill>
              </a:rPr>
              <a:t>Accept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4" name="Abgerundetes Rechteck 43"/>
          <p:cNvSpPr/>
          <p:nvPr/>
        </p:nvSpPr>
        <p:spPr>
          <a:xfrm>
            <a:off x="7665007" y="5520152"/>
            <a:ext cx="79779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Fonts…</a:t>
            </a:r>
            <a:endParaRPr lang="de-CH" sz="1000" dirty="0">
              <a:solidFill>
                <a:schemeClr val="tx1"/>
              </a:solidFill>
            </a:endParaRPr>
          </a:p>
        </p:txBody>
      </p:sp>
      <p:sp>
        <p:nvSpPr>
          <p:cNvPr id="45" name="Abgerundetes Rechteck 44"/>
          <p:cNvSpPr/>
          <p:nvPr/>
        </p:nvSpPr>
        <p:spPr>
          <a:xfrm>
            <a:off x="7665007" y="5753355"/>
            <a:ext cx="797796" cy="17183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/>
                </a:solidFill>
              </a:rPr>
              <a:t>Colors…</a:t>
            </a:r>
            <a:endParaRPr lang="de-CH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69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5648207" y="568474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6085735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5207753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5660895" y="1198776"/>
            <a:ext cx="92054" cy="92054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945970" y="23064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5440869" y="322150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3839688" y="365202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7446205" y="388565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3861992" y="321132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5202518" y="52387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7884537" y="34422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3408983" y="344630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6096569" y="523269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7430745" y="32213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5878037" y="321876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7424368" y="2992440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446205" y="366499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5886185" y="366236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5418492" y="3668504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3841084" y="389531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3853133" y="2991862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8" name="Gerader Verbinder 177"/>
          <p:cNvCxnSpPr>
            <a:stCxn id="173" idx="4"/>
            <a:endCxn id="140" idx="0"/>
          </p:cNvCxnSpPr>
          <p:nvPr/>
        </p:nvCxnSpPr>
        <p:spPr>
          <a:xfrm>
            <a:off x="5472001" y="1746311"/>
            <a:ext cx="14895" cy="147519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>
            <a:stCxn id="141" idx="6"/>
            <a:endCxn id="163" idx="2"/>
          </p:cNvCxnSpPr>
          <p:nvPr/>
        </p:nvCxnSpPr>
        <p:spPr>
          <a:xfrm>
            <a:off x="3931742" y="3698048"/>
            <a:ext cx="1486750" cy="1648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Gerader Verbinder 183"/>
          <p:cNvCxnSpPr>
            <a:stCxn id="160" idx="4"/>
            <a:endCxn id="158" idx="0"/>
          </p:cNvCxnSpPr>
          <p:nvPr/>
        </p:nvCxnSpPr>
        <p:spPr>
          <a:xfrm>
            <a:off x="7470395" y="3084494"/>
            <a:ext cx="6377" cy="13685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/>
          <p:cNvCxnSpPr>
            <a:stCxn id="140" idx="2"/>
            <a:endCxn id="144" idx="6"/>
          </p:cNvCxnSpPr>
          <p:nvPr/>
        </p:nvCxnSpPr>
        <p:spPr>
          <a:xfrm flipH="1" flipV="1">
            <a:off x="3954046" y="3257351"/>
            <a:ext cx="1486823" cy="1017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Gerader Verbinder 190"/>
          <p:cNvCxnSpPr>
            <a:stCxn id="159" idx="6"/>
            <a:endCxn id="158" idx="2"/>
          </p:cNvCxnSpPr>
          <p:nvPr/>
        </p:nvCxnSpPr>
        <p:spPr>
          <a:xfrm>
            <a:off x="5970091" y="3264794"/>
            <a:ext cx="1460654" cy="258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Gerader Verbinder 193"/>
          <p:cNvCxnSpPr>
            <a:stCxn id="146" idx="3"/>
            <a:endCxn id="142" idx="7"/>
          </p:cNvCxnSpPr>
          <p:nvPr/>
        </p:nvCxnSpPr>
        <p:spPr>
          <a:xfrm flipH="1">
            <a:off x="7524778" y="3520842"/>
            <a:ext cx="373240" cy="37829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Gerader Verbinder 197"/>
          <p:cNvCxnSpPr>
            <a:stCxn id="147" idx="7"/>
            <a:endCxn id="165" idx="3"/>
          </p:cNvCxnSpPr>
          <p:nvPr/>
        </p:nvCxnSpPr>
        <p:spPr>
          <a:xfrm flipV="1">
            <a:off x="3487556" y="3070435"/>
            <a:ext cx="379058" cy="3893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>
            <a:stCxn id="161" idx="2"/>
            <a:endCxn id="162" idx="6"/>
          </p:cNvCxnSpPr>
          <p:nvPr/>
        </p:nvCxnSpPr>
        <p:spPr>
          <a:xfrm flipH="1" flipV="1">
            <a:off x="5978239" y="3708395"/>
            <a:ext cx="1467966" cy="263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>
            <a:stCxn id="146" idx="1"/>
            <a:endCxn id="160" idx="5"/>
          </p:cNvCxnSpPr>
          <p:nvPr/>
        </p:nvCxnSpPr>
        <p:spPr>
          <a:xfrm flipH="1" flipV="1">
            <a:off x="7502941" y="3071013"/>
            <a:ext cx="395077" cy="38473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>
            <a:stCxn id="147" idx="5"/>
            <a:endCxn id="164" idx="1"/>
          </p:cNvCxnSpPr>
          <p:nvPr/>
        </p:nvCxnSpPr>
        <p:spPr>
          <a:xfrm>
            <a:off x="3487556" y="3524882"/>
            <a:ext cx="367009" cy="3839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>
            <a:stCxn id="161" idx="4"/>
            <a:endCxn id="142" idx="0"/>
          </p:cNvCxnSpPr>
          <p:nvPr/>
        </p:nvCxnSpPr>
        <p:spPr>
          <a:xfrm>
            <a:off x="7492232" y="3757052"/>
            <a:ext cx="0" cy="1286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>
            <a:stCxn id="144" idx="0"/>
            <a:endCxn id="165" idx="4"/>
          </p:cNvCxnSpPr>
          <p:nvPr/>
        </p:nvCxnSpPr>
        <p:spPr>
          <a:xfrm flipH="1" flipV="1">
            <a:off x="3899160" y="3083916"/>
            <a:ext cx="8859" cy="1274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Gerader Verbinder 165"/>
          <p:cNvCxnSpPr>
            <a:stCxn id="164" idx="0"/>
            <a:endCxn id="141" idx="4"/>
          </p:cNvCxnSpPr>
          <p:nvPr/>
        </p:nvCxnSpPr>
        <p:spPr>
          <a:xfrm flipH="1" flipV="1">
            <a:off x="3885715" y="3744075"/>
            <a:ext cx="1396" cy="1512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Gerader Verbinder 171"/>
          <p:cNvCxnSpPr>
            <a:stCxn id="176" idx="4"/>
            <a:endCxn id="159" idx="0"/>
          </p:cNvCxnSpPr>
          <p:nvPr/>
        </p:nvCxnSpPr>
        <p:spPr>
          <a:xfrm flipH="1">
            <a:off x="5924064" y="1746311"/>
            <a:ext cx="2271" cy="147245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3" name="Ellipse 172"/>
          <p:cNvSpPr/>
          <p:nvPr/>
        </p:nvSpPr>
        <p:spPr>
          <a:xfrm>
            <a:off x="5425974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4" name="Ellipse 173"/>
          <p:cNvSpPr/>
          <p:nvPr/>
        </p:nvSpPr>
        <p:spPr>
          <a:xfrm>
            <a:off x="5870323" y="52387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6" name="Ellipse 175"/>
          <p:cNvSpPr/>
          <p:nvPr/>
        </p:nvSpPr>
        <p:spPr>
          <a:xfrm>
            <a:off x="5880308" y="1654257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7" name="Gerader Verbinder 176"/>
          <p:cNvCxnSpPr>
            <a:stCxn id="108" idx="2"/>
            <a:endCxn id="176" idx="6"/>
          </p:cNvCxnSpPr>
          <p:nvPr/>
        </p:nvCxnSpPr>
        <p:spPr>
          <a:xfrm flipH="1">
            <a:off x="5972362" y="1700284"/>
            <a:ext cx="11337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9" name="Gerader Verbinder 178"/>
          <p:cNvCxnSpPr>
            <a:stCxn id="173" idx="2"/>
            <a:endCxn id="109" idx="6"/>
          </p:cNvCxnSpPr>
          <p:nvPr/>
        </p:nvCxnSpPr>
        <p:spPr>
          <a:xfrm flipH="1">
            <a:off x="5299807" y="1700284"/>
            <a:ext cx="12616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3" name="Gerader Verbinder 182"/>
          <p:cNvCxnSpPr>
            <a:stCxn id="108" idx="1"/>
            <a:endCxn id="110" idx="5"/>
          </p:cNvCxnSpPr>
          <p:nvPr/>
        </p:nvCxnSpPr>
        <p:spPr>
          <a:xfrm flipH="1" flipV="1">
            <a:off x="5739468" y="1277349"/>
            <a:ext cx="359748" cy="3903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6" name="Gerader Verbinder 185"/>
          <p:cNvCxnSpPr>
            <a:stCxn id="110" idx="3"/>
            <a:endCxn id="109" idx="7"/>
          </p:cNvCxnSpPr>
          <p:nvPr/>
        </p:nvCxnSpPr>
        <p:spPr>
          <a:xfrm flipH="1">
            <a:off x="5286326" y="1277349"/>
            <a:ext cx="388050" cy="39038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9" name="Gerader Verbinder 188"/>
          <p:cNvCxnSpPr>
            <a:stCxn id="162" idx="4"/>
            <a:endCxn id="174" idx="0"/>
          </p:cNvCxnSpPr>
          <p:nvPr/>
        </p:nvCxnSpPr>
        <p:spPr>
          <a:xfrm flipH="1">
            <a:off x="5916350" y="3754422"/>
            <a:ext cx="15862" cy="148434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0" name="Gerader Verbinder 189"/>
          <p:cNvCxnSpPr>
            <a:stCxn id="154" idx="3"/>
            <a:endCxn id="106" idx="7"/>
          </p:cNvCxnSpPr>
          <p:nvPr/>
        </p:nvCxnSpPr>
        <p:spPr>
          <a:xfrm flipH="1">
            <a:off x="5726780" y="5311271"/>
            <a:ext cx="383270" cy="38695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5" name="Ellipse 194"/>
          <p:cNvSpPr/>
          <p:nvPr/>
        </p:nvSpPr>
        <p:spPr>
          <a:xfrm>
            <a:off x="5432230" y="524283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97" name="Gerader Verbinder 196"/>
          <p:cNvCxnSpPr>
            <a:stCxn id="163" idx="4"/>
            <a:endCxn id="195" idx="0"/>
          </p:cNvCxnSpPr>
          <p:nvPr/>
        </p:nvCxnSpPr>
        <p:spPr>
          <a:xfrm>
            <a:off x="5464519" y="3760558"/>
            <a:ext cx="13738" cy="14822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0" name="Gerader Verbinder 199"/>
          <p:cNvCxnSpPr>
            <a:stCxn id="154" idx="2"/>
            <a:endCxn id="174" idx="6"/>
          </p:cNvCxnSpPr>
          <p:nvPr/>
        </p:nvCxnSpPr>
        <p:spPr>
          <a:xfrm flipH="1">
            <a:off x="5962377" y="5278725"/>
            <a:ext cx="134192" cy="60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4" name="Gerader Verbinder 203"/>
          <p:cNvCxnSpPr>
            <a:stCxn id="195" idx="2"/>
            <a:endCxn id="145" idx="6"/>
          </p:cNvCxnSpPr>
          <p:nvPr/>
        </p:nvCxnSpPr>
        <p:spPr>
          <a:xfrm flipH="1" flipV="1">
            <a:off x="5294572" y="5284796"/>
            <a:ext cx="137658" cy="407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8" name="Gerader Verbinder 207"/>
          <p:cNvCxnSpPr>
            <a:stCxn id="145" idx="5"/>
            <a:endCxn id="106" idx="1"/>
          </p:cNvCxnSpPr>
          <p:nvPr/>
        </p:nvCxnSpPr>
        <p:spPr>
          <a:xfrm>
            <a:off x="5281091" y="5317342"/>
            <a:ext cx="380597" cy="3808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1" name="Textfeld 210"/>
          <p:cNvSpPr txBox="1"/>
          <p:nvPr/>
        </p:nvSpPr>
        <p:spPr>
          <a:xfrm>
            <a:off x="2547657" y="28278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-2</a:t>
            </a:r>
            <a:endParaRPr lang="de-CH" dirty="0"/>
          </a:p>
        </p:txBody>
      </p:sp>
      <p:sp>
        <p:nvSpPr>
          <p:cNvPr id="213" name="Textfeld 212"/>
          <p:cNvSpPr txBox="1"/>
          <p:nvPr/>
        </p:nvSpPr>
        <p:spPr>
          <a:xfrm>
            <a:off x="2496757" y="148232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-8</a:t>
            </a:r>
            <a:endParaRPr lang="de-CH" dirty="0"/>
          </a:p>
        </p:txBody>
      </p:sp>
      <p:sp>
        <p:nvSpPr>
          <p:cNvPr id="214" name="Textfeld 213"/>
          <p:cNvSpPr txBox="1"/>
          <p:nvPr/>
        </p:nvSpPr>
        <p:spPr>
          <a:xfrm>
            <a:off x="2626241" y="375442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</a:t>
            </a:r>
            <a:endParaRPr lang="de-CH" dirty="0"/>
          </a:p>
        </p:txBody>
      </p:sp>
      <p:sp>
        <p:nvSpPr>
          <p:cNvPr id="216" name="Textfeld 215"/>
          <p:cNvSpPr txBox="1"/>
          <p:nvPr/>
        </p:nvSpPr>
        <p:spPr>
          <a:xfrm>
            <a:off x="2599939" y="5094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8</a:t>
            </a:r>
            <a:endParaRPr lang="de-CH" dirty="0"/>
          </a:p>
        </p:txBody>
      </p:sp>
      <p:sp>
        <p:nvSpPr>
          <p:cNvPr id="217" name="Textfeld 216"/>
          <p:cNvSpPr txBox="1"/>
          <p:nvPr/>
        </p:nvSpPr>
        <p:spPr>
          <a:xfrm>
            <a:off x="6003967" y="463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2</a:t>
            </a:r>
            <a:endParaRPr lang="de-CH" dirty="0"/>
          </a:p>
        </p:txBody>
      </p:sp>
      <p:sp>
        <p:nvSpPr>
          <p:cNvPr id="218" name="Textfeld 217"/>
          <p:cNvSpPr txBox="1"/>
          <p:nvPr/>
        </p:nvSpPr>
        <p:spPr>
          <a:xfrm>
            <a:off x="7344708" y="491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8</a:t>
            </a:r>
            <a:endParaRPr lang="de-CH" dirty="0"/>
          </a:p>
        </p:txBody>
      </p:sp>
      <p:sp>
        <p:nvSpPr>
          <p:cNvPr id="220" name="Textfeld 219"/>
          <p:cNvSpPr txBox="1"/>
          <p:nvPr/>
        </p:nvSpPr>
        <p:spPr>
          <a:xfrm>
            <a:off x="5045201" y="471012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-2</a:t>
            </a:r>
            <a:endParaRPr lang="de-CH" dirty="0"/>
          </a:p>
        </p:txBody>
      </p:sp>
      <p:sp>
        <p:nvSpPr>
          <p:cNvPr id="221" name="Textfeld 220"/>
          <p:cNvSpPr txBox="1"/>
          <p:nvPr/>
        </p:nvSpPr>
        <p:spPr>
          <a:xfrm>
            <a:off x="3728416" y="444863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-8</a:t>
            </a:r>
            <a:endParaRPr lang="de-CH" dirty="0"/>
          </a:p>
        </p:txBody>
      </p:sp>
      <p:sp>
        <p:nvSpPr>
          <p:cNvPr id="94" name="Nach rechts gekrümmter Pfeil 93"/>
          <p:cNvSpPr/>
          <p:nvPr/>
        </p:nvSpPr>
        <p:spPr>
          <a:xfrm rot="2562768">
            <a:off x="4972216" y="918734"/>
            <a:ext cx="266509" cy="56552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81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Gerader Verbinder 68"/>
          <p:cNvCxnSpPr/>
          <p:nvPr/>
        </p:nvCxnSpPr>
        <p:spPr>
          <a:xfrm rot="5400000">
            <a:off x="5698801" y="4509608"/>
            <a:ext cx="0" cy="5332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5541821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2" name="Textfeld 71"/>
          <p:cNvSpPr txBox="1"/>
          <p:nvPr/>
        </p:nvSpPr>
        <p:spPr>
          <a:xfrm>
            <a:off x="2676073" y="33287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0</a:t>
            </a:r>
            <a:endParaRPr lang="de-CH" dirty="0"/>
          </a:p>
        </p:txBody>
      </p:sp>
      <p:sp>
        <p:nvSpPr>
          <p:cNvPr id="73" name="Textfeld 72"/>
          <p:cNvSpPr txBox="1"/>
          <p:nvPr/>
        </p:nvSpPr>
        <p:spPr>
          <a:xfrm>
            <a:off x="3264829" y="439673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4" name="Textfeld 73"/>
          <p:cNvSpPr txBox="1"/>
          <p:nvPr/>
        </p:nvSpPr>
        <p:spPr>
          <a:xfrm>
            <a:off x="7697747" y="46181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sp>
        <p:nvSpPr>
          <p:cNvPr id="75" name="Textfeld 74"/>
          <p:cNvSpPr txBox="1"/>
          <p:nvPr/>
        </p:nvSpPr>
        <p:spPr>
          <a:xfrm>
            <a:off x="6674338" y="483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76" name="Textfeld 75"/>
          <p:cNvSpPr txBox="1"/>
          <p:nvPr/>
        </p:nvSpPr>
        <p:spPr>
          <a:xfrm>
            <a:off x="4398787" y="436939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7" name="Textfeld 76"/>
          <p:cNvSpPr txBox="1"/>
          <p:nvPr/>
        </p:nvSpPr>
        <p:spPr>
          <a:xfrm>
            <a:off x="2646612" y="217705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-5</a:t>
            </a:r>
            <a:endParaRPr lang="de-CH" dirty="0"/>
          </a:p>
        </p:txBody>
      </p:sp>
      <p:sp>
        <p:nvSpPr>
          <p:cNvPr id="78" name="Textfeld 77"/>
          <p:cNvSpPr txBox="1"/>
          <p:nvPr/>
        </p:nvSpPr>
        <p:spPr>
          <a:xfrm>
            <a:off x="2449431" y="1052288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-10</a:t>
            </a:r>
            <a:endParaRPr lang="de-CH" dirty="0"/>
          </a:p>
        </p:txBody>
      </p:sp>
      <p:sp>
        <p:nvSpPr>
          <p:cNvPr id="79" name="Textfeld 78"/>
          <p:cNvSpPr txBox="1"/>
          <p:nvPr/>
        </p:nvSpPr>
        <p:spPr>
          <a:xfrm>
            <a:off x="2656549" y="4411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5</a:t>
            </a:r>
            <a:endParaRPr lang="de-CH" dirty="0"/>
          </a:p>
        </p:txBody>
      </p:sp>
      <p:sp>
        <p:nvSpPr>
          <p:cNvPr id="80" name="Textfeld 79"/>
          <p:cNvSpPr txBox="1"/>
          <p:nvPr/>
        </p:nvSpPr>
        <p:spPr>
          <a:xfrm>
            <a:off x="2554767" y="55644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10</a:t>
            </a:r>
            <a:endParaRPr lang="de-CH" dirty="0"/>
          </a:p>
        </p:txBody>
      </p:sp>
      <p:grpSp>
        <p:nvGrpSpPr>
          <p:cNvPr id="82" name="Gruppieren 81"/>
          <p:cNvGrpSpPr/>
          <p:nvPr/>
        </p:nvGrpSpPr>
        <p:grpSpPr>
          <a:xfrm>
            <a:off x="3026175" y="834620"/>
            <a:ext cx="5351388" cy="5351388"/>
            <a:chOff x="3026175" y="834620"/>
            <a:chExt cx="5351388" cy="5351388"/>
          </a:xfrm>
        </p:grpSpPr>
        <p:grpSp>
          <p:nvGrpSpPr>
            <p:cNvPr id="70" name="Gruppieren 69"/>
            <p:cNvGrpSpPr/>
            <p:nvPr/>
          </p:nvGrpSpPr>
          <p:grpSpPr>
            <a:xfrm>
              <a:off x="3026175" y="834620"/>
              <a:ext cx="5351388" cy="5351388"/>
              <a:chOff x="3026175" y="834620"/>
              <a:chExt cx="5351388" cy="5351388"/>
            </a:xfrm>
          </p:grpSpPr>
          <p:cxnSp>
            <p:nvCxnSpPr>
              <p:cNvPr id="7" name="Gerader Verbinder 6"/>
              <p:cNvCxnSpPr/>
              <p:nvPr/>
            </p:nvCxnSpPr>
            <p:spPr>
              <a:xfrm>
                <a:off x="312527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r Verbinder 7"/>
              <p:cNvCxnSpPr/>
              <p:nvPr/>
            </p:nvCxnSpPr>
            <p:spPr>
              <a:xfrm>
                <a:off x="334877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Gerader Verbinder 8"/>
              <p:cNvCxnSpPr/>
              <p:nvPr/>
            </p:nvCxnSpPr>
            <p:spPr>
              <a:xfrm>
                <a:off x="357227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Gerader Verbinder 9"/>
              <p:cNvCxnSpPr/>
              <p:nvPr/>
            </p:nvCxnSpPr>
            <p:spPr>
              <a:xfrm>
                <a:off x="379577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Gerader Verbinder 10"/>
              <p:cNvCxnSpPr/>
              <p:nvPr/>
            </p:nvCxnSpPr>
            <p:spPr>
              <a:xfrm>
                <a:off x="401927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r Verbinder 11"/>
              <p:cNvCxnSpPr/>
              <p:nvPr/>
            </p:nvCxnSpPr>
            <p:spPr>
              <a:xfrm>
                <a:off x="424278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r Verbinder 12"/>
              <p:cNvCxnSpPr/>
              <p:nvPr/>
            </p:nvCxnSpPr>
            <p:spPr>
              <a:xfrm>
                <a:off x="4466283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r Verbinder 13"/>
              <p:cNvCxnSpPr/>
              <p:nvPr/>
            </p:nvCxnSpPr>
            <p:spPr>
              <a:xfrm>
                <a:off x="4689785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r Verbinder 14"/>
              <p:cNvCxnSpPr/>
              <p:nvPr/>
            </p:nvCxnSpPr>
            <p:spPr>
              <a:xfrm>
                <a:off x="491328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r Verbinder 15"/>
              <p:cNvCxnSpPr/>
              <p:nvPr/>
            </p:nvCxnSpPr>
            <p:spPr>
              <a:xfrm>
                <a:off x="5136789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r Verbinder 16"/>
              <p:cNvCxnSpPr/>
              <p:nvPr/>
            </p:nvCxnSpPr>
            <p:spPr>
              <a:xfrm>
                <a:off x="5360291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r Verbinder 17"/>
              <p:cNvCxnSpPr/>
              <p:nvPr/>
            </p:nvCxnSpPr>
            <p:spPr>
              <a:xfrm>
                <a:off x="558379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r Verbinder 18"/>
              <p:cNvCxnSpPr/>
              <p:nvPr/>
            </p:nvCxnSpPr>
            <p:spPr>
              <a:xfrm>
                <a:off x="580729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r Verbinder 19"/>
              <p:cNvCxnSpPr/>
              <p:nvPr/>
            </p:nvCxnSpPr>
            <p:spPr>
              <a:xfrm>
                <a:off x="6030797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r Verbinder 20"/>
              <p:cNvCxnSpPr/>
              <p:nvPr/>
            </p:nvCxnSpPr>
            <p:spPr>
              <a:xfrm>
                <a:off x="6254299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r Verbinder 21"/>
              <p:cNvCxnSpPr/>
              <p:nvPr/>
            </p:nvCxnSpPr>
            <p:spPr>
              <a:xfrm>
                <a:off x="6477801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r Verbinder 22"/>
              <p:cNvCxnSpPr/>
              <p:nvPr/>
            </p:nvCxnSpPr>
            <p:spPr>
              <a:xfrm>
                <a:off x="6701303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r Verbinder 23"/>
              <p:cNvCxnSpPr/>
              <p:nvPr/>
            </p:nvCxnSpPr>
            <p:spPr>
              <a:xfrm>
                <a:off x="692480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r Verbinder 24"/>
              <p:cNvCxnSpPr/>
              <p:nvPr/>
            </p:nvCxnSpPr>
            <p:spPr>
              <a:xfrm>
                <a:off x="7148307" y="83462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Gerader Verbinder 25"/>
              <p:cNvCxnSpPr/>
              <p:nvPr/>
            </p:nvCxnSpPr>
            <p:spPr>
              <a:xfrm>
                <a:off x="7371809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Gerader Verbinder 26"/>
              <p:cNvCxnSpPr/>
              <p:nvPr/>
            </p:nvCxnSpPr>
            <p:spPr>
              <a:xfrm>
                <a:off x="7595311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Gerader Verbinder 27"/>
              <p:cNvCxnSpPr/>
              <p:nvPr/>
            </p:nvCxnSpPr>
            <p:spPr>
              <a:xfrm>
                <a:off x="7818813" y="84689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Gerader Verbinder 28"/>
              <p:cNvCxnSpPr/>
              <p:nvPr/>
            </p:nvCxnSpPr>
            <p:spPr>
              <a:xfrm>
                <a:off x="8042315" y="8407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Gerader Verbinder 29"/>
              <p:cNvCxnSpPr/>
              <p:nvPr/>
            </p:nvCxnSpPr>
            <p:spPr>
              <a:xfrm>
                <a:off x="8265817" y="85303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Gerader Verbinder 40"/>
              <p:cNvCxnSpPr/>
              <p:nvPr/>
            </p:nvCxnSpPr>
            <p:spPr>
              <a:xfrm rot="5400000">
                <a:off x="5698801" y="-174846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Gerader Verbinder 41"/>
              <p:cNvCxnSpPr/>
              <p:nvPr/>
            </p:nvCxnSpPr>
            <p:spPr>
              <a:xfrm rot="5400000">
                <a:off x="5698801" y="-152495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Gerader Verbinder 42"/>
              <p:cNvCxnSpPr/>
              <p:nvPr/>
            </p:nvCxnSpPr>
            <p:spPr>
              <a:xfrm rot="5400000">
                <a:off x="5704938" y="-130145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Gerader Verbinder 43"/>
              <p:cNvCxnSpPr/>
              <p:nvPr/>
            </p:nvCxnSpPr>
            <p:spPr>
              <a:xfrm rot="5400000">
                <a:off x="5692664" y="-1077955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Gerader Verbinder 44"/>
              <p:cNvCxnSpPr/>
              <p:nvPr/>
            </p:nvCxnSpPr>
            <p:spPr>
              <a:xfrm rot="5400000">
                <a:off x="5698801" y="-854453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Gerader Verbinder 45"/>
              <p:cNvCxnSpPr/>
              <p:nvPr/>
            </p:nvCxnSpPr>
            <p:spPr>
              <a:xfrm rot="5400000">
                <a:off x="5704938" y="-630951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Gerader Verbinder 46"/>
              <p:cNvCxnSpPr/>
              <p:nvPr/>
            </p:nvCxnSpPr>
            <p:spPr>
              <a:xfrm rot="5400000">
                <a:off x="5711075" y="-407449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r Verbinder 47"/>
              <p:cNvCxnSpPr/>
              <p:nvPr/>
            </p:nvCxnSpPr>
            <p:spPr>
              <a:xfrm rot="5400000">
                <a:off x="5698801" y="-183947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r Verbinder 48"/>
              <p:cNvCxnSpPr/>
              <p:nvPr/>
            </p:nvCxnSpPr>
            <p:spPr>
              <a:xfrm rot="5400000">
                <a:off x="5704938" y="3955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r Verbinder 49"/>
              <p:cNvCxnSpPr/>
              <p:nvPr/>
            </p:nvCxnSpPr>
            <p:spPr>
              <a:xfrm rot="5400000">
                <a:off x="5704938" y="26305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r Verbinder 50"/>
              <p:cNvCxnSpPr/>
              <p:nvPr/>
            </p:nvCxnSpPr>
            <p:spPr>
              <a:xfrm rot="5400000">
                <a:off x="5711075" y="48656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Gerader Verbinder 51"/>
              <p:cNvCxnSpPr/>
              <p:nvPr/>
            </p:nvCxnSpPr>
            <p:spPr>
              <a:xfrm rot="5400000">
                <a:off x="5698801" y="71006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r Verbinder 52"/>
              <p:cNvCxnSpPr/>
              <p:nvPr/>
            </p:nvCxnSpPr>
            <p:spPr>
              <a:xfrm rot="5400000">
                <a:off x="5704938" y="93356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Gerader Verbinder 53"/>
              <p:cNvCxnSpPr/>
              <p:nvPr/>
            </p:nvCxnSpPr>
            <p:spPr>
              <a:xfrm rot="5400000">
                <a:off x="5704938" y="115706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Gerader Verbinder 54"/>
              <p:cNvCxnSpPr/>
              <p:nvPr/>
            </p:nvCxnSpPr>
            <p:spPr>
              <a:xfrm rot="5400000">
                <a:off x="5711075" y="138056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Gerader Verbinder 55"/>
              <p:cNvCxnSpPr/>
              <p:nvPr/>
            </p:nvCxnSpPr>
            <p:spPr>
              <a:xfrm rot="5400000">
                <a:off x="5698801" y="160407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r Verbinder 56"/>
              <p:cNvCxnSpPr/>
              <p:nvPr/>
            </p:nvCxnSpPr>
            <p:spPr>
              <a:xfrm rot="5400000">
                <a:off x="5704938" y="182757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Gerader Verbinder 57"/>
              <p:cNvCxnSpPr/>
              <p:nvPr/>
            </p:nvCxnSpPr>
            <p:spPr>
              <a:xfrm rot="5400000">
                <a:off x="5704938" y="205107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Gerader Verbinder 58"/>
              <p:cNvCxnSpPr/>
              <p:nvPr/>
            </p:nvCxnSpPr>
            <p:spPr>
              <a:xfrm rot="5400000">
                <a:off x="5711075" y="227457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Gerader Verbinder 59"/>
              <p:cNvCxnSpPr/>
              <p:nvPr/>
            </p:nvCxnSpPr>
            <p:spPr>
              <a:xfrm rot="5400000">
                <a:off x="5698801" y="2498078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r Verbinder 60"/>
              <p:cNvCxnSpPr/>
              <p:nvPr/>
            </p:nvCxnSpPr>
            <p:spPr>
              <a:xfrm rot="5400000">
                <a:off x="5704938" y="2721580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r Verbinder 61"/>
              <p:cNvCxnSpPr/>
              <p:nvPr/>
            </p:nvCxnSpPr>
            <p:spPr>
              <a:xfrm rot="5400000">
                <a:off x="5698801" y="2945082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r Verbinder 62"/>
              <p:cNvCxnSpPr/>
              <p:nvPr/>
            </p:nvCxnSpPr>
            <p:spPr>
              <a:xfrm rot="5400000">
                <a:off x="5704938" y="3168584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r Verbinder 63"/>
              <p:cNvCxnSpPr/>
              <p:nvPr/>
            </p:nvCxnSpPr>
            <p:spPr>
              <a:xfrm rot="5400000">
                <a:off x="5692664" y="3392086"/>
                <a:ext cx="0" cy="53329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1" name="Ellipse 80"/>
            <p:cNvSpPr/>
            <p:nvPr/>
          </p:nvSpPr>
          <p:spPr>
            <a:xfrm>
              <a:off x="5651749" y="3444615"/>
              <a:ext cx="98191" cy="981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95" name="Ellipse 94"/>
          <p:cNvSpPr/>
          <p:nvPr/>
        </p:nvSpPr>
        <p:spPr>
          <a:xfrm>
            <a:off x="440266" y="10853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6" name="Ellipse 95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7" name="Ellipse 96"/>
          <p:cNvSpPr/>
          <p:nvPr/>
        </p:nvSpPr>
        <p:spPr>
          <a:xfrm>
            <a:off x="592666" y="12377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8" name="Ellipse 97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9" name="Ellipse 98"/>
          <p:cNvSpPr/>
          <p:nvPr/>
        </p:nvSpPr>
        <p:spPr>
          <a:xfrm>
            <a:off x="745066" y="139010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1" name="Ellipse 100"/>
          <p:cNvSpPr/>
          <p:nvPr/>
        </p:nvSpPr>
        <p:spPr>
          <a:xfrm>
            <a:off x="674469" y="15702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2" name="Ellipse 101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3" name="Ellipse 102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4" name="Ellipse 103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5" name="Ellipse 104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6" name="Ellipse 105"/>
          <p:cNvSpPr/>
          <p:nvPr/>
        </p:nvSpPr>
        <p:spPr>
          <a:xfrm>
            <a:off x="5648207" y="568474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7" name="Ellipse 106"/>
          <p:cNvSpPr/>
          <p:nvPr/>
        </p:nvSpPr>
        <p:spPr>
          <a:xfrm>
            <a:off x="826869" y="17226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8" name="Ellipse 107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9" name="Ellipse 108"/>
          <p:cNvSpPr/>
          <p:nvPr/>
        </p:nvSpPr>
        <p:spPr>
          <a:xfrm>
            <a:off x="979269" y="187501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0" name="Ellipse 109"/>
          <p:cNvSpPr/>
          <p:nvPr/>
        </p:nvSpPr>
        <p:spPr>
          <a:xfrm>
            <a:off x="5660895" y="119877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3" name="Ellipse 112"/>
          <p:cNvSpPr/>
          <p:nvPr/>
        </p:nvSpPr>
        <p:spPr>
          <a:xfrm>
            <a:off x="488770" y="18492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4" name="Ellipse 113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5" name="Ellipse 114"/>
          <p:cNvSpPr/>
          <p:nvPr/>
        </p:nvSpPr>
        <p:spPr>
          <a:xfrm>
            <a:off x="641170" y="20016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6" name="Ellipse 115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7" name="Ellipse 116"/>
          <p:cNvSpPr/>
          <p:nvPr/>
        </p:nvSpPr>
        <p:spPr>
          <a:xfrm>
            <a:off x="793570" y="21540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8" name="Ellipse 117"/>
          <p:cNvSpPr/>
          <p:nvPr/>
        </p:nvSpPr>
        <p:spPr>
          <a:xfrm>
            <a:off x="945970" y="230645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7" name="Ellipse 136"/>
          <p:cNvSpPr/>
          <p:nvPr/>
        </p:nvSpPr>
        <p:spPr>
          <a:xfrm>
            <a:off x="588670" y="24147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8" name="Ellipse 137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9" name="Ellipse 138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0" name="Ellipse 139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1" name="Ellipse 140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2" name="Ellipse 141"/>
          <p:cNvSpPr/>
          <p:nvPr/>
        </p:nvSpPr>
        <p:spPr>
          <a:xfrm>
            <a:off x="1045870" y="28719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3" name="Ellipse 142"/>
          <p:cNvSpPr/>
          <p:nvPr/>
        </p:nvSpPr>
        <p:spPr>
          <a:xfrm>
            <a:off x="741070" y="25671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4" name="Ellipse 143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5" name="Ellipse 144"/>
          <p:cNvSpPr/>
          <p:nvPr/>
        </p:nvSpPr>
        <p:spPr>
          <a:xfrm>
            <a:off x="893470" y="2719573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6" name="Ellipse 145"/>
          <p:cNvSpPr/>
          <p:nvPr/>
        </p:nvSpPr>
        <p:spPr>
          <a:xfrm>
            <a:off x="7884537" y="344226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7" name="Ellipse 146"/>
          <p:cNvSpPr/>
          <p:nvPr/>
        </p:nvSpPr>
        <p:spPr>
          <a:xfrm>
            <a:off x="3408983" y="3446309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49" name="Ellipse 148"/>
          <p:cNvSpPr/>
          <p:nvPr/>
        </p:nvSpPr>
        <p:spPr>
          <a:xfrm>
            <a:off x="402971" y="26938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0" name="Ellipse 149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1" name="Ellipse 150"/>
          <p:cNvSpPr/>
          <p:nvPr/>
        </p:nvSpPr>
        <p:spPr>
          <a:xfrm>
            <a:off x="555371" y="28462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2" name="Ellipse 151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3" name="Ellipse 152"/>
          <p:cNvSpPr/>
          <p:nvPr/>
        </p:nvSpPr>
        <p:spPr>
          <a:xfrm>
            <a:off x="707771" y="29986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4" name="Ellipse 153"/>
          <p:cNvSpPr/>
          <p:nvPr/>
        </p:nvSpPr>
        <p:spPr>
          <a:xfrm>
            <a:off x="860171" y="3151008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5" name="Ellipse 154"/>
          <p:cNvSpPr/>
          <p:nvPr/>
        </p:nvSpPr>
        <p:spPr>
          <a:xfrm>
            <a:off x="598134" y="33399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6" name="Ellipse 155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7" name="Ellipse 156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8" name="Ellipse 157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59" name="Ellipse 158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0" name="Ellipse 159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1" name="Ellipse 160"/>
          <p:cNvSpPr/>
          <p:nvPr/>
        </p:nvSpPr>
        <p:spPr>
          <a:xfrm>
            <a:off x="750534" y="34923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2" name="Ellipse 161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3" name="Ellipse 162"/>
          <p:cNvSpPr/>
          <p:nvPr/>
        </p:nvSpPr>
        <p:spPr>
          <a:xfrm>
            <a:off x="902934" y="36447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4" name="Ellipse 163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5" name="Ellipse 164"/>
          <p:cNvSpPr/>
          <p:nvPr/>
        </p:nvSpPr>
        <p:spPr>
          <a:xfrm>
            <a:off x="1055334" y="3797136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7" name="Ellipse 166"/>
          <p:cNvSpPr/>
          <p:nvPr/>
        </p:nvSpPr>
        <p:spPr>
          <a:xfrm>
            <a:off x="412435" y="36189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8" name="Ellipse 167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9" name="Ellipse 168"/>
          <p:cNvSpPr/>
          <p:nvPr/>
        </p:nvSpPr>
        <p:spPr>
          <a:xfrm>
            <a:off x="564835" y="37713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0" name="Ellipse 169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71" name="Ellipse 170"/>
          <p:cNvSpPr/>
          <p:nvPr/>
        </p:nvSpPr>
        <p:spPr>
          <a:xfrm>
            <a:off x="717235" y="3923771"/>
            <a:ext cx="92054" cy="92054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75" name="Gerader Verbinder 174"/>
          <p:cNvCxnSpPr/>
          <p:nvPr/>
        </p:nvCxnSpPr>
        <p:spPr>
          <a:xfrm flipH="1">
            <a:off x="10350253" y="2507686"/>
            <a:ext cx="380652" cy="3722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Gerader Verbinder 177"/>
          <p:cNvCxnSpPr/>
          <p:nvPr/>
        </p:nvCxnSpPr>
        <p:spPr>
          <a:xfrm flipH="1">
            <a:off x="9833797" y="1979316"/>
            <a:ext cx="14376" cy="101315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1" name="Gerader Verbinder 180"/>
          <p:cNvCxnSpPr/>
          <p:nvPr/>
        </p:nvCxnSpPr>
        <p:spPr>
          <a:xfrm>
            <a:off x="9265434" y="1768645"/>
            <a:ext cx="3101" cy="103074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4" name="Gerader Verbinder 183"/>
          <p:cNvCxnSpPr/>
          <p:nvPr/>
        </p:nvCxnSpPr>
        <p:spPr>
          <a:xfrm>
            <a:off x="9249914" y="1131333"/>
            <a:ext cx="377242" cy="3632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7" name="Gerader Verbinder 186"/>
          <p:cNvCxnSpPr/>
          <p:nvPr/>
        </p:nvCxnSpPr>
        <p:spPr>
          <a:xfrm flipH="1">
            <a:off x="9266984" y="1529048"/>
            <a:ext cx="1702277" cy="128962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1" name="Gerader Verbinder 190"/>
          <p:cNvCxnSpPr/>
          <p:nvPr/>
        </p:nvCxnSpPr>
        <p:spPr>
          <a:xfrm>
            <a:off x="9487309" y="2727042"/>
            <a:ext cx="1725887" cy="127592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4" name="Gerader Verbinder 193"/>
          <p:cNvCxnSpPr/>
          <p:nvPr/>
        </p:nvCxnSpPr>
        <p:spPr>
          <a:xfrm flipH="1">
            <a:off x="9097641" y="4069532"/>
            <a:ext cx="1465380" cy="44086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8" name="Gerader Verbinder 197"/>
          <p:cNvCxnSpPr/>
          <p:nvPr/>
        </p:nvCxnSpPr>
        <p:spPr>
          <a:xfrm>
            <a:off x="9602856" y="4649677"/>
            <a:ext cx="1475423" cy="45209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3" name="Gerader Verbinder 202"/>
          <p:cNvCxnSpPr/>
          <p:nvPr/>
        </p:nvCxnSpPr>
        <p:spPr>
          <a:xfrm>
            <a:off x="10053833" y="3246257"/>
            <a:ext cx="145785" cy="14558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6" name="Gerader Verbinder 205"/>
          <p:cNvCxnSpPr/>
          <p:nvPr/>
        </p:nvCxnSpPr>
        <p:spPr>
          <a:xfrm flipH="1">
            <a:off x="10630212" y="4521107"/>
            <a:ext cx="158410" cy="14976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9" name="Gerader Verbinder 208"/>
          <p:cNvCxnSpPr/>
          <p:nvPr/>
        </p:nvCxnSpPr>
        <p:spPr>
          <a:xfrm>
            <a:off x="11003675" y="2546386"/>
            <a:ext cx="0" cy="10312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2" name="Gerader Verbinder 211"/>
          <p:cNvCxnSpPr/>
          <p:nvPr/>
        </p:nvCxnSpPr>
        <p:spPr>
          <a:xfrm>
            <a:off x="10316813" y="3598201"/>
            <a:ext cx="9100" cy="1037806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5" name="Gerader Verbinder 214"/>
          <p:cNvCxnSpPr/>
          <p:nvPr/>
        </p:nvCxnSpPr>
        <p:spPr>
          <a:xfrm flipH="1">
            <a:off x="9316313" y="3957492"/>
            <a:ext cx="604120" cy="37002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9" name="Gerader Verbinder 218"/>
          <p:cNvCxnSpPr/>
          <p:nvPr/>
        </p:nvCxnSpPr>
        <p:spPr>
          <a:xfrm flipH="1" flipV="1">
            <a:off x="9992867" y="5153386"/>
            <a:ext cx="591757" cy="37557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2" name="Gerader Verbinder 221"/>
          <p:cNvCxnSpPr/>
          <p:nvPr/>
        </p:nvCxnSpPr>
        <p:spPr>
          <a:xfrm flipH="1">
            <a:off x="9686409" y="4331959"/>
            <a:ext cx="813673" cy="169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5" name="Gerader Verbinder 224"/>
          <p:cNvCxnSpPr/>
          <p:nvPr/>
        </p:nvCxnSpPr>
        <p:spPr>
          <a:xfrm>
            <a:off x="9767209" y="5039240"/>
            <a:ext cx="823726" cy="17668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8" name="Gerader Verbinder 227"/>
          <p:cNvCxnSpPr/>
          <p:nvPr/>
        </p:nvCxnSpPr>
        <p:spPr>
          <a:xfrm>
            <a:off x="9821145" y="3835351"/>
            <a:ext cx="166382" cy="15841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1" name="Gerader Verbinder 230"/>
          <p:cNvCxnSpPr/>
          <p:nvPr/>
        </p:nvCxnSpPr>
        <p:spPr>
          <a:xfrm flipV="1">
            <a:off x="9602856" y="5694184"/>
            <a:ext cx="148663" cy="165227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763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Breitbild</PresentationFormat>
  <Paragraphs>190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Martin Burri</dc:creator>
  <cp:lastModifiedBy>Microsoft-Konto</cp:lastModifiedBy>
  <cp:revision>77</cp:revision>
  <dcterms:created xsi:type="dcterms:W3CDTF">2020-05-01T21:24:57Z</dcterms:created>
  <dcterms:modified xsi:type="dcterms:W3CDTF">2024-05-12T13:12:49Z</dcterms:modified>
</cp:coreProperties>
</file>