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88" autoAdjust="0"/>
    <p:restoredTop sz="94660"/>
  </p:normalViewPr>
  <p:slideViewPr>
    <p:cSldViewPr snapToGrid="0">
      <p:cViewPr varScale="1">
        <p:scale>
          <a:sx n="147" d="100"/>
          <a:sy n="147" d="100"/>
        </p:scale>
        <p:origin x="144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A9174-C779-4F2B-9D18-B82B755AF80A}" type="datetimeFigureOut">
              <a:rPr lang="de-CH" smtClean="0"/>
              <a:t>30.03.2025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15C14-9F03-4E46-A156-C56F9C30766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09275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A9174-C779-4F2B-9D18-B82B755AF80A}" type="datetimeFigureOut">
              <a:rPr lang="de-CH" smtClean="0"/>
              <a:t>30.03.2025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15C14-9F03-4E46-A156-C56F9C30766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34100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A9174-C779-4F2B-9D18-B82B755AF80A}" type="datetimeFigureOut">
              <a:rPr lang="de-CH" smtClean="0"/>
              <a:t>30.03.2025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15C14-9F03-4E46-A156-C56F9C30766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29412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A9174-C779-4F2B-9D18-B82B755AF80A}" type="datetimeFigureOut">
              <a:rPr lang="de-CH" smtClean="0"/>
              <a:t>30.03.2025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15C14-9F03-4E46-A156-C56F9C30766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47612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A9174-C779-4F2B-9D18-B82B755AF80A}" type="datetimeFigureOut">
              <a:rPr lang="de-CH" smtClean="0"/>
              <a:t>30.03.2025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15C14-9F03-4E46-A156-C56F9C30766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87922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A9174-C779-4F2B-9D18-B82B755AF80A}" type="datetimeFigureOut">
              <a:rPr lang="de-CH" smtClean="0"/>
              <a:t>30.03.2025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15C14-9F03-4E46-A156-C56F9C30766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47839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A9174-C779-4F2B-9D18-B82B755AF80A}" type="datetimeFigureOut">
              <a:rPr lang="de-CH" smtClean="0"/>
              <a:t>30.03.2025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15C14-9F03-4E46-A156-C56F9C30766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94004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A9174-C779-4F2B-9D18-B82B755AF80A}" type="datetimeFigureOut">
              <a:rPr lang="de-CH" smtClean="0"/>
              <a:t>30.03.2025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15C14-9F03-4E46-A156-C56F9C30766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81758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A9174-C779-4F2B-9D18-B82B755AF80A}" type="datetimeFigureOut">
              <a:rPr lang="de-CH" smtClean="0"/>
              <a:t>30.03.2025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15C14-9F03-4E46-A156-C56F9C30766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97421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A9174-C779-4F2B-9D18-B82B755AF80A}" type="datetimeFigureOut">
              <a:rPr lang="de-CH" smtClean="0"/>
              <a:t>30.03.2025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15C14-9F03-4E46-A156-C56F9C30766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47098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A9174-C779-4F2B-9D18-B82B755AF80A}" type="datetimeFigureOut">
              <a:rPr lang="de-CH" smtClean="0"/>
              <a:t>30.03.2025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15C14-9F03-4E46-A156-C56F9C30766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33642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A9174-C779-4F2B-9D18-B82B755AF80A}" type="datetimeFigureOut">
              <a:rPr lang="de-CH" smtClean="0"/>
              <a:t>30.03.2025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15C14-9F03-4E46-A156-C56F9C30766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30890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720844" y="413819"/>
            <a:ext cx="2109127" cy="267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FSimAdapter20_24</a:t>
            </a:r>
            <a:endParaRPr lang="en-US" sz="1400" dirty="0"/>
          </a:p>
        </p:txBody>
      </p:sp>
      <p:sp>
        <p:nvSpPr>
          <p:cNvPr id="5" name="Rechteck 4"/>
          <p:cNvSpPr/>
          <p:nvPr/>
        </p:nvSpPr>
        <p:spPr>
          <a:xfrm>
            <a:off x="1528454" y="854333"/>
            <a:ext cx="2109127" cy="267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Solution</a:t>
            </a:r>
            <a:endParaRPr lang="en-US" sz="1400" dirty="0"/>
          </a:p>
        </p:txBody>
      </p:sp>
      <p:sp>
        <p:nvSpPr>
          <p:cNvPr id="6" name="Rechteck 5"/>
          <p:cNvSpPr/>
          <p:nvPr/>
        </p:nvSpPr>
        <p:spPr>
          <a:xfrm>
            <a:off x="2387515" y="4523619"/>
            <a:ext cx="2583013" cy="2671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/>
              <a:t>SimConnect_ImportLoc</a:t>
            </a:r>
            <a:endParaRPr lang="en-US" sz="1400" dirty="0"/>
          </a:p>
        </p:txBody>
      </p:sp>
      <p:sp>
        <p:nvSpPr>
          <p:cNvPr id="7" name="Rechteck 6"/>
          <p:cNvSpPr/>
          <p:nvPr/>
        </p:nvSpPr>
        <p:spPr>
          <a:xfrm>
            <a:off x="3195124" y="4886313"/>
            <a:ext cx="2109127" cy="2671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MS2020</a:t>
            </a:r>
            <a:endParaRPr lang="en-US" sz="1400" dirty="0"/>
          </a:p>
        </p:txBody>
      </p:sp>
      <p:sp>
        <p:nvSpPr>
          <p:cNvPr id="8" name="Rechteck 7"/>
          <p:cNvSpPr/>
          <p:nvPr/>
        </p:nvSpPr>
        <p:spPr>
          <a:xfrm>
            <a:off x="3195124" y="5631341"/>
            <a:ext cx="2109127" cy="2671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MS2024</a:t>
            </a:r>
            <a:endParaRPr lang="en-US" sz="1400" dirty="0"/>
          </a:p>
        </p:txBody>
      </p:sp>
      <p:sp>
        <p:nvSpPr>
          <p:cNvPr id="10" name="Rechteck 9"/>
          <p:cNvSpPr/>
          <p:nvPr/>
        </p:nvSpPr>
        <p:spPr>
          <a:xfrm>
            <a:off x="3903590" y="5160181"/>
            <a:ext cx="2663105" cy="40003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00" dirty="0" smtClean="0"/>
              <a:t>Microsoft.FlightSimulator.SimConnect.dll</a:t>
            </a:r>
            <a:br>
              <a:rPr lang="en-US" sz="1000" dirty="0" smtClean="0"/>
            </a:br>
            <a:r>
              <a:rPr lang="en-US" sz="1000" dirty="0" smtClean="0"/>
              <a:t>SimConnect.dll</a:t>
            </a:r>
          </a:p>
        </p:txBody>
      </p:sp>
      <p:cxnSp>
        <p:nvCxnSpPr>
          <p:cNvPr id="17" name="Gerader Verbinder 16"/>
          <p:cNvCxnSpPr/>
          <p:nvPr/>
        </p:nvCxnSpPr>
        <p:spPr>
          <a:xfrm>
            <a:off x="304800" y="547378"/>
            <a:ext cx="416044" cy="388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/>
          <p:cNvCxnSpPr/>
          <p:nvPr/>
        </p:nvCxnSpPr>
        <p:spPr>
          <a:xfrm>
            <a:off x="1933651" y="4703828"/>
            <a:ext cx="44719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/>
          <p:nvPr/>
        </p:nvCxnSpPr>
        <p:spPr>
          <a:xfrm>
            <a:off x="1081263" y="680937"/>
            <a:ext cx="0" cy="29784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/>
          <p:cNvCxnSpPr/>
          <p:nvPr/>
        </p:nvCxnSpPr>
        <p:spPr>
          <a:xfrm>
            <a:off x="1092155" y="987892"/>
            <a:ext cx="44719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/>
          <p:cNvCxnSpPr/>
          <p:nvPr/>
        </p:nvCxnSpPr>
        <p:spPr>
          <a:xfrm>
            <a:off x="2747934" y="4790737"/>
            <a:ext cx="0" cy="1107722"/>
          </a:xfrm>
          <a:prstGeom prst="lin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24" name="Gerader Verbinder 23"/>
          <p:cNvCxnSpPr/>
          <p:nvPr/>
        </p:nvCxnSpPr>
        <p:spPr>
          <a:xfrm>
            <a:off x="2747934" y="5021526"/>
            <a:ext cx="447190" cy="0"/>
          </a:xfrm>
          <a:prstGeom prst="lin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26" name="Gerader Verbinder 25"/>
          <p:cNvCxnSpPr/>
          <p:nvPr/>
        </p:nvCxnSpPr>
        <p:spPr>
          <a:xfrm>
            <a:off x="2747934" y="5764900"/>
            <a:ext cx="44719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Textfeld 27"/>
          <p:cNvSpPr txBox="1"/>
          <p:nvPr/>
        </p:nvSpPr>
        <p:spPr>
          <a:xfrm>
            <a:off x="237474" y="0"/>
            <a:ext cx="21565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Project folder </a:t>
            </a:r>
            <a:r>
              <a:rPr lang="en-US" sz="1400" dirty="0" smtClean="0"/>
              <a:t>structure  V2</a:t>
            </a:r>
            <a:endParaRPr lang="en-US" sz="1400" dirty="0"/>
          </a:p>
        </p:txBody>
      </p:sp>
      <p:sp>
        <p:nvSpPr>
          <p:cNvPr id="30" name="Rechteck 29"/>
          <p:cNvSpPr/>
          <p:nvPr/>
        </p:nvSpPr>
        <p:spPr>
          <a:xfrm>
            <a:off x="2347468" y="1127819"/>
            <a:ext cx="2663105" cy="3622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00" dirty="0" smtClean="0"/>
              <a:t>FSimAdapter20_24.sln</a:t>
            </a:r>
            <a:endParaRPr lang="en-US" sz="1000" dirty="0"/>
          </a:p>
          <a:p>
            <a:r>
              <a:rPr lang="en-US" sz="1000" dirty="0" smtClean="0"/>
              <a:t>…</a:t>
            </a:r>
            <a:endParaRPr lang="en-US" sz="1000" dirty="0"/>
          </a:p>
        </p:txBody>
      </p:sp>
      <p:sp>
        <p:nvSpPr>
          <p:cNvPr id="31" name="Rechteck 30"/>
          <p:cNvSpPr/>
          <p:nvPr/>
        </p:nvSpPr>
        <p:spPr>
          <a:xfrm>
            <a:off x="2382784" y="1727018"/>
            <a:ext cx="2663105" cy="2671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 smtClean="0"/>
              <a:t>SimConnect_ExportLoc</a:t>
            </a:r>
            <a:endParaRPr lang="en-US" sz="1400" dirty="0"/>
          </a:p>
        </p:txBody>
      </p:sp>
      <p:cxnSp>
        <p:nvCxnSpPr>
          <p:cNvPr id="32" name="Gerader Verbinder 31"/>
          <p:cNvCxnSpPr/>
          <p:nvPr/>
        </p:nvCxnSpPr>
        <p:spPr>
          <a:xfrm>
            <a:off x="1935593" y="1127819"/>
            <a:ext cx="0" cy="499412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/>
          <p:cNvCxnSpPr/>
          <p:nvPr/>
        </p:nvCxnSpPr>
        <p:spPr>
          <a:xfrm>
            <a:off x="1935593" y="1907230"/>
            <a:ext cx="44719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5" name="Rechteck 34"/>
          <p:cNvSpPr/>
          <p:nvPr/>
        </p:nvSpPr>
        <p:spPr>
          <a:xfrm>
            <a:off x="3215976" y="2602036"/>
            <a:ext cx="2109127" cy="2671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V2020</a:t>
            </a:r>
            <a:endParaRPr lang="en-US" sz="1400" dirty="0"/>
          </a:p>
        </p:txBody>
      </p:sp>
      <p:sp>
        <p:nvSpPr>
          <p:cNvPr id="36" name="Rechteck 35"/>
          <p:cNvSpPr/>
          <p:nvPr/>
        </p:nvSpPr>
        <p:spPr>
          <a:xfrm>
            <a:off x="3215976" y="3487017"/>
            <a:ext cx="2109127" cy="2671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V2024</a:t>
            </a:r>
            <a:endParaRPr lang="en-US" sz="1400" dirty="0"/>
          </a:p>
        </p:txBody>
      </p:sp>
      <p:sp>
        <p:nvSpPr>
          <p:cNvPr id="40" name="Rechteck 39"/>
          <p:cNvSpPr/>
          <p:nvPr/>
        </p:nvSpPr>
        <p:spPr>
          <a:xfrm>
            <a:off x="3903589" y="5906649"/>
            <a:ext cx="2663105" cy="40904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00" dirty="0" smtClean="0"/>
              <a:t>Microsoft.FlightSimulator.SimConnect.dll</a:t>
            </a:r>
            <a:br>
              <a:rPr lang="en-US" sz="1000" dirty="0" smtClean="0"/>
            </a:br>
            <a:r>
              <a:rPr lang="en-US" sz="1000" dirty="0" smtClean="0"/>
              <a:t>SimConnect.dll</a:t>
            </a:r>
          </a:p>
        </p:txBody>
      </p:sp>
      <p:sp>
        <p:nvSpPr>
          <p:cNvPr id="41" name="Rechteck 40"/>
          <p:cNvSpPr/>
          <p:nvPr/>
        </p:nvSpPr>
        <p:spPr>
          <a:xfrm>
            <a:off x="3904558" y="2870764"/>
            <a:ext cx="2663105" cy="5674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00" dirty="0" smtClean="0"/>
              <a:t>Microsoft.FlightSimulator.SimConnect.dll</a:t>
            </a:r>
            <a:br>
              <a:rPr lang="en-US" sz="1000" dirty="0" smtClean="0"/>
            </a:br>
            <a:r>
              <a:rPr lang="en-US" sz="1000" dirty="0" smtClean="0"/>
              <a:t>SimConnect.dll</a:t>
            </a:r>
          </a:p>
          <a:p>
            <a:r>
              <a:rPr lang="en-US" sz="1000" dirty="0" smtClean="0"/>
              <a:t>MSFSPlug.dll</a:t>
            </a:r>
          </a:p>
        </p:txBody>
      </p:sp>
      <p:sp>
        <p:nvSpPr>
          <p:cNvPr id="42" name="Rechteck 41"/>
          <p:cNvSpPr/>
          <p:nvPr/>
        </p:nvSpPr>
        <p:spPr>
          <a:xfrm>
            <a:off x="3904558" y="3755944"/>
            <a:ext cx="2663105" cy="5248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00" dirty="0" smtClean="0"/>
              <a:t>Microsoft.FlightSimulator.SimConnect.dll</a:t>
            </a:r>
            <a:br>
              <a:rPr lang="en-US" sz="1000" dirty="0" smtClean="0"/>
            </a:br>
            <a:r>
              <a:rPr lang="en-US" sz="1000" dirty="0" smtClean="0"/>
              <a:t>SimConnect.dll</a:t>
            </a:r>
          </a:p>
          <a:p>
            <a:r>
              <a:rPr lang="en-US" sz="1000" dirty="0" smtClean="0"/>
              <a:t>MSFSPlug.dll</a:t>
            </a:r>
          </a:p>
        </p:txBody>
      </p:sp>
      <p:sp>
        <p:nvSpPr>
          <p:cNvPr id="45" name="Geschweifte Klammer rechts 44"/>
          <p:cNvSpPr/>
          <p:nvPr/>
        </p:nvSpPr>
        <p:spPr>
          <a:xfrm>
            <a:off x="6991774" y="4617067"/>
            <a:ext cx="561767" cy="1538399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 sz="1400"/>
          </a:p>
        </p:txBody>
      </p:sp>
      <p:sp>
        <p:nvSpPr>
          <p:cNvPr id="46" name="Textfeld 45"/>
          <p:cNvSpPr txBox="1"/>
          <p:nvPr/>
        </p:nvSpPr>
        <p:spPr>
          <a:xfrm>
            <a:off x="7901671" y="5405763"/>
            <a:ext cx="19463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Plug Project: References</a:t>
            </a:r>
          </a:p>
        </p:txBody>
      </p:sp>
      <p:sp>
        <p:nvSpPr>
          <p:cNvPr id="47" name="Textfeld 46"/>
          <p:cNvSpPr txBox="1"/>
          <p:nvPr/>
        </p:nvSpPr>
        <p:spPr>
          <a:xfrm>
            <a:off x="7509192" y="5851833"/>
            <a:ext cx="23940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 smtClean="0"/>
              <a:t>Must be placed here </a:t>
            </a:r>
            <a:r>
              <a:rPr lang="en-US" sz="1400" u="sng" dirty="0" smtClean="0"/>
              <a:t>manually</a:t>
            </a:r>
            <a:endParaRPr lang="en-US" sz="1400" u="sng" dirty="0" smtClean="0"/>
          </a:p>
        </p:txBody>
      </p:sp>
      <p:sp>
        <p:nvSpPr>
          <p:cNvPr id="48" name="Geschweifte Klammer rechts 47"/>
          <p:cNvSpPr/>
          <p:nvPr/>
        </p:nvSpPr>
        <p:spPr>
          <a:xfrm>
            <a:off x="6975363" y="2023746"/>
            <a:ext cx="561767" cy="1538399"/>
          </a:xfrm>
          <a:prstGeom prst="righ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 sz="1400"/>
          </a:p>
        </p:txBody>
      </p:sp>
      <p:sp>
        <p:nvSpPr>
          <p:cNvPr id="49" name="Textfeld 48"/>
          <p:cNvSpPr txBox="1"/>
          <p:nvPr/>
        </p:nvSpPr>
        <p:spPr>
          <a:xfrm>
            <a:off x="7695086" y="2819365"/>
            <a:ext cx="14727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Plug Project:</a:t>
            </a:r>
            <a:br>
              <a:rPr lang="en-US" sz="1400" dirty="0" smtClean="0"/>
            </a:br>
            <a:r>
              <a:rPr lang="en-US" sz="1400" dirty="0" smtClean="0"/>
              <a:t>Post Build actions</a:t>
            </a:r>
          </a:p>
        </p:txBody>
      </p:sp>
      <p:sp>
        <p:nvSpPr>
          <p:cNvPr id="51" name="Nach rechts gekrümmter Pfeil 50"/>
          <p:cNvSpPr/>
          <p:nvPr/>
        </p:nvSpPr>
        <p:spPr>
          <a:xfrm rot="12779626">
            <a:off x="6549825" y="4131508"/>
            <a:ext cx="437600" cy="52433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>
              <a:solidFill>
                <a:schemeClr val="tx1"/>
              </a:solidFill>
            </a:endParaRPr>
          </a:p>
        </p:txBody>
      </p:sp>
      <p:cxnSp>
        <p:nvCxnSpPr>
          <p:cNvPr id="52" name="Gerader Verbinder 51"/>
          <p:cNvCxnSpPr/>
          <p:nvPr/>
        </p:nvCxnSpPr>
        <p:spPr>
          <a:xfrm>
            <a:off x="2761946" y="1994136"/>
            <a:ext cx="0" cy="1759999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3" name="Gerader Verbinder 52"/>
          <p:cNvCxnSpPr/>
          <p:nvPr/>
        </p:nvCxnSpPr>
        <p:spPr>
          <a:xfrm>
            <a:off x="2768786" y="2740362"/>
            <a:ext cx="44719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5" name="Gerader Verbinder 54"/>
          <p:cNvCxnSpPr/>
          <p:nvPr/>
        </p:nvCxnSpPr>
        <p:spPr>
          <a:xfrm>
            <a:off x="2768786" y="3620575"/>
            <a:ext cx="44719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6" name="Textfeld 55"/>
          <p:cNvSpPr txBox="1"/>
          <p:nvPr/>
        </p:nvSpPr>
        <p:spPr>
          <a:xfrm>
            <a:off x="6992577" y="4058794"/>
            <a:ext cx="35084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Post-build: </a:t>
            </a:r>
            <a:r>
              <a:rPr lang="en-US" sz="1050" dirty="0" err="1" smtClean="0"/>
              <a:t>xcopy</a:t>
            </a:r>
            <a:r>
              <a:rPr lang="en-US" sz="1050" dirty="0" smtClean="0"/>
              <a:t> items to this location</a:t>
            </a:r>
          </a:p>
        </p:txBody>
      </p:sp>
      <p:sp>
        <p:nvSpPr>
          <p:cNvPr id="57" name="Nach rechts gekrümmter Pfeil 56"/>
          <p:cNvSpPr/>
          <p:nvPr/>
        </p:nvSpPr>
        <p:spPr>
          <a:xfrm rot="8820374" flipV="1">
            <a:off x="5977487" y="1318817"/>
            <a:ext cx="437600" cy="52433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>
              <a:solidFill>
                <a:schemeClr val="tx1"/>
              </a:solidFill>
            </a:endParaRPr>
          </a:p>
        </p:txBody>
      </p:sp>
      <p:sp>
        <p:nvSpPr>
          <p:cNvPr id="58" name="Textfeld 57"/>
          <p:cNvSpPr txBox="1"/>
          <p:nvPr/>
        </p:nvSpPr>
        <p:spPr>
          <a:xfrm>
            <a:off x="6567664" y="1398298"/>
            <a:ext cx="35084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Post-build: </a:t>
            </a:r>
            <a:r>
              <a:rPr lang="en-US" sz="1050" dirty="0" err="1" smtClean="0"/>
              <a:t>xcopy</a:t>
            </a:r>
            <a:r>
              <a:rPr lang="en-US" sz="1050" dirty="0" smtClean="0"/>
              <a:t> items to this location</a:t>
            </a:r>
          </a:p>
        </p:txBody>
      </p:sp>
      <p:sp>
        <p:nvSpPr>
          <p:cNvPr id="39" name="Rechteck 38"/>
          <p:cNvSpPr/>
          <p:nvPr/>
        </p:nvSpPr>
        <p:spPr>
          <a:xfrm>
            <a:off x="3195124" y="2001014"/>
            <a:ext cx="2663105" cy="5197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00" dirty="0" smtClean="0"/>
              <a:t>MSFSAdapter20_24.dll</a:t>
            </a:r>
          </a:p>
          <a:p>
            <a:r>
              <a:rPr lang="en-US" sz="1000" dirty="0" smtClean="0"/>
              <a:t>SimConnector.dll</a:t>
            </a:r>
          </a:p>
          <a:p>
            <a:r>
              <a:rPr lang="en-US" sz="1000" dirty="0"/>
              <a:t>SimConnectToolkit.dll</a:t>
            </a:r>
            <a:endParaRPr 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2769391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2382780" y="413818"/>
            <a:ext cx="2109127" cy="360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Product Folder</a:t>
            </a:r>
            <a:endParaRPr lang="en-US" dirty="0"/>
          </a:p>
        </p:txBody>
      </p:sp>
      <p:cxnSp>
        <p:nvCxnSpPr>
          <p:cNvPr id="15" name="Gerader Verbinder 14"/>
          <p:cNvCxnSpPr/>
          <p:nvPr/>
        </p:nvCxnSpPr>
        <p:spPr>
          <a:xfrm>
            <a:off x="1928916" y="133489"/>
            <a:ext cx="6676" cy="59803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/>
          <p:cNvCxnSpPr>
            <a:endCxn id="4" idx="1"/>
          </p:cNvCxnSpPr>
          <p:nvPr/>
        </p:nvCxnSpPr>
        <p:spPr>
          <a:xfrm>
            <a:off x="1935590" y="594029"/>
            <a:ext cx="44719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Textfeld 27"/>
          <p:cNvSpPr txBox="1"/>
          <p:nvPr/>
        </p:nvSpPr>
        <p:spPr>
          <a:xfrm>
            <a:off x="1899410" y="0"/>
            <a:ext cx="2438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Product folder structure</a:t>
            </a:r>
            <a:endParaRPr lang="en-US" dirty="0"/>
          </a:p>
        </p:txBody>
      </p:sp>
      <p:sp>
        <p:nvSpPr>
          <p:cNvPr id="30" name="Rechteck 29"/>
          <p:cNvSpPr/>
          <p:nvPr/>
        </p:nvSpPr>
        <p:spPr>
          <a:xfrm>
            <a:off x="3199287" y="777577"/>
            <a:ext cx="2663105" cy="6140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100" dirty="0" smtClean="0"/>
              <a:t>Product.exe</a:t>
            </a:r>
          </a:p>
          <a:p>
            <a:r>
              <a:rPr lang="en-US" sz="1100" dirty="0" smtClean="0"/>
              <a:t>MSFSAdapter20_24.dll</a:t>
            </a:r>
          </a:p>
          <a:p>
            <a:r>
              <a:rPr lang="en-US" sz="1100" dirty="0" smtClean="0"/>
              <a:t>…</a:t>
            </a:r>
          </a:p>
          <a:p>
            <a:endParaRPr lang="en-US" sz="1100" dirty="0"/>
          </a:p>
        </p:txBody>
      </p:sp>
      <p:sp>
        <p:nvSpPr>
          <p:cNvPr id="35" name="Rechteck 34"/>
          <p:cNvSpPr/>
          <p:nvPr/>
        </p:nvSpPr>
        <p:spPr>
          <a:xfrm>
            <a:off x="3199287" y="1648612"/>
            <a:ext cx="2109127" cy="36042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V2020</a:t>
            </a:r>
            <a:endParaRPr lang="en-US" dirty="0"/>
          </a:p>
        </p:txBody>
      </p:sp>
      <p:sp>
        <p:nvSpPr>
          <p:cNvPr id="36" name="Rechteck 35"/>
          <p:cNvSpPr/>
          <p:nvPr/>
        </p:nvSpPr>
        <p:spPr>
          <a:xfrm>
            <a:off x="3199287" y="2669778"/>
            <a:ext cx="2109127" cy="36042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V2024</a:t>
            </a:r>
            <a:endParaRPr lang="en-US" dirty="0"/>
          </a:p>
        </p:txBody>
      </p:sp>
      <p:sp>
        <p:nvSpPr>
          <p:cNvPr id="41" name="Rechteck 40"/>
          <p:cNvSpPr/>
          <p:nvPr/>
        </p:nvSpPr>
        <p:spPr>
          <a:xfrm>
            <a:off x="3887870" y="2009033"/>
            <a:ext cx="2663105" cy="5506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100" dirty="0" smtClean="0"/>
              <a:t>Microsoft.FlightSimulator.SimConnect.dll</a:t>
            </a:r>
            <a:br>
              <a:rPr lang="en-US" sz="1100" dirty="0" smtClean="0"/>
            </a:br>
            <a:r>
              <a:rPr lang="en-US" sz="1100" dirty="0" smtClean="0"/>
              <a:t>SimConnect.dll</a:t>
            </a:r>
          </a:p>
          <a:p>
            <a:r>
              <a:rPr lang="en-US" sz="1100" dirty="0" smtClean="0"/>
              <a:t>MSFSPlug.dll</a:t>
            </a:r>
          </a:p>
        </p:txBody>
      </p:sp>
      <p:sp>
        <p:nvSpPr>
          <p:cNvPr id="42" name="Rechteck 41"/>
          <p:cNvSpPr/>
          <p:nvPr/>
        </p:nvSpPr>
        <p:spPr>
          <a:xfrm>
            <a:off x="3887870" y="3030199"/>
            <a:ext cx="2663105" cy="5506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100" dirty="0" smtClean="0"/>
              <a:t>Microsoft.FlightSimulator.SimConnect.dll</a:t>
            </a:r>
            <a:br>
              <a:rPr lang="en-US" sz="1100" dirty="0" smtClean="0"/>
            </a:br>
            <a:r>
              <a:rPr lang="en-US" sz="1100" dirty="0" smtClean="0"/>
              <a:t>SimConnect.dll</a:t>
            </a:r>
          </a:p>
          <a:p>
            <a:r>
              <a:rPr lang="en-US" sz="1100" dirty="0" smtClean="0"/>
              <a:t>MSFSPlug.dll</a:t>
            </a:r>
          </a:p>
        </p:txBody>
      </p:sp>
      <p:cxnSp>
        <p:nvCxnSpPr>
          <p:cNvPr id="53" name="Gerader Verbinder 52"/>
          <p:cNvCxnSpPr/>
          <p:nvPr/>
        </p:nvCxnSpPr>
        <p:spPr>
          <a:xfrm>
            <a:off x="2752097" y="1820484"/>
            <a:ext cx="44719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5" name="Gerader Verbinder 54"/>
          <p:cNvCxnSpPr/>
          <p:nvPr/>
        </p:nvCxnSpPr>
        <p:spPr>
          <a:xfrm>
            <a:off x="2752097" y="2853333"/>
            <a:ext cx="44719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8" name="Gerader Verbinder 37"/>
          <p:cNvCxnSpPr/>
          <p:nvPr/>
        </p:nvCxnSpPr>
        <p:spPr>
          <a:xfrm>
            <a:off x="2752097" y="774239"/>
            <a:ext cx="0" cy="207909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3" name="Nach rechts gekrümmter Pfeil 42"/>
          <p:cNvSpPr/>
          <p:nvPr/>
        </p:nvSpPr>
        <p:spPr>
          <a:xfrm rot="8820374" flipV="1">
            <a:off x="6445791" y="981195"/>
            <a:ext cx="437600" cy="70748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44" name="Textfeld 43"/>
          <p:cNvSpPr txBox="1"/>
          <p:nvPr/>
        </p:nvSpPr>
        <p:spPr>
          <a:xfrm>
            <a:off x="7104951" y="919096"/>
            <a:ext cx="40881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The adapter will resolve the Plug and </a:t>
            </a:r>
            <a:r>
              <a:rPr lang="en-US" sz="1200" dirty="0" err="1" smtClean="0"/>
              <a:t>SimConnect</a:t>
            </a:r>
            <a:r>
              <a:rPr lang="en-US" sz="1200" dirty="0" smtClean="0"/>
              <a:t> DLLs</a:t>
            </a:r>
          </a:p>
          <a:p>
            <a:r>
              <a:rPr lang="en-US" sz="1200" dirty="0" smtClean="0"/>
              <a:t>from either V2020 or V2024 folder.</a:t>
            </a:r>
          </a:p>
          <a:p>
            <a:endParaRPr lang="en-US" sz="1200" dirty="0" smtClean="0"/>
          </a:p>
          <a:p>
            <a:r>
              <a:rPr lang="en-US" sz="1200" dirty="0" smtClean="0"/>
              <a:t>Depending on the detected MSFS Application</a:t>
            </a:r>
          </a:p>
          <a:p>
            <a:r>
              <a:rPr lang="en-US" sz="1200" dirty="0" smtClean="0"/>
              <a:t>(Exe name and Window Title)</a:t>
            </a:r>
          </a:p>
        </p:txBody>
      </p:sp>
    </p:spTree>
    <p:extLst>
      <p:ext uri="{BB962C8B-B14F-4D97-AF65-F5344CB8AC3E}">
        <p14:creationId xmlns:p14="http://schemas.microsoft.com/office/powerpoint/2010/main" val="2268689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</Words>
  <Application>Microsoft Office PowerPoint</Application>
  <PresentationFormat>Breitbild</PresentationFormat>
  <Paragraphs>41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Microsoft-Konto</dc:creator>
  <cp:lastModifiedBy>Microsoft-Konto</cp:lastModifiedBy>
  <cp:revision>20</cp:revision>
  <dcterms:created xsi:type="dcterms:W3CDTF">2025-02-26T12:32:57Z</dcterms:created>
  <dcterms:modified xsi:type="dcterms:W3CDTF">2025-03-30T16:30:11Z</dcterms:modified>
</cp:coreProperties>
</file>