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26.02.2025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27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26.02.2025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410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26.02.2025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94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26.02.2025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61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26.02.2025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792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26.02.2025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83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26.02.2025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400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26.02.2025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75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26.02.2025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742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26.02.2025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709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9174-C779-4F2B-9D18-B82B755AF80A}" type="datetimeFigureOut">
              <a:rPr lang="de-CH" smtClean="0"/>
              <a:t>26.02.2025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364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A9174-C779-4F2B-9D18-B82B755AF80A}" type="datetimeFigureOut">
              <a:rPr lang="de-CH" smtClean="0"/>
              <a:t>26.02.2025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15C14-9F03-4E46-A156-C56F9C3076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89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82780" y="413818"/>
            <a:ext cx="2109127" cy="3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FSimAdapter20_24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190390" y="854332"/>
            <a:ext cx="2109127" cy="3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2382780" y="4238271"/>
            <a:ext cx="2109127" cy="360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Redist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190389" y="4678785"/>
            <a:ext cx="2109127" cy="360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MS2020</a:t>
            </a:r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3190389" y="5566486"/>
            <a:ext cx="2109127" cy="3604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MS2024</a:t>
            </a:r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4044720" y="5039207"/>
            <a:ext cx="2663105" cy="4438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Microsoft.FlightSimulator.SimConnect.dll</a:t>
            </a:r>
            <a:br>
              <a:rPr lang="en-US" sz="1100" dirty="0" smtClean="0"/>
            </a:br>
            <a:r>
              <a:rPr lang="en-US" sz="1100" dirty="0" smtClean="0"/>
              <a:t>SimConnect.dll</a:t>
            </a:r>
          </a:p>
        </p:txBody>
      </p:sp>
      <p:cxnSp>
        <p:nvCxnSpPr>
          <p:cNvPr id="15" name="Gerader Verbinder 14"/>
          <p:cNvCxnSpPr/>
          <p:nvPr/>
        </p:nvCxnSpPr>
        <p:spPr>
          <a:xfrm>
            <a:off x="1928916" y="133489"/>
            <a:ext cx="6676" cy="5980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4" idx="1"/>
          </p:cNvCxnSpPr>
          <p:nvPr/>
        </p:nvCxnSpPr>
        <p:spPr>
          <a:xfrm>
            <a:off x="1935590" y="594029"/>
            <a:ext cx="4471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>
            <a:off x="1928916" y="4418481"/>
            <a:ext cx="4471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2743199" y="780913"/>
            <a:ext cx="0" cy="2669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2743199" y="1041218"/>
            <a:ext cx="4471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2743199" y="4598692"/>
            <a:ext cx="0" cy="1127981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743199" y="4858996"/>
            <a:ext cx="447190" cy="0"/>
          </a:xfrm>
          <a:prstGeom prst="lin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2743199" y="5726673"/>
            <a:ext cx="44719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899410" y="0"/>
            <a:ext cx="236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 folder structure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4044720" y="1218088"/>
            <a:ext cx="2663105" cy="360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FSimAdapter20_24.sln</a:t>
            </a:r>
            <a:endParaRPr lang="en-US" sz="1100" dirty="0"/>
          </a:p>
          <a:p>
            <a:r>
              <a:rPr lang="en-US" sz="1100" dirty="0" smtClean="0"/>
              <a:t>…</a:t>
            </a:r>
            <a:endParaRPr lang="en-US" sz="1100" dirty="0"/>
          </a:p>
        </p:txBody>
      </p:sp>
      <p:sp>
        <p:nvSpPr>
          <p:cNvPr id="31" name="Rechteck 30"/>
          <p:cNvSpPr/>
          <p:nvPr/>
        </p:nvSpPr>
        <p:spPr>
          <a:xfrm>
            <a:off x="4044720" y="1727017"/>
            <a:ext cx="2109127" cy="360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SimConnectDepl</a:t>
            </a:r>
            <a:endParaRPr lang="en-US" dirty="0"/>
          </a:p>
        </p:txBody>
      </p:sp>
      <p:cxnSp>
        <p:nvCxnSpPr>
          <p:cNvPr id="32" name="Gerader Verbinder 31"/>
          <p:cNvCxnSpPr/>
          <p:nvPr/>
        </p:nvCxnSpPr>
        <p:spPr>
          <a:xfrm>
            <a:off x="3597529" y="1214753"/>
            <a:ext cx="0" cy="6991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3597529" y="1907230"/>
            <a:ext cx="4471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4877912" y="2167531"/>
            <a:ext cx="2109127" cy="360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V2020</a:t>
            </a:r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4877912" y="3188697"/>
            <a:ext cx="2109127" cy="360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V2024</a:t>
            </a:r>
            <a:endParaRPr lang="en-US" dirty="0"/>
          </a:p>
        </p:txBody>
      </p:sp>
      <p:sp>
        <p:nvSpPr>
          <p:cNvPr id="40" name="Rechteck 39"/>
          <p:cNvSpPr/>
          <p:nvPr/>
        </p:nvSpPr>
        <p:spPr>
          <a:xfrm>
            <a:off x="4044720" y="5926907"/>
            <a:ext cx="2663105" cy="3971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Microsoft.FlightSimulator.SimConnect.dll</a:t>
            </a:r>
            <a:br>
              <a:rPr lang="en-US" sz="1100" dirty="0" smtClean="0"/>
            </a:br>
            <a:r>
              <a:rPr lang="en-US" sz="1100" dirty="0" smtClean="0"/>
              <a:t>SimConnect.dll</a:t>
            </a:r>
          </a:p>
        </p:txBody>
      </p:sp>
      <p:sp>
        <p:nvSpPr>
          <p:cNvPr id="41" name="Rechteck 40"/>
          <p:cNvSpPr/>
          <p:nvPr/>
        </p:nvSpPr>
        <p:spPr>
          <a:xfrm>
            <a:off x="5566495" y="2527952"/>
            <a:ext cx="2663105" cy="55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Microsoft.FlightSimulator.SimConnect.dll</a:t>
            </a:r>
            <a:br>
              <a:rPr lang="en-US" sz="1100" dirty="0" smtClean="0"/>
            </a:br>
            <a:r>
              <a:rPr lang="en-US" sz="1100" dirty="0" smtClean="0"/>
              <a:t>SimConnect.dll</a:t>
            </a:r>
          </a:p>
          <a:p>
            <a:r>
              <a:rPr lang="en-US" sz="1100" dirty="0" smtClean="0"/>
              <a:t>MSFSPlug.dll</a:t>
            </a:r>
          </a:p>
        </p:txBody>
      </p:sp>
      <p:sp>
        <p:nvSpPr>
          <p:cNvPr id="42" name="Rechteck 41"/>
          <p:cNvSpPr/>
          <p:nvPr/>
        </p:nvSpPr>
        <p:spPr>
          <a:xfrm>
            <a:off x="5566495" y="3549118"/>
            <a:ext cx="2663105" cy="55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Microsoft.FlightSimulator.SimConnect.dll</a:t>
            </a:r>
            <a:br>
              <a:rPr lang="en-US" sz="1100" dirty="0" smtClean="0"/>
            </a:br>
            <a:r>
              <a:rPr lang="en-US" sz="1100" dirty="0" smtClean="0"/>
              <a:t>SimConnect.dll</a:t>
            </a:r>
          </a:p>
          <a:p>
            <a:r>
              <a:rPr lang="en-US" sz="1100" dirty="0" smtClean="0"/>
              <a:t>MSFSPlug.dll</a:t>
            </a:r>
          </a:p>
        </p:txBody>
      </p:sp>
      <p:sp>
        <p:nvSpPr>
          <p:cNvPr id="45" name="Geschweifte Klammer rechts 44"/>
          <p:cNvSpPr/>
          <p:nvPr/>
        </p:nvSpPr>
        <p:spPr>
          <a:xfrm>
            <a:off x="6987039" y="4331720"/>
            <a:ext cx="561767" cy="207575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Textfeld 45"/>
          <p:cNvSpPr txBox="1"/>
          <p:nvPr/>
        </p:nvSpPr>
        <p:spPr>
          <a:xfrm>
            <a:off x="7896936" y="5120416"/>
            <a:ext cx="24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 Project: References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7504457" y="5566486"/>
            <a:ext cx="32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Must be placed here or changed</a:t>
            </a:r>
          </a:p>
          <a:p>
            <a:r>
              <a:rPr lang="en-US" u="sng" dirty="0" smtClean="0"/>
              <a:t>In the VS Plug projects</a:t>
            </a:r>
          </a:p>
        </p:txBody>
      </p:sp>
      <p:sp>
        <p:nvSpPr>
          <p:cNvPr id="48" name="Geschweifte Klammer rechts 47"/>
          <p:cNvSpPr/>
          <p:nvPr/>
        </p:nvSpPr>
        <p:spPr>
          <a:xfrm>
            <a:off x="8637299" y="2023746"/>
            <a:ext cx="561767" cy="2075754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Textfeld 48"/>
          <p:cNvSpPr txBox="1"/>
          <p:nvPr/>
        </p:nvSpPr>
        <p:spPr>
          <a:xfrm>
            <a:off x="9357022" y="2819365"/>
            <a:ext cx="1836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Plug Project:</a:t>
            </a:r>
            <a:br>
              <a:rPr lang="en-US" dirty="0" smtClean="0"/>
            </a:br>
            <a:r>
              <a:rPr lang="en-US" dirty="0" smtClean="0"/>
              <a:t>Post Build actions</a:t>
            </a:r>
          </a:p>
        </p:txBody>
      </p:sp>
      <p:sp>
        <p:nvSpPr>
          <p:cNvPr id="51" name="Nach rechts gekrümmter Pfeil 50"/>
          <p:cNvSpPr/>
          <p:nvPr/>
        </p:nvSpPr>
        <p:spPr>
          <a:xfrm rot="12779626">
            <a:off x="7737705" y="4161349"/>
            <a:ext cx="437600" cy="7074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cxnSp>
        <p:nvCxnSpPr>
          <p:cNvPr id="52" name="Gerader Verbinder 51"/>
          <p:cNvCxnSpPr/>
          <p:nvPr/>
        </p:nvCxnSpPr>
        <p:spPr>
          <a:xfrm>
            <a:off x="4430722" y="2089655"/>
            <a:ext cx="0" cy="127925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>
            <a:off x="4430722" y="2339403"/>
            <a:ext cx="4471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4430722" y="3372252"/>
            <a:ext cx="4471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8284235" y="4179367"/>
            <a:ext cx="350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Post-build: </a:t>
            </a:r>
            <a:r>
              <a:rPr lang="en-US" sz="1200" dirty="0" err="1" smtClean="0"/>
              <a:t>xcopy</a:t>
            </a:r>
            <a:r>
              <a:rPr lang="en-US" sz="1200" dirty="0" smtClean="0"/>
              <a:t> items to this location</a:t>
            </a:r>
          </a:p>
        </p:txBody>
      </p:sp>
      <p:sp>
        <p:nvSpPr>
          <p:cNvPr id="57" name="Nach rechts gekrümmter Pfeil 56"/>
          <p:cNvSpPr/>
          <p:nvPr/>
        </p:nvSpPr>
        <p:spPr>
          <a:xfrm rot="8820374" flipV="1">
            <a:off x="7689290" y="1304049"/>
            <a:ext cx="437600" cy="7074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229600" y="1398298"/>
            <a:ext cx="3508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Post-build: </a:t>
            </a:r>
            <a:r>
              <a:rPr lang="en-US" sz="1200" dirty="0" err="1" smtClean="0"/>
              <a:t>xcopy</a:t>
            </a:r>
            <a:r>
              <a:rPr lang="en-US" sz="1200" dirty="0" smtClean="0"/>
              <a:t> items to this location</a:t>
            </a:r>
          </a:p>
        </p:txBody>
      </p:sp>
    </p:spTree>
    <p:extLst>
      <p:ext uri="{BB962C8B-B14F-4D97-AF65-F5344CB8AC3E}">
        <p14:creationId xmlns:p14="http://schemas.microsoft.com/office/powerpoint/2010/main" val="276939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382780" y="413818"/>
            <a:ext cx="2109127" cy="3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Product Folder</a:t>
            </a:r>
            <a:endParaRPr lang="en-US" dirty="0"/>
          </a:p>
        </p:txBody>
      </p:sp>
      <p:cxnSp>
        <p:nvCxnSpPr>
          <p:cNvPr id="15" name="Gerader Verbinder 14"/>
          <p:cNvCxnSpPr/>
          <p:nvPr/>
        </p:nvCxnSpPr>
        <p:spPr>
          <a:xfrm>
            <a:off x="1928916" y="133489"/>
            <a:ext cx="6676" cy="5980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4" idx="1"/>
          </p:cNvCxnSpPr>
          <p:nvPr/>
        </p:nvCxnSpPr>
        <p:spPr>
          <a:xfrm>
            <a:off x="1935590" y="594029"/>
            <a:ext cx="4471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899410" y="0"/>
            <a:ext cx="243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 folder structure</a:t>
            </a:r>
            <a:endParaRPr lang="en-US" dirty="0"/>
          </a:p>
        </p:txBody>
      </p:sp>
      <p:sp>
        <p:nvSpPr>
          <p:cNvPr id="30" name="Rechteck 29"/>
          <p:cNvSpPr/>
          <p:nvPr/>
        </p:nvSpPr>
        <p:spPr>
          <a:xfrm>
            <a:off x="3199287" y="777577"/>
            <a:ext cx="2663105" cy="614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Product.exe</a:t>
            </a:r>
          </a:p>
          <a:p>
            <a:r>
              <a:rPr lang="en-US" sz="1100" dirty="0" smtClean="0"/>
              <a:t>MSFSAdapter20_24.dll</a:t>
            </a:r>
          </a:p>
          <a:p>
            <a:r>
              <a:rPr lang="en-US" sz="1100" dirty="0" smtClean="0"/>
              <a:t>…</a:t>
            </a:r>
          </a:p>
          <a:p>
            <a:endParaRPr lang="en-US" sz="1100" dirty="0"/>
          </a:p>
        </p:txBody>
      </p:sp>
      <p:sp>
        <p:nvSpPr>
          <p:cNvPr id="35" name="Rechteck 34"/>
          <p:cNvSpPr/>
          <p:nvPr/>
        </p:nvSpPr>
        <p:spPr>
          <a:xfrm>
            <a:off x="3199287" y="1648612"/>
            <a:ext cx="2109127" cy="360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V2020</a:t>
            </a:r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3199287" y="2669778"/>
            <a:ext cx="2109127" cy="360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V2024</a:t>
            </a:r>
            <a:endParaRPr lang="en-US" dirty="0"/>
          </a:p>
        </p:txBody>
      </p:sp>
      <p:sp>
        <p:nvSpPr>
          <p:cNvPr id="41" name="Rechteck 40"/>
          <p:cNvSpPr/>
          <p:nvPr/>
        </p:nvSpPr>
        <p:spPr>
          <a:xfrm>
            <a:off x="3887870" y="2009033"/>
            <a:ext cx="2663105" cy="55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Microsoft.FlightSimulator.SimConnect.dll</a:t>
            </a:r>
            <a:br>
              <a:rPr lang="en-US" sz="1100" dirty="0" smtClean="0"/>
            </a:br>
            <a:r>
              <a:rPr lang="en-US" sz="1100" dirty="0" smtClean="0"/>
              <a:t>SimConnect.dll</a:t>
            </a:r>
          </a:p>
          <a:p>
            <a:r>
              <a:rPr lang="en-US" sz="1100" dirty="0" smtClean="0"/>
              <a:t>MSFSPlug.dll</a:t>
            </a:r>
          </a:p>
        </p:txBody>
      </p:sp>
      <p:sp>
        <p:nvSpPr>
          <p:cNvPr id="42" name="Rechteck 41"/>
          <p:cNvSpPr/>
          <p:nvPr/>
        </p:nvSpPr>
        <p:spPr>
          <a:xfrm>
            <a:off x="3887870" y="3030199"/>
            <a:ext cx="2663105" cy="5506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 smtClean="0"/>
              <a:t>Microsoft.FlightSimulator.SimConnect.dll</a:t>
            </a:r>
            <a:br>
              <a:rPr lang="en-US" sz="1100" dirty="0" smtClean="0"/>
            </a:br>
            <a:r>
              <a:rPr lang="en-US" sz="1100" dirty="0" smtClean="0"/>
              <a:t>SimConnect.dll</a:t>
            </a:r>
          </a:p>
          <a:p>
            <a:r>
              <a:rPr lang="en-US" sz="1100" dirty="0" smtClean="0"/>
              <a:t>MSFSPlug.dll</a:t>
            </a:r>
          </a:p>
        </p:txBody>
      </p:sp>
      <p:cxnSp>
        <p:nvCxnSpPr>
          <p:cNvPr id="53" name="Gerader Verbinder 52"/>
          <p:cNvCxnSpPr/>
          <p:nvPr/>
        </p:nvCxnSpPr>
        <p:spPr>
          <a:xfrm>
            <a:off x="2752097" y="1820484"/>
            <a:ext cx="4471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2752097" y="2853333"/>
            <a:ext cx="44719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>
            <a:off x="2752097" y="774239"/>
            <a:ext cx="0" cy="20790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Nach rechts gekrümmter Pfeil 42"/>
          <p:cNvSpPr/>
          <p:nvPr/>
        </p:nvSpPr>
        <p:spPr>
          <a:xfrm rot="8820374" flipV="1">
            <a:off x="6445791" y="981195"/>
            <a:ext cx="437600" cy="7074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104951" y="919096"/>
            <a:ext cx="40881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adapter will resolve the Plug and </a:t>
            </a:r>
            <a:r>
              <a:rPr lang="en-US" sz="1200" dirty="0" err="1" smtClean="0"/>
              <a:t>SimConnect</a:t>
            </a:r>
            <a:r>
              <a:rPr lang="en-US" sz="1200" dirty="0" smtClean="0"/>
              <a:t> DLLs</a:t>
            </a:r>
          </a:p>
          <a:p>
            <a:r>
              <a:rPr lang="en-US" sz="1200" dirty="0" smtClean="0"/>
              <a:t>from either V2020 or V2024 folder.</a:t>
            </a:r>
          </a:p>
          <a:p>
            <a:endParaRPr lang="en-US" sz="1200" dirty="0" smtClean="0"/>
          </a:p>
          <a:p>
            <a:r>
              <a:rPr lang="en-US" sz="1200" dirty="0" smtClean="0"/>
              <a:t>Depending on the detected MSFS Application</a:t>
            </a:r>
          </a:p>
          <a:p>
            <a:r>
              <a:rPr lang="en-US" sz="1200" dirty="0" smtClean="0"/>
              <a:t>(Exe name and Window Title)</a:t>
            </a:r>
          </a:p>
        </p:txBody>
      </p:sp>
    </p:spTree>
    <p:extLst>
      <p:ext uri="{BB962C8B-B14F-4D97-AF65-F5344CB8AC3E}">
        <p14:creationId xmlns:p14="http://schemas.microsoft.com/office/powerpoint/2010/main" val="226868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39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17</cp:revision>
  <dcterms:created xsi:type="dcterms:W3CDTF">2025-02-26T12:32:57Z</dcterms:created>
  <dcterms:modified xsi:type="dcterms:W3CDTF">2025-02-26T13:00:21Z</dcterms:modified>
</cp:coreProperties>
</file>