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4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60583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0062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1234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953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0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564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6273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601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4373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664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26013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9EB64-B9ED-4E24-976D-B5A296B93F53}" type="datetimeFigureOut">
              <a:rPr lang="de-CH" smtClean="0"/>
              <a:t>20.08.2025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88A15-423E-44EB-9F9B-9E2B5AFDF61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67440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8283386" y="2319615"/>
            <a:ext cx="2050677" cy="35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LogLineArgument</a:t>
            </a:r>
            <a:endParaRPr lang="en-US" sz="1000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19562" y="2675962"/>
            <a:ext cx="2319619" cy="356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ArgName </a:t>
            </a:r>
            <a:r>
              <a:rPr lang="en-US" sz="900" b="1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Argument</a:t>
            </a:r>
            <a:endParaRPr lang="en-US" sz="900" b="1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8619562" y="3018861"/>
            <a:ext cx="2319619" cy="356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object </a:t>
            </a:r>
            <a:r>
              <a:rPr lang="en-US" sz="900" b="1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ArgValueObj</a:t>
            </a:r>
            <a:endParaRPr lang="en-US" sz="900" b="1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398865" y="1620370"/>
            <a:ext cx="2050677" cy="35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LogLine</a:t>
            </a:r>
            <a:endParaRPr lang="en-US" sz="1000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735043" y="1976717"/>
            <a:ext cx="3008782" cy="356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LineType </a:t>
            </a:r>
            <a:r>
              <a:rPr lang="en-US" sz="900" b="1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LogLineType</a:t>
            </a:r>
            <a:endParaRPr lang="en-US" sz="900" b="1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735043" y="2319616"/>
            <a:ext cx="3008782" cy="356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IEnumerable&lt;LogLineArgument</a:t>
            </a:r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&gt; </a:t>
            </a:r>
            <a:r>
              <a:rPr lang="en-US" sz="900" b="1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Arguments</a:t>
            </a:r>
            <a:endParaRPr lang="en-US" sz="900" b="1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4735043" y="2675964"/>
            <a:ext cx="3008782" cy="84044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double Timestamp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ClientNumber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ClientSendID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string AsJson</a:t>
            </a:r>
            <a:endParaRPr lang="en-US" sz="900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619563" y="3375208"/>
            <a:ext cx="2319618" cy="10354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ArgI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double ArgR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string ArgS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bool ArgB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string AsJson</a:t>
            </a:r>
            <a:endParaRPr lang="en-US" sz="900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431983" y="1620370"/>
            <a:ext cx="2050677" cy="356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LogFile </a:t>
            </a:r>
            <a:r>
              <a:rPr lang="en-US" sz="10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: &lt;</a:t>
            </a:r>
            <a:r>
              <a:rPr lang="en-US" sz="10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List&gt;LogLine</a:t>
            </a:r>
            <a:endParaRPr lang="en-US" sz="1000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768161" y="1976717"/>
            <a:ext cx="3008782" cy="140521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NumOpen( )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NumDisconnect( )</a:t>
            </a:r>
            <a:endParaRPr lang="en-US" sz="900" b="1" noProof="1" smtClean="0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long </a:t>
            </a:r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NumException( )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void WriteToJson( </a:t>
            </a:r>
            <a:b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</a:br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 string filename, long clientNumber )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void WriteToJson( </a:t>
            </a:r>
          </a:p>
          <a:p>
            <a:r>
              <a:rPr lang="en-US" sz="900" noProof="1" smtClean="0"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StreamWriter writer, long clientNumber )</a:t>
            </a:r>
            <a:endParaRPr lang="en-US" sz="900" b="1" noProof="1"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4735043" y="4753533"/>
            <a:ext cx="3008782" cy="1284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public enum LineType  {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None = 0,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Other,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ScSimConnect,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…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}</a:t>
            </a:r>
            <a:endParaRPr lang="de-CH" sz="900" noProof="1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619562" y="4753533"/>
            <a:ext cx="2319619" cy="12841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public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enum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ArgName {</a:t>
            </a:r>
            <a:endParaRPr lang="de-CH" sz="900" noProof="1" smtClean="0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UnknownS=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0,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TimestampR,</a:t>
            </a:r>
            <a:endParaRPr lang="de-CH" sz="900" noProof="1" smtClean="0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CmdS,</a:t>
            </a:r>
            <a:endParaRPr lang="de-CH" sz="900" noProof="1" smtClean="0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…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}</a:t>
            </a:r>
            <a:endParaRPr lang="de-CH" sz="900" noProof="1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H="1">
            <a:off x="2991971" y="1798543"/>
            <a:ext cx="934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7816101" y="2487702"/>
            <a:ext cx="3126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857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445431" y="732863"/>
            <a:ext cx="8147239" cy="94129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logLines:[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      { lineType: "", arguments: [ { arg: "", value: "" || digits }, .. { arg: "", value: ""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|| digits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 ]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      ..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      { lineType: "", arguments: [ { arg: "", value: "" || digits }, .. { arg: "", value: ""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|| digits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 ] }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     ]</a:t>
            </a:r>
            <a:endParaRPr lang="de-CH" sz="900" noProof="1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349624" y="282388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JSON Format: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445430" y="1869139"/>
            <a:ext cx="8147239" cy="482749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{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"logLines": [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{ "lineType": "ScSimConnect", </a:t>
            </a:r>
            <a:b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</a:b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  "arguments": [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"TimestampR", "value": 0.0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"CmdS", "value": "SimConnect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"VersionS", "value": "12.1.0.0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]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{ "lineType": "ScServer",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  "arguments": [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"TimestampR", "value": 0.00189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"CmdS", "value": "Server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"ScopeS", "value": "local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"ProtocolS", "value": "IPv4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"AddressS", "value": "127.0.0.1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"</a:t>
            </a:r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"Port", "value": 500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"MaxClients", "value": 64 }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]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},</a:t>
            </a:r>
            <a:b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</a:br>
            <a:endParaRPr lang="de-CH" sz="900" noProof="1" smtClean="0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…</a:t>
            </a:r>
            <a:b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</a:br>
            <a:endParaRPr lang="de-CH" sz="900" noProof="1" smtClean="0">
              <a:solidFill>
                <a:schemeClr val="tx1"/>
              </a:solidFill>
              <a:latin typeface="Cascadia Mono NF" panose="020B0609020000020004" pitchFamily="49" charset="0"/>
              <a:ea typeface="Cascadia Mono NF" panose="020B0609020000020004" pitchFamily="49" charset="0"/>
              <a:cs typeface="Cascadia Mono NF" panose="020B0609020000020004" pitchFamily="49" charset="0"/>
            </a:endParaRP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{ "lineType": "ScDisconnected",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  "arguments": [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"TimestampR", "value": 1030.12238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"CmdS", "value": "Disconnected"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"ClientNumber", "value": 331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"ValueInteger", "value": 5 },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{ "arg": "ValueTextS", "value": "C000014B" }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	]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}		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	]</a:t>
            </a:r>
          </a:p>
          <a:p>
            <a:r>
              <a:rPr lang="de-CH" sz="900" noProof="1" smtClean="0">
                <a:solidFill>
                  <a:schemeClr val="tx1"/>
                </a:solidFill>
                <a:latin typeface="Cascadia Mono NF" panose="020B0609020000020004" pitchFamily="49" charset="0"/>
                <a:ea typeface="Cascadia Mono NF" panose="020B0609020000020004" pitchFamily="49" charset="0"/>
                <a:cs typeface="Cascadia Mono NF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89622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Breitbild</PresentationFormat>
  <Paragraphs>71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Mono NF</vt:lpstr>
      <vt:lpstr>Office Theme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Microsoft-Konto</cp:lastModifiedBy>
  <cp:revision>22</cp:revision>
  <dcterms:created xsi:type="dcterms:W3CDTF">2025-08-20T12:34:49Z</dcterms:created>
  <dcterms:modified xsi:type="dcterms:W3CDTF">2025-08-20T14:31:02Z</dcterms:modified>
</cp:coreProperties>
</file>