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533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20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03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3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010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6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19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0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33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47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15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3930-9261-4D85-8D3B-937F72F28A85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540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X Plane Virtual Traffic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20200621/bm98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00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26804" y="1393723"/>
            <a:ext cx="840658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S-ID REG T E-ID       REG T  D HL BAS TOP </a:t>
            </a:r>
            <a:r>
              <a:rPr lang="de-CH" dirty="0" err="1" smtClean="0"/>
              <a:t>Segs</a:t>
            </a:r>
            <a:endParaRPr lang="de-CH" dirty="0" smtClean="0"/>
          </a:p>
          <a:p>
            <a:r>
              <a:rPr lang="de-CH" dirty="0" smtClean="0">
                <a:solidFill>
                  <a:srgbClr val="FF0000"/>
                </a:solidFill>
              </a:rPr>
              <a:t>DEF  K2</a:t>
            </a:r>
            <a:r>
              <a:rPr lang="de-CH" dirty="0" smtClean="0"/>
              <a:t>   </a:t>
            </a:r>
            <a:r>
              <a:rPr lang="de-CH" dirty="0"/>
              <a:t>3 </a:t>
            </a:r>
            <a:r>
              <a:rPr lang="de-CH" dirty="0">
                <a:solidFill>
                  <a:srgbClr val="FF0000"/>
                </a:solidFill>
              </a:rPr>
              <a:t>KLMNO </a:t>
            </a:r>
            <a:r>
              <a:rPr lang="de-CH" dirty="0" smtClean="0">
                <a:solidFill>
                  <a:srgbClr val="FF0000"/>
                </a:solidFill>
              </a:rPr>
              <a:t>K2</a:t>
            </a:r>
            <a:r>
              <a:rPr lang="de-CH" dirty="0" smtClean="0"/>
              <a:t>   </a:t>
            </a:r>
            <a:r>
              <a:rPr lang="de-CH" dirty="0"/>
              <a:t>11 F </a:t>
            </a:r>
            <a:r>
              <a:rPr lang="de-CH" dirty="0" smtClean="0"/>
              <a:t>2   </a:t>
            </a:r>
            <a:r>
              <a:rPr lang="de-CH" dirty="0"/>
              <a:t>180 450 J13-J14-J15 </a:t>
            </a:r>
          </a:p>
        </p:txBody>
      </p:sp>
      <p:sp>
        <p:nvSpPr>
          <p:cNvPr id="5" name="Rechteck 4"/>
          <p:cNvSpPr/>
          <p:nvPr/>
        </p:nvSpPr>
        <p:spPr>
          <a:xfrm>
            <a:off x="626805" y="2160639"/>
            <a:ext cx="840658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LAT                    LON                       IDENT APT  REG Type</a:t>
            </a:r>
          </a:p>
          <a:p>
            <a:r>
              <a:rPr lang="de-CH" dirty="0"/>
              <a:t>46.646819444 -123.722388889 </a:t>
            </a:r>
            <a:r>
              <a:rPr lang="de-CH" dirty="0">
                <a:solidFill>
                  <a:srgbClr val="FF0000"/>
                </a:solidFill>
              </a:rPr>
              <a:t>AAYRR</a:t>
            </a:r>
            <a:r>
              <a:rPr lang="de-CH" dirty="0"/>
              <a:t> KSEA </a:t>
            </a:r>
            <a:r>
              <a:rPr lang="de-CH" dirty="0">
                <a:solidFill>
                  <a:srgbClr val="FF0000"/>
                </a:solidFill>
              </a:rPr>
              <a:t>K1</a:t>
            </a:r>
            <a:r>
              <a:rPr lang="de-CH" dirty="0"/>
              <a:t> </a:t>
            </a:r>
            <a:r>
              <a:rPr lang="de-CH" dirty="0" smtClean="0"/>
              <a:t>  4530263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626804" y="2920181"/>
            <a:ext cx="10589343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C   LAT                     LON                      ELE  FRQ    CLS VAR   IDENT APT  REG NAME+SUFFIX</a:t>
            </a:r>
          </a:p>
          <a:p>
            <a:r>
              <a:rPr lang="de-CH" dirty="0" smtClean="0"/>
              <a:t>12 </a:t>
            </a:r>
            <a:r>
              <a:rPr lang="de-CH" dirty="0"/>
              <a:t>47.434333333 -122.306300000 369 11030 25 </a:t>
            </a:r>
            <a:r>
              <a:rPr lang="de-CH" dirty="0" smtClean="0"/>
              <a:t> 0.000 </a:t>
            </a:r>
            <a:r>
              <a:rPr lang="de-CH" dirty="0">
                <a:solidFill>
                  <a:srgbClr val="FF0000"/>
                </a:solidFill>
              </a:rPr>
              <a:t>ISNQ </a:t>
            </a:r>
            <a:r>
              <a:rPr lang="de-CH" dirty="0" smtClean="0"/>
              <a:t>  KSEA </a:t>
            </a:r>
            <a:r>
              <a:rPr lang="de-CH" dirty="0" smtClean="0">
                <a:solidFill>
                  <a:srgbClr val="FF0000"/>
                </a:solidFill>
              </a:rPr>
              <a:t>K1</a:t>
            </a:r>
            <a:r>
              <a:rPr lang="de-CH" dirty="0" smtClean="0"/>
              <a:t>   </a:t>
            </a:r>
            <a:r>
              <a:rPr lang="de-CH" dirty="0"/>
              <a:t>SEATTLE-TACOMA INTL DME-ILS</a:t>
            </a:r>
          </a:p>
        </p:txBody>
      </p:sp>
      <p:sp>
        <p:nvSpPr>
          <p:cNvPr id="7" name="Rechteck 6"/>
          <p:cNvSpPr/>
          <p:nvPr/>
        </p:nvSpPr>
        <p:spPr>
          <a:xfrm>
            <a:off x="626804" y="4380271"/>
            <a:ext cx="8406582" cy="722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S-ID REG LAT LON  E-ID       REG LAT LON HL BAS TOP (Mid)LAT </a:t>
            </a:r>
            <a:r>
              <a:rPr lang="de-CH" dirty="0"/>
              <a:t>LON </a:t>
            </a:r>
            <a:endParaRPr lang="de-CH" dirty="0" smtClean="0"/>
          </a:p>
          <a:p>
            <a:r>
              <a:rPr lang="de-CH" dirty="0" smtClean="0">
                <a:solidFill>
                  <a:srgbClr val="FF0000"/>
                </a:solidFill>
              </a:rPr>
              <a:t>DEF-K2</a:t>
            </a:r>
            <a:r>
              <a:rPr lang="de-CH" dirty="0" smtClean="0"/>
              <a:t>                    </a:t>
            </a:r>
            <a:r>
              <a:rPr lang="de-CH" dirty="0" smtClean="0">
                <a:solidFill>
                  <a:srgbClr val="FF0000"/>
                </a:solidFill>
              </a:rPr>
              <a:t>KLMNO-K2</a:t>
            </a:r>
            <a:r>
              <a:rPr lang="de-CH" dirty="0" smtClean="0"/>
              <a:t>                   2   </a:t>
            </a:r>
            <a:r>
              <a:rPr lang="de-CH" dirty="0"/>
              <a:t>180 </a:t>
            </a:r>
            <a:r>
              <a:rPr lang="de-CH" dirty="0" smtClean="0"/>
              <a:t>450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96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33135" y="1172497"/>
            <a:ext cx="4608871" cy="4608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feil nach oben 4"/>
          <p:cNvSpPr/>
          <p:nvPr/>
        </p:nvSpPr>
        <p:spPr>
          <a:xfrm>
            <a:off x="5486399" y="3322074"/>
            <a:ext cx="302342" cy="30971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8033" y="2042652"/>
            <a:ext cx="1622323" cy="530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Acft</a:t>
            </a:r>
            <a:r>
              <a:rPr lang="en-US" sz="1200" dirty="0" smtClean="0"/>
              <a:t> </a:t>
            </a:r>
            <a:r>
              <a:rPr lang="en-US" sz="1200" dirty="0" err="1" smtClean="0"/>
              <a:t>Loc</a:t>
            </a:r>
            <a:r>
              <a:rPr lang="en-US" sz="1200" dirty="0" smtClean="0"/>
              <a:t>:</a:t>
            </a:r>
          </a:p>
          <a:p>
            <a:r>
              <a:rPr lang="en-US" sz="1200" dirty="0" err="1" smtClean="0"/>
              <a:t>Lat</a:t>
            </a:r>
            <a:r>
              <a:rPr lang="en-US" sz="1200" dirty="0" smtClean="0"/>
              <a:t> / Lon / Alt</a:t>
            </a:r>
            <a:endParaRPr lang="en-US" sz="1200" dirty="0"/>
          </a:p>
        </p:txBody>
      </p:sp>
      <p:cxnSp>
        <p:nvCxnSpPr>
          <p:cNvPr id="8" name="Gerade Verbindung mit Pfeil 7"/>
          <p:cNvCxnSpPr>
            <a:endCxn id="4" idx="7"/>
          </p:cNvCxnSpPr>
          <p:nvPr/>
        </p:nvCxnSpPr>
        <p:spPr>
          <a:xfrm flipV="1">
            <a:off x="5637570" y="1847451"/>
            <a:ext cx="1629482" cy="162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401337" y="1041941"/>
            <a:ext cx="1385812" cy="856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GenRange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100 </a:t>
            </a:r>
            <a:r>
              <a:rPr lang="en-US" sz="1200" dirty="0" smtClean="0"/>
              <a:t>nm</a:t>
            </a:r>
          </a:p>
          <a:p>
            <a:r>
              <a:rPr lang="en-US" sz="1200" dirty="0" err="1" smtClean="0"/>
              <a:t>ReGen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1/4 Range</a:t>
            </a:r>
            <a:endParaRPr lang="en-US" sz="12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333135" y="2042652"/>
            <a:ext cx="5405284" cy="169975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2975486" y="3288376"/>
            <a:ext cx="1237225" cy="104417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3690784" y="1214898"/>
            <a:ext cx="4586747" cy="398781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3311011" y="2452135"/>
            <a:ext cx="5265176" cy="328233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2920178" y="3631790"/>
            <a:ext cx="2075837" cy="157092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994173" y="3631790"/>
            <a:ext cx="3482461" cy="64182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08034" y="263460"/>
            <a:ext cx="1054511" cy="530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IFR </a:t>
            </a:r>
            <a:r>
              <a:rPr lang="en-US" sz="1200" dirty="0" err="1" smtClean="0"/>
              <a:t>enroutes</a:t>
            </a:r>
            <a:endParaRPr lang="en-US" sz="1200" dirty="0" smtClean="0"/>
          </a:p>
          <a:p>
            <a:r>
              <a:rPr lang="en-US" sz="1200" dirty="0" smtClean="0"/>
              <a:t>High</a:t>
            </a:r>
            <a:endParaRPr lang="en-US" sz="1200" dirty="0"/>
          </a:p>
        </p:txBody>
      </p:sp>
      <p:sp>
        <p:nvSpPr>
          <p:cNvPr id="24" name="Rechteck 23"/>
          <p:cNvSpPr/>
          <p:nvPr/>
        </p:nvSpPr>
        <p:spPr>
          <a:xfrm>
            <a:off x="308033" y="794402"/>
            <a:ext cx="1054511" cy="530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IFR </a:t>
            </a:r>
            <a:r>
              <a:rPr lang="en-US" sz="1200" dirty="0" err="1" smtClean="0"/>
              <a:t>enroutes</a:t>
            </a:r>
            <a:endParaRPr lang="en-US" sz="1200" dirty="0" smtClean="0"/>
          </a:p>
          <a:p>
            <a:r>
              <a:rPr lang="en-US" sz="1200" dirty="0" smtClean="0"/>
              <a:t>Low</a:t>
            </a:r>
            <a:endParaRPr lang="en-US" sz="1200" dirty="0"/>
          </a:p>
        </p:txBody>
      </p:sp>
      <p:cxnSp>
        <p:nvCxnSpPr>
          <p:cNvPr id="26" name="Gerader Verbinder 25"/>
          <p:cNvCxnSpPr/>
          <p:nvPr/>
        </p:nvCxnSpPr>
        <p:spPr>
          <a:xfrm>
            <a:off x="2514598" y="4812430"/>
            <a:ext cx="5257802" cy="63281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5235892" y="529773"/>
            <a:ext cx="377874" cy="554802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08033" y="1320412"/>
            <a:ext cx="1054511" cy="530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VFR</a:t>
            </a:r>
          </a:p>
          <a:p>
            <a:r>
              <a:rPr lang="en-US" sz="1200" dirty="0" smtClean="0"/>
              <a:t>artificial</a:t>
            </a:r>
            <a:endParaRPr lang="en-US" sz="1200" dirty="0"/>
          </a:p>
        </p:txBody>
      </p:sp>
      <p:cxnSp>
        <p:nvCxnSpPr>
          <p:cNvPr id="35" name="Gerader Verbinder 34"/>
          <p:cNvCxnSpPr/>
          <p:nvPr/>
        </p:nvCxnSpPr>
        <p:spPr>
          <a:xfrm flipH="1" flipV="1">
            <a:off x="4948354" y="702920"/>
            <a:ext cx="335200" cy="250588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 flipV="1">
            <a:off x="4416598" y="3200879"/>
            <a:ext cx="869233" cy="54152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 flipV="1">
            <a:off x="4438369" y="3743348"/>
            <a:ext cx="390833" cy="230430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 flipV="1">
            <a:off x="6270069" y="843196"/>
            <a:ext cx="335200" cy="250588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6124266" y="3342568"/>
            <a:ext cx="473629" cy="96211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141405" y="4304686"/>
            <a:ext cx="2964202" cy="32403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Flussdiagramm: Mehrere Dokumente 49"/>
          <p:cNvSpPr/>
          <p:nvPr/>
        </p:nvSpPr>
        <p:spPr>
          <a:xfrm>
            <a:off x="288939" y="3011977"/>
            <a:ext cx="2032134" cy="14608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Virt</a:t>
            </a:r>
            <a:r>
              <a:rPr lang="en-US" sz="1200" dirty="0" smtClean="0"/>
              <a:t> </a:t>
            </a:r>
            <a:r>
              <a:rPr lang="en-US" sz="1200" dirty="0" err="1" smtClean="0"/>
              <a:t>Acfts</a:t>
            </a:r>
            <a:endParaRPr lang="en-US" sz="1200" dirty="0" smtClean="0"/>
          </a:p>
          <a:p>
            <a:r>
              <a:rPr lang="en-US" sz="1200" dirty="0" err="1" smtClean="0"/>
              <a:t>Loc</a:t>
            </a:r>
            <a:r>
              <a:rPr lang="en-US" sz="1200" dirty="0" smtClean="0"/>
              <a:t>: </a:t>
            </a:r>
            <a:r>
              <a:rPr lang="en-US" sz="1200" dirty="0" err="1" smtClean="0"/>
              <a:t>Lat</a:t>
            </a:r>
            <a:r>
              <a:rPr lang="en-US" sz="1200" dirty="0" smtClean="0"/>
              <a:t> / Lon / Alt</a:t>
            </a:r>
          </a:p>
          <a:p>
            <a:r>
              <a:rPr lang="en-US" sz="1200" dirty="0" smtClean="0"/>
              <a:t>HDG: </a:t>
            </a:r>
            <a:r>
              <a:rPr lang="en-US" sz="1200" dirty="0" err="1" smtClean="0"/>
              <a:t>degm</a:t>
            </a:r>
            <a:endParaRPr lang="en-US" sz="1200" dirty="0" smtClean="0"/>
          </a:p>
          <a:p>
            <a:r>
              <a:rPr lang="en-US" sz="1200" dirty="0" smtClean="0"/>
              <a:t>TAS: </a:t>
            </a:r>
            <a:r>
              <a:rPr lang="en-US" sz="1200" dirty="0" err="1" smtClean="0"/>
              <a:t>kts</a:t>
            </a:r>
            <a:endParaRPr lang="en-US" sz="1200" dirty="0" smtClean="0"/>
          </a:p>
          <a:p>
            <a:r>
              <a:rPr lang="en-US" sz="1200" dirty="0" smtClean="0"/>
              <a:t>Route: ID</a:t>
            </a:r>
            <a:endParaRPr lang="en-US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9741878" y="2186448"/>
            <a:ext cx="922044" cy="43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 Pool</a:t>
            </a:r>
            <a:endParaRPr lang="en-US" sz="1400" dirty="0"/>
          </a:p>
        </p:txBody>
      </p:sp>
      <p:sp>
        <p:nvSpPr>
          <p:cNvPr id="52" name="Abgerundetes Rechteck 51"/>
          <p:cNvSpPr/>
          <p:nvPr/>
        </p:nvSpPr>
        <p:spPr>
          <a:xfrm>
            <a:off x="9741092" y="2648472"/>
            <a:ext cx="922044" cy="43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Pool</a:t>
            </a:r>
            <a:endParaRPr lang="en-US" sz="1400" dirty="0"/>
          </a:p>
        </p:txBody>
      </p:sp>
      <p:sp>
        <p:nvSpPr>
          <p:cNvPr id="53" name="Abgerundetes Rechteck 52"/>
          <p:cNvSpPr/>
          <p:nvPr/>
        </p:nvSpPr>
        <p:spPr>
          <a:xfrm>
            <a:off x="9741092" y="3110496"/>
            <a:ext cx="922044" cy="43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</a:t>
            </a:r>
          </a:p>
          <a:p>
            <a:pPr algn="ctr"/>
            <a:r>
              <a:rPr lang="en-US" sz="1400" dirty="0" smtClean="0"/>
              <a:t>Pool</a:t>
            </a:r>
            <a:endParaRPr lang="en-US" sz="1400" dirty="0"/>
          </a:p>
        </p:txBody>
      </p:sp>
      <p:sp>
        <p:nvSpPr>
          <p:cNvPr id="54" name="Flussdiagramm: Verzweigung 53"/>
          <p:cNvSpPr/>
          <p:nvPr/>
        </p:nvSpPr>
        <p:spPr>
          <a:xfrm>
            <a:off x="9489962" y="3559573"/>
            <a:ext cx="1529932" cy="110440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</a:t>
            </a:r>
          </a:p>
          <a:p>
            <a:pPr algn="ctr"/>
            <a:r>
              <a:rPr lang="en-US" sz="1400" dirty="0" smtClean="0"/>
              <a:t>Pool</a:t>
            </a:r>
            <a:endParaRPr lang="en-US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10939195" y="3821897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Out of range</a:t>
            </a:r>
            <a:endParaRPr lang="en-US" sz="1100" dirty="0"/>
          </a:p>
        </p:txBody>
      </p:sp>
      <p:cxnSp>
        <p:nvCxnSpPr>
          <p:cNvPr id="57" name="Gerade Verbindung mit Pfeil 56"/>
          <p:cNvCxnSpPr>
            <a:stCxn id="54" idx="3"/>
          </p:cNvCxnSpPr>
          <p:nvPr/>
        </p:nvCxnSpPr>
        <p:spPr>
          <a:xfrm flipV="1">
            <a:off x="11019894" y="4111776"/>
            <a:ext cx="847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9490587" y="1585883"/>
            <a:ext cx="600565" cy="6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Nach links gekrümmter Pfeil 61"/>
          <p:cNvSpPr/>
          <p:nvPr/>
        </p:nvSpPr>
        <p:spPr>
          <a:xfrm flipH="1" flipV="1">
            <a:off x="9117652" y="1907042"/>
            <a:ext cx="396684" cy="28935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34" name="Gerader Verbinder 33"/>
          <p:cNvCxnSpPr/>
          <p:nvPr/>
        </p:nvCxnSpPr>
        <p:spPr>
          <a:xfrm>
            <a:off x="6105607" y="4332554"/>
            <a:ext cx="966246" cy="42298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6607249" y="3342746"/>
            <a:ext cx="1839036" cy="159916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7093692" y="4767270"/>
            <a:ext cx="966246" cy="645007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4994173" y="3685469"/>
            <a:ext cx="1130093" cy="117152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6124266" y="4864260"/>
            <a:ext cx="2153265" cy="34528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6124266" y="3981387"/>
            <a:ext cx="732809" cy="89127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4200549" y="2352410"/>
            <a:ext cx="760580" cy="92436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2514598" y="2452135"/>
            <a:ext cx="1655300" cy="82464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4212711" y="3281109"/>
            <a:ext cx="775724" cy="34634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Stern mit 5 Zacken 35"/>
          <p:cNvSpPr/>
          <p:nvPr/>
        </p:nvSpPr>
        <p:spPr>
          <a:xfrm>
            <a:off x="4061944" y="3157011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Stern mit 5 Zacken 60"/>
          <p:cNvSpPr/>
          <p:nvPr/>
        </p:nvSpPr>
        <p:spPr>
          <a:xfrm>
            <a:off x="4845210" y="2189858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Stern mit 5 Zacken 62"/>
          <p:cNvSpPr/>
          <p:nvPr/>
        </p:nvSpPr>
        <p:spPr>
          <a:xfrm>
            <a:off x="4874766" y="3502004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Stern mit 5 Zacken 63"/>
          <p:cNvSpPr/>
          <p:nvPr/>
        </p:nvSpPr>
        <p:spPr>
          <a:xfrm>
            <a:off x="6003026" y="4727672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Stern mit 5 Zacken 64"/>
          <p:cNvSpPr/>
          <p:nvPr/>
        </p:nvSpPr>
        <p:spPr>
          <a:xfrm>
            <a:off x="6718149" y="3840588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Stern mit 5 Zacken 65"/>
          <p:cNvSpPr/>
          <p:nvPr/>
        </p:nvSpPr>
        <p:spPr>
          <a:xfrm>
            <a:off x="7146734" y="3154415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Stern mit 5 Zacken 66"/>
          <p:cNvSpPr/>
          <p:nvPr/>
        </p:nvSpPr>
        <p:spPr>
          <a:xfrm>
            <a:off x="8180508" y="5071692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Stern mit 5 Zacken 67"/>
          <p:cNvSpPr/>
          <p:nvPr/>
        </p:nvSpPr>
        <p:spPr>
          <a:xfrm>
            <a:off x="3141405" y="4785735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Stern mit 4 Zacken 47"/>
          <p:cNvSpPr/>
          <p:nvPr/>
        </p:nvSpPr>
        <p:spPr>
          <a:xfrm>
            <a:off x="6483480" y="3184581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Stern mit 4 Zacken 68"/>
          <p:cNvSpPr/>
          <p:nvPr/>
        </p:nvSpPr>
        <p:spPr>
          <a:xfrm>
            <a:off x="5997045" y="4153617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Stern mit 4 Zacken 69"/>
          <p:cNvSpPr/>
          <p:nvPr/>
        </p:nvSpPr>
        <p:spPr>
          <a:xfrm>
            <a:off x="5208435" y="4249944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Stern mit 4 Zacken 71"/>
          <p:cNvSpPr/>
          <p:nvPr/>
        </p:nvSpPr>
        <p:spPr>
          <a:xfrm>
            <a:off x="4277654" y="3586823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Stern mit 4 Zacken 72"/>
          <p:cNvSpPr/>
          <p:nvPr/>
        </p:nvSpPr>
        <p:spPr>
          <a:xfrm>
            <a:off x="5124778" y="3064220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Stern mit 4 Zacken 73"/>
          <p:cNvSpPr/>
          <p:nvPr/>
        </p:nvSpPr>
        <p:spPr>
          <a:xfrm>
            <a:off x="4837940" y="527182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Stern mit 4 Zacken 74"/>
          <p:cNvSpPr/>
          <p:nvPr/>
        </p:nvSpPr>
        <p:spPr>
          <a:xfrm>
            <a:off x="5496078" y="372429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Stern mit 4 Zacken 75"/>
          <p:cNvSpPr/>
          <p:nvPr/>
        </p:nvSpPr>
        <p:spPr>
          <a:xfrm>
            <a:off x="6124266" y="673956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Stern mit 4 Zacken 76"/>
          <p:cNvSpPr/>
          <p:nvPr/>
        </p:nvSpPr>
        <p:spPr>
          <a:xfrm>
            <a:off x="8307347" y="4755540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Stern mit 4 Zacken 77"/>
          <p:cNvSpPr/>
          <p:nvPr/>
        </p:nvSpPr>
        <p:spPr>
          <a:xfrm>
            <a:off x="6951617" y="4607346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Stern mit 4 Zacken 78"/>
          <p:cNvSpPr/>
          <p:nvPr/>
        </p:nvSpPr>
        <p:spPr>
          <a:xfrm>
            <a:off x="7933115" y="5271030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Stern mit 4 Zacken 79"/>
          <p:cNvSpPr/>
          <p:nvPr/>
        </p:nvSpPr>
        <p:spPr>
          <a:xfrm>
            <a:off x="5124778" y="5919941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Stern mit 4 Zacken 80"/>
          <p:cNvSpPr/>
          <p:nvPr/>
        </p:nvSpPr>
        <p:spPr>
          <a:xfrm>
            <a:off x="4683188" y="5897290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Stern mit 5 Zacken 82"/>
          <p:cNvSpPr/>
          <p:nvPr/>
        </p:nvSpPr>
        <p:spPr>
          <a:xfrm>
            <a:off x="8517164" y="2320997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Stern mit 5 Zacken 83"/>
          <p:cNvSpPr/>
          <p:nvPr/>
        </p:nvSpPr>
        <p:spPr>
          <a:xfrm>
            <a:off x="8642287" y="3637763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Stern mit 5 Zacken 84"/>
          <p:cNvSpPr/>
          <p:nvPr/>
        </p:nvSpPr>
        <p:spPr>
          <a:xfrm>
            <a:off x="7651038" y="5319153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Stern mit 5 Zacken 85"/>
          <p:cNvSpPr/>
          <p:nvPr/>
        </p:nvSpPr>
        <p:spPr>
          <a:xfrm>
            <a:off x="3196696" y="5650328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Stern mit 5 Zacken 86"/>
          <p:cNvSpPr/>
          <p:nvPr/>
        </p:nvSpPr>
        <p:spPr>
          <a:xfrm>
            <a:off x="2776047" y="5068254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Stern mit 5 Zacken 87"/>
          <p:cNvSpPr/>
          <p:nvPr/>
        </p:nvSpPr>
        <p:spPr>
          <a:xfrm>
            <a:off x="2407331" y="4726680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Stern mit 5 Zacken 88"/>
          <p:cNvSpPr/>
          <p:nvPr/>
        </p:nvSpPr>
        <p:spPr>
          <a:xfrm>
            <a:off x="2827132" y="4230967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Stern mit 5 Zacken 89"/>
          <p:cNvSpPr/>
          <p:nvPr/>
        </p:nvSpPr>
        <p:spPr>
          <a:xfrm>
            <a:off x="2421712" y="2366385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Stern mit 5 Zacken 90"/>
          <p:cNvSpPr/>
          <p:nvPr/>
        </p:nvSpPr>
        <p:spPr>
          <a:xfrm>
            <a:off x="3203375" y="1918932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Stern mit 5 Zacken 91"/>
          <p:cNvSpPr/>
          <p:nvPr/>
        </p:nvSpPr>
        <p:spPr>
          <a:xfrm>
            <a:off x="3594098" y="1132375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Pfeil nach oben 81"/>
          <p:cNvSpPr/>
          <p:nvPr/>
        </p:nvSpPr>
        <p:spPr>
          <a:xfrm>
            <a:off x="5462594" y="2495250"/>
            <a:ext cx="302342" cy="309716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Pfeil nach oben 92"/>
          <p:cNvSpPr/>
          <p:nvPr/>
        </p:nvSpPr>
        <p:spPr>
          <a:xfrm rot="2204810">
            <a:off x="5644339" y="1918611"/>
            <a:ext cx="302342" cy="309716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Pfeil nach oben 93"/>
          <p:cNvSpPr/>
          <p:nvPr/>
        </p:nvSpPr>
        <p:spPr>
          <a:xfrm rot="2204810">
            <a:off x="6005445" y="1403804"/>
            <a:ext cx="302342" cy="309716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X Plane Virtual Traffic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Plane Virtual Traffic</dc:title>
  <dc:creator>Martin Burri</dc:creator>
  <cp:lastModifiedBy>Martin Burri</cp:lastModifiedBy>
  <cp:revision>26</cp:revision>
  <dcterms:created xsi:type="dcterms:W3CDTF">2020-06-21T12:33:11Z</dcterms:created>
  <dcterms:modified xsi:type="dcterms:W3CDTF">2020-06-26T14:26:12Z</dcterms:modified>
</cp:coreProperties>
</file>