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8DD76E"/>
    <a:srgbClr val="34C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13"/>
    <p:restoredTop sz="94646"/>
  </p:normalViewPr>
  <p:slideViewPr>
    <p:cSldViewPr snapToGrid="0" snapToObjects="1">
      <p:cViewPr>
        <p:scale>
          <a:sx n="156" d="100"/>
          <a:sy n="156" d="100"/>
        </p:scale>
        <p:origin x="-1784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81B1C-E571-0A42-8E71-09775C3B6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FA0A2A-2C72-B544-ADCE-30D946E0A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E84DD-CCE9-FA44-84A8-B20893C5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BF1-4BC6-4E41-A521-282D2CC0375F}" type="datetimeFigureOut">
              <a:rPr lang="de-DE" smtClean="0"/>
              <a:t>28.01.18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F76065-971B-164D-BCBD-2BEE2116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4C4FEA-9463-E645-B2D3-B472DFD7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6006-B55C-6C4B-84F1-9F8273476A7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766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49285-0F1C-7746-903B-648CE5E0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0F8FE0-2339-7A47-AA54-17BF5866D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BDFB6-93CA-CB4B-AE79-616B0B4D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BF1-4BC6-4E41-A521-282D2CC0375F}" type="datetimeFigureOut">
              <a:rPr lang="de-DE" smtClean="0"/>
              <a:t>28.01.18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C840C5-8A1B-504C-B768-772902B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4AEA5D-CC16-494B-8F01-18E7E002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6006-B55C-6C4B-84F1-9F8273476A7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753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E28D08B-A9F6-E044-8716-26DC26E47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CB2877-FBBF-A448-8631-E3767DD2D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B50927-042D-4144-A11F-D4A34272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BF1-4BC6-4E41-A521-282D2CC0375F}" type="datetimeFigureOut">
              <a:rPr lang="de-DE" smtClean="0"/>
              <a:t>28.01.18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60F60E-F4AE-044C-A0DE-071D8EA8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F02300-012E-074B-8D04-DD8D2EE5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6006-B55C-6C4B-84F1-9F8273476A7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292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90909-FFF9-DB48-BCB0-07861935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AB9F9C-9F0B-5840-8841-CF0277CDA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A53B8B-B976-8549-8EE9-1ADDB89F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BF1-4BC6-4E41-A521-282D2CC0375F}" type="datetimeFigureOut">
              <a:rPr lang="de-DE" smtClean="0"/>
              <a:t>28.01.18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8F0FA2-2306-014B-8D78-46B4D68A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A7F0F0-EB30-0948-97DD-D82E0BC3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6006-B55C-6C4B-84F1-9F8273476A7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223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B438B-2008-D44A-B638-658F6E03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6CE24E-5D58-D547-9601-EC7B5CD47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CFC491-CCD3-8243-8974-A3CB1EB6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BF1-4BC6-4E41-A521-282D2CC0375F}" type="datetimeFigureOut">
              <a:rPr lang="de-DE" smtClean="0"/>
              <a:t>28.01.18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E05C41-FC95-B944-80F4-44FA2E6E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709DB0-97E5-6C48-A002-2E4BA058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6006-B55C-6C4B-84F1-9F8273476A7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87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07482-B93C-A949-AAAE-89C48D8B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3073DE-F4FF-F147-A909-6462991A7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01BDF1-0B0D-7642-8224-79CA81A67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66451B-A714-FB47-AD13-2A53FBB2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BF1-4BC6-4E41-A521-282D2CC0375F}" type="datetimeFigureOut">
              <a:rPr lang="de-DE" smtClean="0"/>
              <a:t>28.01.18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6F5427-06A3-014E-9B6B-DCEAA3F3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4CB58F-A2FF-B14C-B178-65C2F3B6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6006-B55C-6C4B-84F1-9F8273476A7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180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85B1E-727F-2542-AA3D-84AB7B60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A455B9-096C-084C-BE20-1029C1BA9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B14046-0E03-8F4A-A5D7-4CC6B631D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4CF5E1-213D-4542-9906-474A2567E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CEBFA2-3E90-EF4B-8889-AA65FC6B0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EF3EFDB-05FD-7748-9B3C-B6335CDF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BF1-4BC6-4E41-A521-282D2CC0375F}" type="datetimeFigureOut">
              <a:rPr lang="de-DE" smtClean="0"/>
              <a:t>28.01.18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5AFE56B-45E0-4243-9A7D-24BEA2B4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6DACE93-1540-8E4A-B369-5BB47662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6006-B55C-6C4B-84F1-9F8273476A7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860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15D16-2C49-1943-BE80-9242F80B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3ED429-0408-A44B-8B59-2E9BB141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BF1-4BC6-4E41-A521-282D2CC0375F}" type="datetimeFigureOut">
              <a:rPr lang="de-DE" smtClean="0"/>
              <a:t>28.01.18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A33CE5-5E17-7C45-81A1-F43EFC81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9BC1E1-C3EA-4549-9AAA-33B9786C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6006-B55C-6C4B-84F1-9F8273476A7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555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16BAD7-6B42-1D45-9E06-B843412C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BF1-4BC6-4E41-A521-282D2CC0375F}" type="datetimeFigureOut">
              <a:rPr lang="de-DE" smtClean="0"/>
              <a:t>28.01.18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914D4F-225D-2748-9D28-BB674337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773EF5-AE2A-1D46-8D5A-50F36B6B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6006-B55C-6C4B-84F1-9F8273476A7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528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E8806-0A9E-724D-B260-055BB4F3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517793-D6B4-A544-8DF5-8C40032C0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2CCD27-C016-E04F-8539-2440F05E5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1F2154-40B6-734D-A711-483BCB61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BF1-4BC6-4E41-A521-282D2CC0375F}" type="datetimeFigureOut">
              <a:rPr lang="de-DE" smtClean="0"/>
              <a:t>28.01.18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B5B0C1-5A25-3F4A-8BBD-E1E33261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6B1F13-B9EE-0D41-B9A4-B6F817E5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6006-B55C-6C4B-84F1-9F8273476A7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20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490752-DD69-7D45-8B80-2788D2D6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548250C-BDE6-F241-9547-526E567FF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E88FF9-FBF5-B24F-9D34-84C73F496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A45E42-6834-F444-88C2-040B2EDA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5BF1-4BC6-4E41-A521-282D2CC0375F}" type="datetimeFigureOut">
              <a:rPr lang="de-DE" smtClean="0"/>
              <a:t>28.01.18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0F7ADD-D940-5943-A7AE-1E6AF996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245AC6-4B37-B048-98FD-E31028ED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6006-B55C-6C4B-84F1-9F8273476A7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408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60666B-5289-BA47-8AC6-4BA231E3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21C0BD-A219-DE45-9291-3D1B6374E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647AE8-0A33-374F-8968-5D9880B74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B5BF1-4BC6-4E41-A521-282D2CC0375F}" type="datetimeFigureOut">
              <a:rPr lang="de-DE" smtClean="0"/>
              <a:t>28.01.18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030C5C-B01C-6A46-A633-98915E276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C48D8-CF6D-E243-917D-DCC2C0881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26006-B55C-6C4B-84F1-9F8273476A7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291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83A6634-7003-FA4D-85C6-66CA55B30F47}"/>
              </a:ext>
            </a:extLst>
          </p:cNvPr>
          <p:cNvSpPr/>
          <p:nvPr/>
        </p:nvSpPr>
        <p:spPr>
          <a:xfrm>
            <a:off x="2380957" y="1790912"/>
            <a:ext cx="6315468" cy="30287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F9E98CA-EBF8-754F-9591-0311E8786BE2}"/>
              </a:ext>
            </a:extLst>
          </p:cNvPr>
          <p:cNvSpPr/>
          <p:nvPr/>
        </p:nvSpPr>
        <p:spPr>
          <a:xfrm>
            <a:off x="2964581" y="1209023"/>
            <a:ext cx="5731844" cy="581891"/>
          </a:xfrm>
          <a:prstGeom prst="rect">
            <a:avLst/>
          </a:prstGeom>
          <a:gradFill flip="none" rotWithShape="1">
            <a:gsLst>
              <a:gs pos="0">
                <a:srgbClr val="34C0E9"/>
              </a:gs>
              <a:gs pos="100000">
                <a:srgbClr val="8DD76E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rgbClr val="34C0E9"/>
                </a:gs>
                <a:gs pos="100000">
                  <a:srgbClr val="8DD76E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Splunk Chrome Extension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28D5BBE-878C-834E-815B-9631B8932D95}"/>
              </a:ext>
            </a:extLst>
          </p:cNvPr>
          <p:cNvSpPr/>
          <p:nvPr/>
        </p:nvSpPr>
        <p:spPr>
          <a:xfrm>
            <a:off x="2380957" y="1209023"/>
            <a:ext cx="583624" cy="581891"/>
          </a:xfrm>
          <a:prstGeom prst="rect">
            <a:avLst/>
          </a:prstGeom>
          <a:noFill/>
          <a:ln>
            <a:solidFill>
              <a:srgbClr val="34C0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C35BA7-E6D9-7D48-B42F-B06131AA59A0}"/>
              </a:ext>
            </a:extLst>
          </p:cNvPr>
          <p:cNvSpPr/>
          <p:nvPr/>
        </p:nvSpPr>
        <p:spPr>
          <a:xfrm>
            <a:off x="2439407" y="1266605"/>
            <a:ext cx="466725" cy="466725"/>
          </a:xfrm>
          <a:prstGeom prst="ellipse">
            <a:avLst/>
          </a:prstGeom>
          <a:noFill/>
          <a:ln>
            <a:gradFill flip="none" rotWithShape="1">
              <a:gsLst>
                <a:gs pos="0">
                  <a:srgbClr val="34C0E9"/>
                </a:gs>
                <a:gs pos="99000">
                  <a:srgbClr val="8DD76E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" tIns="0" rIns="0" bIns="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</a:t>
            </a:r>
            <a:r>
              <a:rPr lang="de-DE" baseline="30000" dirty="0">
                <a:solidFill>
                  <a:schemeClr val="tx1"/>
                </a:solidFill>
              </a:rPr>
              <a:t>2</a:t>
            </a:r>
            <a:endParaRPr lang="de-DE" sz="2800" baseline="30000" dirty="0">
              <a:solidFill>
                <a:schemeClr val="tx1"/>
              </a:solidFill>
            </a:endParaRP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576164E-1536-174F-886C-A1CEE491E342}"/>
              </a:ext>
            </a:extLst>
          </p:cNvPr>
          <p:cNvGrpSpPr/>
          <p:nvPr/>
        </p:nvGrpSpPr>
        <p:grpSpPr>
          <a:xfrm>
            <a:off x="2557227" y="1948518"/>
            <a:ext cx="5962928" cy="579304"/>
            <a:chOff x="2589314" y="1915860"/>
            <a:chExt cx="5962928" cy="579304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14C72BCE-CCA5-0E4D-BCE4-F6DE2F2E1531}"/>
                </a:ext>
              </a:extLst>
            </p:cNvPr>
            <p:cNvGrpSpPr/>
            <p:nvPr/>
          </p:nvGrpSpPr>
          <p:grpSpPr>
            <a:xfrm>
              <a:off x="2607194" y="2250443"/>
              <a:ext cx="1463359" cy="244721"/>
              <a:chOff x="2607194" y="2250443"/>
              <a:chExt cx="1463359" cy="244721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412D02E6-0993-C34C-A93F-62FE82A7EE88}"/>
                  </a:ext>
                </a:extLst>
              </p:cNvPr>
              <p:cNvSpPr/>
              <p:nvPr/>
            </p:nvSpPr>
            <p:spPr>
              <a:xfrm rot="10800000" flipV="1">
                <a:off x="2607194" y="2250443"/>
                <a:ext cx="1219201" cy="24472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DE" sz="1200" dirty="0"/>
                  <a:t>Localhost:8000</a:t>
                </a:r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84355E6E-8648-8F4D-B5FA-D9A61666E610}"/>
                  </a:ext>
                </a:extLst>
              </p:cNvPr>
              <p:cNvSpPr/>
              <p:nvPr/>
            </p:nvSpPr>
            <p:spPr>
              <a:xfrm flipV="1">
                <a:off x="3826395" y="2250444"/>
                <a:ext cx="244158" cy="244720"/>
              </a:xfrm>
              <a:prstGeom prst="rect">
                <a:avLst/>
              </a:prstGeom>
              <a:ln>
                <a:solidFill>
                  <a:srgbClr val="A5A5A5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r>
                  <a:rPr lang="de-DE" sz="1600" dirty="0"/>
                  <a:t>^</a:t>
                </a:r>
              </a:p>
            </p:txBody>
          </p: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FD236541-1235-F844-BEBC-09A66413E94D}"/>
                </a:ext>
              </a:extLst>
            </p:cNvPr>
            <p:cNvGrpSpPr/>
            <p:nvPr/>
          </p:nvGrpSpPr>
          <p:grpSpPr>
            <a:xfrm>
              <a:off x="5751785" y="2250441"/>
              <a:ext cx="1463359" cy="244721"/>
              <a:chOff x="2607194" y="2250443"/>
              <a:chExt cx="1463359" cy="244721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E204725A-A2AB-474A-8B58-65FB4F00BDB0}"/>
                  </a:ext>
                </a:extLst>
              </p:cNvPr>
              <p:cNvSpPr/>
              <p:nvPr/>
            </p:nvSpPr>
            <p:spPr>
              <a:xfrm rot="10800000" flipV="1">
                <a:off x="2607194" y="2250443"/>
                <a:ext cx="1219201" cy="24472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DE" sz="1200" dirty="0"/>
                  <a:t>props.conf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BA2BE046-F277-D548-B1B4-2F08C862AE33}"/>
                  </a:ext>
                </a:extLst>
              </p:cNvPr>
              <p:cNvSpPr/>
              <p:nvPr/>
            </p:nvSpPr>
            <p:spPr>
              <a:xfrm flipV="1">
                <a:off x="3826395" y="2250444"/>
                <a:ext cx="244158" cy="244720"/>
              </a:xfrm>
              <a:prstGeom prst="rect">
                <a:avLst/>
              </a:prstGeom>
              <a:ln>
                <a:solidFill>
                  <a:srgbClr val="A5A5A5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r>
                  <a:rPr lang="de-DE" sz="1600" dirty="0"/>
                  <a:t>^</a:t>
                </a: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08899933-3E7D-A349-9E7F-02DBF57037E6}"/>
                </a:ext>
              </a:extLst>
            </p:cNvPr>
            <p:cNvGrpSpPr/>
            <p:nvPr/>
          </p:nvGrpSpPr>
          <p:grpSpPr>
            <a:xfrm>
              <a:off x="4188450" y="2250442"/>
              <a:ext cx="1463359" cy="244721"/>
              <a:chOff x="2607194" y="2250443"/>
              <a:chExt cx="1463359" cy="244721"/>
            </a:xfrm>
          </p:grpSpPr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06D86FC2-9336-DF49-B213-D0B9810FB027}"/>
                  </a:ext>
                </a:extLst>
              </p:cNvPr>
              <p:cNvSpPr/>
              <p:nvPr/>
            </p:nvSpPr>
            <p:spPr>
              <a:xfrm rot="10800000" flipV="1">
                <a:off x="2607194" y="2250443"/>
                <a:ext cx="1219201" cy="24472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DE" sz="1200" dirty="0"/>
                  <a:t>MY_APP</a:t>
                </a:r>
              </a:p>
            </p:txBody>
          </p: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4D297023-9EDF-E144-80B7-1212550E6051}"/>
                  </a:ext>
                </a:extLst>
              </p:cNvPr>
              <p:cNvSpPr/>
              <p:nvPr/>
            </p:nvSpPr>
            <p:spPr>
              <a:xfrm flipV="1">
                <a:off x="3826395" y="2250444"/>
                <a:ext cx="244158" cy="244720"/>
              </a:xfrm>
              <a:prstGeom prst="rect">
                <a:avLst/>
              </a:prstGeom>
              <a:ln>
                <a:solidFill>
                  <a:srgbClr val="A5A5A5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bIns="0" rtlCol="0" anchor="ctr"/>
              <a:lstStyle/>
              <a:p>
                <a:pPr algn="ctr"/>
                <a:r>
                  <a:rPr lang="de-DE" sz="1600" dirty="0"/>
                  <a:t>^</a:t>
                </a:r>
              </a:p>
            </p:txBody>
          </p:sp>
        </p:grp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0AEC58F0-B011-6342-8AD2-B48346948A16}"/>
                </a:ext>
              </a:extLst>
            </p:cNvPr>
            <p:cNvSpPr/>
            <p:nvPr/>
          </p:nvSpPr>
          <p:spPr>
            <a:xfrm rot="10800000" flipV="1">
              <a:off x="7333041" y="2250441"/>
              <a:ext cx="1219201" cy="244720"/>
            </a:xfrm>
            <a:prstGeom prst="rect">
              <a:avLst/>
            </a:prstGeom>
            <a:ln>
              <a:beve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Ins="144000" rtlCol="0" anchor="ctr"/>
            <a:lstStyle/>
            <a:p>
              <a:pPr algn="ctr"/>
              <a:r>
                <a:rPr lang="de-DE" sz="1200" dirty="0"/>
                <a:t>_reload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2BBF14BF-BA83-8244-993D-EE136DAC8F37}"/>
                </a:ext>
              </a:extLst>
            </p:cNvPr>
            <p:cNvSpPr txBox="1"/>
            <p:nvPr/>
          </p:nvSpPr>
          <p:spPr>
            <a:xfrm>
              <a:off x="2589314" y="1915860"/>
              <a:ext cx="1629742" cy="30777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de-DE" sz="1400" dirty="0">
                  <a:solidFill>
                    <a:schemeClr val="dk1"/>
                  </a:solidFill>
                </a:rPr>
                <a:t>Reload Configuration</a:t>
              </a:r>
            </a:p>
          </p:txBody>
        </p:sp>
      </p:grp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CC4CCCD1-61D9-E54B-96FA-11846AA8DBA0}"/>
              </a:ext>
            </a:extLst>
          </p:cNvPr>
          <p:cNvCxnSpPr/>
          <p:nvPr/>
        </p:nvCxnSpPr>
        <p:spPr>
          <a:xfrm>
            <a:off x="2557227" y="2751365"/>
            <a:ext cx="5962928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20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Macher</dc:creator>
  <cp:lastModifiedBy>Benjamin Macher</cp:lastModifiedBy>
  <cp:revision>4</cp:revision>
  <dcterms:created xsi:type="dcterms:W3CDTF">2018-01-28T15:14:05Z</dcterms:created>
  <dcterms:modified xsi:type="dcterms:W3CDTF">2018-01-28T16:26:34Z</dcterms:modified>
</cp:coreProperties>
</file>