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D76E"/>
    <a:srgbClr val="34C0E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6"/>
    <p:restoredTop sz="94548"/>
  </p:normalViewPr>
  <p:slideViewPr>
    <p:cSldViewPr snapToGrid="0" snapToObjects="1">
      <p:cViewPr>
        <p:scale>
          <a:sx n="119" d="100"/>
          <a:sy n="119" d="100"/>
        </p:scale>
        <p:origin x="-7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81B1C-E571-0A42-8E71-09775C3B6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FA0A2A-2C72-B544-ADCE-30D946E0A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E84DD-CCE9-FA44-84A8-B20893C5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F76065-971B-164D-BCBD-2BEE2116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4C4FEA-9463-E645-B2D3-B472DFD7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766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49285-0F1C-7746-903B-648CE5E0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0F8FE0-2339-7A47-AA54-17BF5866D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BDFB6-93CA-CB4B-AE79-616B0B4D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C840C5-8A1B-504C-B768-772902B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4AEA5D-CC16-494B-8F01-18E7E002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53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28D08B-A9F6-E044-8716-26DC26E47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CB2877-FBBF-A448-8631-E3767DD2D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B50927-042D-4144-A11F-D4A34272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0F60E-F4AE-044C-A0DE-071D8EA8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F02300-012E-074B-8D04-DD8D2EE5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292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90909-FFF9-DB48-BCB0-07861935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AB9F9C-9F0B-5840-8841-CF0277CD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A53B8B-B976-8549-8EE9-1ADDB89F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8F0FA2-2306-014B-8D78-46B4D68A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7F0F0-EB30-0948-97DD-D82E0BC3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23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B438B-2008-D44A-B638-658F6E03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CE24E-5D58-D547-9601-EC7B5CD4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FC491-CCD3-8243-8974-A3CB1EB6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E05C41-FC95-B944-80F4-44FA2E6E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09DB0-97E5-6C48-A002-2E4BA058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87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07482-B93C-A949-AAAE-89C48D8B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073DE-F4FF-F147-A909-6462991A7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01BDF1-0B0D-7642-8224-79CA81A67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6451B-A714-FB47-AD13-2A53FBB2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6F5427-06A3-014E-9B6B-DCEAA3F3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4CB58F-A2FF-B14C-B178-65C2F3B6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8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85B1E-727F-2542-AA3D-84AB7B60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A455B9-096C-084C-BE20-1029C1BA9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B14046-0E03-8F4A-A5D7-4CC6B631D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4CF5E1-213D-4542-9906-474A2567E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CEBFA2-3E90-EF4B-8889-AA65FC6B0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F3EFDB-05FD-7748-9B3C-B6335CDF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AFE56B-45E0-4243-9A7D-24BEA2B4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DACE93-1540-8E4A-B369-5BB47662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60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15D16-2C49-1943-BE80-9242F80B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3ED429-0408-A44B-8B59-2E9BB141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A33CE5-5E17-7C45-81A1-F43EFC81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9BC1E1-C3EA-4549-9AAA-33B9786C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55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16BAD7-6B42-1D45-9E06-B843412C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914D4F-225D-2748-9D28-BB674337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773EF5-AE2A-1D46-8D5A-50F36B6B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528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E8806-0A9E-724D-B260-055BB4F3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517793-D6B4-A544-8DF5-8C40032C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2CCD27-C016-E04F-8539-2440F05E5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1F2154-40B6-734D-A711-483BCB61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B5B0C1-5A25-3F4A-8BBD-E1E33261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6B1F13-B9EE-0D41-B9A4-B6F817E5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20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90752-DD69-7D45-8B80-2788D2D6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48250C-BDE6-F241-9547-526E567FF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E88FF9-FBF5-B24F-9D34-84C73F49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A45E42-6834-F444-88C2-040B2EDA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0F7ADD-D940-5943-A7AE-1E6AF996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245AC6-4B37-B048-98FD-E31028ED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408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60666B-5289-BA47-8AC6-4BA231E3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21C0BD-A219-DE45-9291-3D1B6374E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47AE8-0A33-374F-8968-5D9880B74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30C5C-B01C-6A46-A633-98915E276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C48D8-CF6D-E243-917D-DCC2C088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291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83A6634-7003-FA4D-85C6-66CA55B30F47}"/>
              </a:ext>
            </a:extLst>
          </p:cNvPr>
          <p:cNvSpPr/>
          <p:nvPr/>
        </p:nvSpPr>
        <p:spPr>
          <a:xfrm>
            <a:off x="2380957" y="1790912"/>
            <a:ext cx="6315468" cy="3028738"/>
          </a:xfrm>
          <a:prstGeom prst="rect">
            <a:avLst/>
          </a:prstGeom>
          <a:ln>
            <a:gradFill flip="none" rotWithShape="1">
              <a:gsLst>
                <a:gs pos="0">
                  <a:srgbClr val="34C0E9"/>
                </a:gs>
                <a:gs pos="100000">
                  <a:srgbClr val="8DD76E"/>
                </a:gs>
              </a:gsLst>
              <a:lin ang="0" scaled="1"/>
              <a:tileRect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F9E98CA-EBF8-754F-9591-0311E8786BE2}"/>
              </a:ext>
            </a:extLst>
          </p:cNvPr>
          <p:cNvSpPr/>
          <p:nvPr/>
        </p:nvSpPr>
        <p:spPr>
          <a:xfrm>
            <a:off x="2964581" y="1209023"/>
            <a:ext cx="5731844" cy="581891"/>
          </a:xfrm>
          <a:prstGeom prst="rect">
            <a:avLst/>
          </a:prstGeom>
          <a:gradFill flip="none" rotWithShape="1">
            <a:gsLst>
              <a:gs pos="0">
                <a:srgbClr val="34C0E9"/>
              </a:gs>
              <a:gs pos="100000">
                <a:srgbClr val="8DD76E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rgbClr val="34C0E9"/>
                </a:gs>
                <a:gs pos="100000">
                  <a:srgbClr val="8DD76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Splunk Chrome Extension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28D5BBE-878C-834E-815B-9631B8932D95}"/>
              </a:ext>
            </a:extLst>
          </p:cNvPr>
          <p:cNvSpPr/>
          <p:nvPr/>
        </p:nvSpPr>
        <p:spPr>
          <a:xfrm>
            <a:off x="2380957" y="1209023"/>
            <a:ext cx="583624" cy="581891"/>
          </a:xfrm>
          <a:prstGeom prst="rect">
            <a:avLst/>
          </a:prstGeom>
          <a:noFill/>
          <a:ln>
            <a:solidFill>
              <a:srgbClr val="34C0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C35BA7-E6D9-7D48-B42F-B06131AA59A0}"/>
              </a:ext>
            </a:extLst>
          </p:cNvPr>
          <p:cNvSpPr/>
          <p:nvPr/>
        </p:nvSpPr>
        <p:spPr>
          <a:xfrm>
            <a:off x="2439407" y="1266605"/>
            <a:ext cx="466725" cy="466725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34C0E9"/>
                </a:gs>
                <a:gs pos="99000">
                  <a:srgbClr val="8DD76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" tIns="0" rIns="0" bIns="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30000" dirty="0">
                <a:solidFill>
                  <a:schemeClr val="tx1"/>
                </a:solidFill>
              </a:rPr>
              <a:t>2</a:t>
            </a:r>
            <a:endParaRPr lang="de-DE" sz="2800" baseline="30000" dirty="0">
              <a:solidFill>
                <a:schemeClr val="tx1"/>
              </a:solidFill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576164E-1536-174F-886C-A1CEE491E342}"/>
              </a:ext>
            </a:extLst>
          </p:cNvPr>
          <p:cNvGrpSpPr/>
          <p:nvPr/>
        </p:nvGrpSpPr>
        <p:grpSpPr>
          <a:xfrm>
            <a:off x="2575107" y="1946532"/>
            <a:ext cx="5945048" cy="581290"/>
            <a:chOff x="2607194" y="1913874"/>
            <a:chExt cx="5945048" cy="581290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14C72BCE-CCA5-0E4D-BCE4-F6DE2F2E1531}"/>
                </a:ext>
              </a:extLst>
            </p:cNvPr>
            <p:cNvGrpSpPr/>
            <p:nvPr/>
          </p:nvGrpSpPr>
          <p:grpSpPr>
            <a:xfrm>
              <a:off x="2607194" y="2250443"/>
              <a:ext cx="1463359" cy="244721"/>
              <a:chOff x="2607194" y="2250443"/>
              <a:chExt cx="1463359" cy="244721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12D02E6-0993-C34C-A93F-62FE82A7EE88}"/>
                  </a:ext>
                </a:extLst>
              </p:cNvPr>
              <p:cNvSpPr/>
              <p:nvPr/>
            </p:nvSpPr>
            <p:spPr>
              <a:xfrm rot="10800000" flipV="1">
                <a:off x="2607194" y="2250443"/>
                <a:ext cx="1219201" cy="24472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sz="1200" dirty="0"/>
                  <a:t>Localhost:8000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84355E6E-8648-8F4D-B5FA-D9A61666E610}"/>
                  </a:ext>
                </a:extLst>
              </p:cNvPr>
              <p:cNvSpPr/>
              <p:nvPr/>
            </p:nvSpPr>
            <p:spPr>
              <a:xfrm flipV="1">
                <a:off x="3826395" y="2250444"/>
                <a:ext cx="244158" cy="244720"/>
              </a:xfrm>
              <a:prstGeom prst="rect">
                <a:avLst/>
              </a:prstGeom>
              <a:ln>
                <a:solidFill>
                  <a:srgbClr val="A5A5A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r>
                  <a:rPr lang="de-DE" sz="1600" dirty="0"/>
                  <a:t>^</a:t>
                </a: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FD236541-1235-F844-BEBC-09A66413E94D}"/>
                </a:ext>
              </a:extLst>
            </p:cNvPr>
            <p:cNvGrpSpPr/>
            <p:nvPr/>
          </p:nvGrpSpPr>
          <p:grpSpPr>
            <a:xfrm>
              <a:off x="5751785" y="2250441"/>
              <a:ext cx="1463359" cy="244721"/>
              <a:chOff x="2607194" y="2250443"/>
              <a:chExt cx="1463359" cy="244721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E204725A-A2AB-474A-8B58-65FB4F00BDB0}"/>
                  </a:ext>
                </a:extLst>
              </p:cNvPr>
              <p:cNvSpPr/>
              <p:nvPr/>
            </p:nvSpPr>
            <p:spPr>
              <a:xfrm rot="10800000" flipV="1">
                <a:off x="2607194" y="2250443"/>
                <a:ext cx="1219201" cy="24472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sz="1200" dirty="0"/>
                  <a:t>props.conf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BA2BE046-F277-D548-B1B4-2F08C862AE33}"/>
                  </a:ext>
                </a:extLst>
              </p:cNvPr>
              <p:cNvSpPr/>
              <p:nvPr/>
            </p:nvSpPr>
            <p:spPr>
              <a:xfrm flipV="1">
                <a:off x="3826395" y="2250444"/>
                <a:ext cx="244158" cy="244720"/>
              </a:xfrm>
              <a:prstGeom prst="rect">
                <a:avLst/>
              </a:prstGeom>
              <a:ln>
                <a:solidFill>
                  <a:srgbClr val="A5A5A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r>
                  <a:rPr lang="de-DE" sz="1600" dirty="0"/>
                  <a:t>^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08899933-3E7D-A349-9E7F-02DBF57037E6}"/>
                </a:ext>
              </a:extLst>
            </p:cNvPr>
            <p:cNvGrpSpPr/>
            <p:nvPr/>
          </p:nvGrpSpPr>
          <p:grpSpPr>
            <a:xfrm>
              <a:off x="4188450" y="2250442"/>
              <a:ext cx="1463359" cy="244721"/>
              <a:chOff x="2607194" y="2250443"/>
              <a:chExt cx="1463359" cy="244721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6D86FC2-9336-DF49-B213-D0B9810FB027}"/>
                  </a:ext>
                </a:extLst>
              </p:cNvPr>
              <p:cNvSpPr/>
              <p:nvPr/>
            </p:nvSpPr>
            <p:spPr>
              <a:xfrm rot="10800000" flipV="1">
                <a:off x="2607194" y="2250443"/>
                <a:ext cx="1219201" cy="24472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sz="1200" dirty="0"/>
                  <a:t>MY_APP</a:t>
                </a:r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4D297023-9EDF-E144-80B7-1212550E6051}"/>
                  </a:ext>
                </a:extLst>
              </p:cNvPr>
              <p:cNvSpPr/>
              <p:nvPr/>
            </p:nvSpPr>
            <p:spPr>
              <a:xfrm flipV="1">
                <a:off x="3826395" y="2250444"/>
                <a:ext cx="244158" cy="244720"/>
              </a:xfrm>
              <a:prstGeom prst="rect">
                <a:avLst/>
              </a:prstGeom>
              <a:ln>
                <a:solidFill>
                  <a:srgbClr val="A5A5A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r>
                  <a:rPr lang="de-DE" sz="1600" dirty="0"/>
                  <a:t>^</a:t>
                </a:r>
              </a:p>
            </p:txBody>
          </p:sp>
        </p:grp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0AEC58F0-B011-6342-8AD2-B48346948A16}"/>
                </a:ext>
              </a:extLst>
            </p:cNvPr>
            <p:cNvSpPr/>
            <p:nvPr/>
          </p:nvSpPr>
          <p:spPr>
            <a:xfrm rot="10800000" flipV="1">
              <a:off x="7333041" y="2250441"/>
              <a:ext cx="1219201" cy="244720"/>
            </a:xfrm>
            <a:prstGeom prst="rect">
              <a:avLst/>
            </a:prstGeom>
            <a:ln>
              <a:beve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Ins="144000" rtlCol="0" anchor="ctr"/>
            <a:lstStyle/>
            <a:p>
              <a:pPr algn="ctr"/>
              <a:r>
                <a:rPr lang="de-DE" sz="1200" dirty="0"/>
                <a:t>_reload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BBF14BF-BA83-8244-993D-EE136DAC8F37}"/>
                </a:ext>
              </a:extLst>
            </p:cNvPr>
            <p:cNvSpPr txBox="1"/>
            <p:nvPr/>
          </p:nvSpPr>
          <p:spPr>
            <a:xfrm>
              <a:off x="2607661" y="1913874"/>
              <a:ext cx="1629742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de-DE" sz="1400" dirty="0">
                  <a:solidFill>
                    <a:schemeClr val="dk1"/>
                  </a:solidFill>
                </a:rPr>
                <a:t>Reload Configuration</a:t>
              </a:r>
            </a:p>
          </p:txBody>
        </p:sp>
      </p:grp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CC4CCCD1-61D9-E54B-96FA-11846AA8DBA0}"/>
              </a:ext>
            </a:extLst>
          </p:cNvPr>
          <p:cNvCxnSpPr/>
          <p:nvPr/>
        </p:nvCxnSpPr>
        <p:spPr>
          <a:xfrm>
            <a:off x="2557227" y="2751365"/>
            <a:ext cx="596292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BEF830C-5EFE-C744-B82F-E9A8BCFB37A1}"/>
              </a:ext>
            </a:extLst>
          </p:cNvPr>
          <p:cNvSpPr/>
          <p:nvPr/>
        </p:nvSpPr>
        <p:spPr>
          <a:xfrm rot="10800000" flipV="1">
            <a:off x="2574000" y="3315469"/>
            <a:ext cx="1463360" cy="2447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MY_APP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CB58103-BE61-0D44-948D-AC58525C1DE6}"/>
              </a:ext>
            </a:extLst>
          </p:cNvPr>
          <p:cNvSpPr/>
          <p:nvPr/>
        </p:nvSpPr>
        <p:spPr>
          <a:xfrm rot="10800000" flipV="1">
            <a:off x="4155256" y="3315470"/>
            <a:ext cx="1219201" cy="244720"/>
          </a:xfrm>
          <a:prstGeom prst="rect">
            <a:avLst/>
          </a:prstGeom>
          <a:ln>
            <a:beve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/>
            <a:r>
              <a:rPr lang="de-DE" sz="1200" dirty="0"/>
              <a:t>Open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2457356-75B4-8C48-BC9E-B92823B85484}"/>
              </a:ext>
            </a:extLst>
          </p:cNvPr>
          <p:cNvSpPr txBox="1"/>
          <p:nvPr/>
        </p:nvSpPr>
        <p:spPr>
          <a:xfrm>
            <a:off x="2573999" y="2974127"/>
            <a:ext cx="1111971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400" dirty="0">
                <a:solidFill>
                  <a:schemeClr val="dk1"/>
                </a:solidFill>
              </a:rPr>
              <a:t>SPL </a:t>
            </a:r>
            <a:r>
              <a:rPr lang="de-DE" sz="1400" dirty="0" err="1">
                <a:solidFill>
                  <a:schemeClr val="dk1"/>
                </a:solidFill>
              </a:rPr>
              <a:t>command</a:t>
            </a:r>
            <a:endParaRPr lang="de-DE" sz="1400" dirty="0">
              <a:solidFill>
                <a:schemeClr val="dk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82A91C6-F8D0-B045-8DF9-5DDC555C0103}"/>
              </a:ext>
            </a:extLst>
          </p:cNvPr>
          <p:cNvSpPr/>
          <p:nvPr/>
        </p:nvSpPr>
        <p:spPr>
          <a:xfrm rot="10800000" flipV="1">
            <a:off x="5719697" y="3316766"/>
            <a:ext cx="1463360" cy="2447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MY_APP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8627AFB-C3A5-554D-BD91-A03F6A7A7528}"/>
              </a:ext>
            </a:extLst>
          </p:cNvPr>
          <p:cNvSpPr/>
          <p:nvPr/>
        </p:nvSpPr>
        <p:spPr>
          <a:xfrm rot="10800000" flipV="1">
            <a:off x="7300953" y="3315470"/>
            <a:ext cx="1219201" cy="244720"/>
          </a:xfrm>
          <a:prstGeom prst="rect">
            <a:avLst/>
          </a:prstGeom>
          <a:ln>
            <a:beve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/>
            <a:r>
              <a:rPr lang="de-DE" sz="1200" dirty="0"/>
              <a:t>Open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F0A63B2-2EFA-FE41-87DE-546FDD7BBD14}"/>
              </a:ext>
            </a:extLst>
          </p:cNvPr>
          <p:cNvSpPr txBox="1"/>
          <p:nvPr/>
        </p:nvSpPr>
        <p:spPr>
          <a:xfrm>
            <a:off x="5719697" y="2974127"/>
            <a:ext cx="844142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400" dirty="0">
                <a:solidFill>
                  <a:schemeClr val="dk1"/>
                </a:solidFill>
              </a:rPr>
              <a:t>Command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75DF0B9-E1C7-CA4A-8DB0-E14AB357AC62}"/>
              </a:ext>
            </a:extLst>
          </p:cNvPr>
          <p:cNvSpPr/>
          <p:nvPr/>
        </p:nvSpPr>
        <p:spPr>
          <a:xfrm rot="10800000" flipV="1">
            <a:off x="7300952" y="1978060"/>
            <a:ext cx="1219201" cy="244720"/>
          </a:xfrm>
          <a:prstGeom prst="rect">
            <a:avLst/>
          </a:prstGeom>
          <a:ln>
            <a:beve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144000" rtlCol="0" anchor="ctr"/>
          <a:lstStyle/>
          <a:p>
            <a:pPr algn="ctr"/>
            <a:r>
              <a:rPr lang="de-DE" sz="1200" dirty="0"/>
              <a:t>_bump</a:t>
            </a:r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B3D64DF5-AA03-224F-BFC7-E516EBF8E62B}"/>
              </a:ext>
            </a:extLst>
          </p:cNvPr>
          <p:cNvCxnSpPr/>
          <p:nvPr/>
        </p:nvCxnSpPr>
        <p:spPr>
          <a:xfrm>
            <a:off x="2557227" y="3781562"/>
            <a:ext cx="596292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0F80601-8427-9B43-B8FF-E98E693A59C7}"/>
              </a:ext>
            </a:extLst>
          </p:cNvPr>
          <p:cNvSpPr/>
          <p:nvPr/>
        </p:nvSpPr>
        <p:spPr>
          <a:xfrm>
            <a:off x="2576846" y="3905700"/>
            <a:ext cx="813599" cy="813599"/>
          </a:xfrm>
          <a:prstGeom prst="ellipse">
            <a:avLst/>
          </a:prstGeom>
          <a:noFill/>
          <a:ln>
            <a:solidFill>
              <a:srgbClr val="34C0E9"/>
            </a:solidFill>
            <a:beve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b="1" dirty="0">
                <a:solidFill>
                  <a:srgbClr val="34C0E9"/>
                </a:solidFill>
              </a:rPr>
              <a:t>DOCS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BCE391-75E5-324F-841F-CE93A1E500A7}"/>
              </a:ext>
            </a:extLst>
          </p:cNvPr>
          <p:cNvSpPr/>
          <p:nvPr/>
        </p:nvSpPr>
        <p:spPr>
          <a:xfrm>
            <a:off x="3780566" y="3889747"/>
            <a:ext cx="813599" cy="813599"/>
          </a:xfrm>
          <a:prstGeom prst="ellipse">
            <a:avLst/>
          </a:prstGeom>
          <a:solidFill>
            <a:srgbClr val="34C0E9"/>
          </a:solidFill>
          <a:ln>
            <a:solidFill>
              <a:srgbClr val="34C0E9"/>
            </a:solidFill>
            <a:beve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DOCS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2547894-F858-7345-91DB-6A2D0C264FD9}"/>
              </a:ext>
            </a:extLst>
          </p:cNvPr>
          <p:cNvSpPr/>
          <p:nvPr/>
        </p:nvSpPr>
        <p:spPr>
          <a:xfrm>
            <a:off x="6398291" y="3905700"/>
            <a:ext cx="813599" cy="813599"/>
          </a:xfrm>
          <a:prstGeom prst="ellipse">
            <a:avLst/>
          </a:prstGeom>
          <a:noFill/>
          <a:ln>
            <a:solidFill>
              <a:srgbClr val="8DD76E"/>
            </a:solidFill>
            <a:beve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b="1" dirty="0">
                <a:solidFill>
                  <a:srgbClr val="8DD76E"/>
                </a:solidFill>
              </a:rPr>
              <a:t>DOCS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900E3B-BC95-2249-A42D-D1BDB7300B1F}"/>
              </a:ext>
            </a:extLst>
          </p:cNvPr>
          <p:cNvSpPr/>
          <p:nvPr/>
        </p:nvSpPr>
        <p:spPr>
          <a:xfrm>
            <a:off x="7707353" y="3889747"/>
            <a:ext cx="813599" cy="813599"/>
          </a:xfrm>
          <a:prstGeom prst="ellipse">
            <a:avLst/>
          </a:prstGeom>
          <a:solidFill>
            <a:srgbClr val="8DD76E"/>
          </a:solidFill>
          <a:ln>
            <a:solidFill>
              <a:srgbClr val="8DD76E"/>
            </a:solidFill>
            <a:beve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DOCS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0A3B63-F52A-AC41-95AC-EFBFEB0C9335}"/>
              </a:ext>
            </a:extLst>
          </p:cNvPr>
          <p:cNvSpPr/>
          <p:nvPr/>
        </p:nvSpPr>
        <p:spPr>
          <a:xfrm>
            <a:off x="5089229" y="3889747"/>
            <a:ext cx="813599" cy="813599"/>
          </a:xfrm>
          <a:prstGeom prst="ellipse">
            <a:avLst/>
          </a:prstGeom>
          <a:solidFill>
            <a:srgbClr val="34C0E9"/>
          </a:solidFill>
          <a:ln>
            <a:solidFill>
              <a:srgbClr val="8DD76E"/>
            </a:solidFill>
            <a:beve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b="1" dirty="0">
                <a:solidFill>
                  <a:srgbClr val="8DD76E"/>
                </a:solidFill>
              </a:rPr>
              <a:t>DOCS</a:t>
            </a:r>
          </a:p>
        </p:txBody>
      </p:sp>
    </p:spTree>
    <p:extLst>
      <p:ext uri="{BB962C8B-B14F-4D97-AF65-F5344CB8AC3E}">
        <p14:creationId xmlns:p14="http://schemas.microsoft.com/office/powerpoint/2010/main" val="297520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Macher</dc:creator>
  <cp:lastModifiedBy>Benjamin Macher</cp:lastModifiedBy>
  <cp:revision>10</cp:revision>
  <dcterms:created xsi:type="dcterms:W3CDTF">2018-01-28T15:14:05Z</dcterms:created>
  <dcterms:modified xsi:type="dcterms:W3CDTF">2018-01-28T21:22:47Z</dcterms:modified>
</cp:coreProperties>
</file>