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erriweather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CF5BE5-135A-4DCB-8E0E-F3163DC793CA}">
  <a:tblStyle styleId="{27CF5BE5-135A-4DCB-8E0E-F3163DC793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63889ff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63889ff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94d7cf2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94d7cf2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94d7cf2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94d7cf2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994ee5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994ee5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7169e43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7169e43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7169e4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7169e4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7169e43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7169e43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94d7cf2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94d7cf2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e7e8506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e7e8506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63889ff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63889ff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3889ff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63889ff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7169e43e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7169e43e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7169e43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7169e43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7169e43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7169e43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7169e43e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7169e43e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7169e43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7169e43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7169e43e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7169e43e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●"/>
              <a:defRPr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bmaden/git-demo/pull/8" TargetMode="External"/><Relationship Id="rId4" Type="http://schemas.openxmlformats.org/officeDocument/2006/relationships/hyperlink" Target="https://github.com/bmaden/git-demo/pulls?q=is%3Apr+is%3Aopen+user-review-requested%3A%40m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bmaden/git-demo/pull/7" TargetMode="External"/><Relationship Id="rId4" Type="http://schemas.openxmlformats.org/officeDocument/2006/relationships/hyperlink" Target="https://docs.github.com/en/actions/using-workflows/workflow-syntax-for-github-actions" TargetMode="External"/><Relationship Id="rId5" Type="http://schemas.openxmlformats.org/officeDocument/2006/relationships/hyperlink" Target="https://github.com/cdcent/NEDSSDev/blob/bmaden-usds/unit-test-workflow/.github/workflows/test.y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%5Buser%7Corg%5D/%5Brepo%5D/settings/security_analysis" TargetMode="External"/><Relationship Id="rId4" Type="http://schemas.openxmlformats.org/officeDocument/2006/relationships/hyperlink" Target="https://github.com/bmaden/git-demo/pull/9" TargetMode="External"/><Relationship Id="rId5" Type="http://schemas.openxmlformats.org/officeDocument/2006/relationships/hyperlink" Target="https://github.com/CDCgov/prime-reportstream/pull/532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bmaden/git-demo/tree/bmaden-usds/add-spotles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SonarSource/sonarcloud-github-action-samples/tree/grad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recursive.com/software-that-doesnt-suck-with-jim-bland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laptrinhx.com/coding-career-advice-using-git-for-version-control-effectively-850025201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bmaden/git-dem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ithub.com/en/get-started/writing-on-github/getting-started-with-writing-and-formatting-on-github/basic-writing-and-formatting-synta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Tour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with main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branch bmaden-usds/test-add-operator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branch bmaden-usds/divide-operator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github.com tools to resolve the merge conflict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Viewing diffs on github.com: https://github.com/[user|org]/[repo]/compare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session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Review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[user1] Look at a pull request that is awaiting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[user1] Comment, request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[user2] Update PR to address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[user1] Approve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[user2] Merge the changes into the target branch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review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https://github.com/bmaden/git-demo/pull/8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 has a review already already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Address the 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Tip:  Filter PRs by "awaiting review by you"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Filtered pull request 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there are some tests in our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them when certain events occur in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branch </a:t>
            </a:r>
            <a:r>
              <a:rPr lang="en" u="sng">
                <a:solidFill>
                  <a:schemeClr val="hlink"/>
                </a:solidFill>
                <a:hlinkClick r:id="rId3"/>
              </a:rPr>
              <a:t>bmaden-usds/run-tests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was done at the end of session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Workflow syntax for GitHub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Run NBS tests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vulnerability scanning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Enable Dependabot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https://github.com/[user|org]/[repo]/settings/security_analysis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a github workflow that schedules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Pull request that sets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a finding: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https://github.com/CDCgov/prime-reportstream/pull/5329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diffs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Formatting (for example) by using spotless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check formatting when pull requests occur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branch </a:t>
            </a:r>
            <a:r>
              <a:rPr lang="en" u="sng">
                <a:solidFill>
                  <a:schemeClr val="hlink"/>
                </a:solidFill>
                <a:hlinkClick r:id="rId3"/>
              </a:rPr>
              <a:t>bmaden-usds/add-spotless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 local check with a pre-commit hook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3rd-party integrations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SonarCloud (SAST)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Snyk (alternative to dependabot)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Jira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SonarCloud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Sample project provided by Sonar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Includes a sample for a maven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functioning demo on this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Integration with Github requires a Github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Caveats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particular service requires Java 11+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compared to Subversion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762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git is good 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branching/merging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cooperation (simultaneous edits to the same files)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working locally and offline</a:t>
            </a:r>
            <a:endParaRPr/>
          </a:p>
          <a:p>
            <a:pPr indent="-317500" lvl="1" marL="762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svn is good 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centralization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access control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large file support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6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{27CF5BE5-135A-4DCB-8E0E-F3163DC793CA}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svn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git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checkout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clone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update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fetch/pull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commit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commit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copy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branch/tag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switch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switch/checkout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revert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restore/checkout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772725" y="4419800"/>
            <a:ext cx="70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Interesting podcast from co-creator of svn about rcs -&gt; cvs -&gt; svn -&gt; git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comparison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is the repository?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vs remote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Branching and merging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curve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123" y="115200"/>
            <a:ext cx="6255724" cy="41805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7119300" y="4469125"/>
            <a:ext cx="13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repository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https://github.com/bmaden/git-demo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desktop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more user friendly approach to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many git features while hiding the complexity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Supports markdown throughout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documents anywhere in the repository (for example, try "README.md" in the root of the repository) and they will be rendered as html when viewed on github.com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Basic writing and formatting syntax - GitHub Docs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