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046A3C-1326-4432-9DF6-67BB4F64849F}">
  <a:tblStyle styleId="{5C046A3C-1326-4432-9DF6-67BB4F6484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889ff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63889ff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7169e43e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7169e43e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7169e43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7169e43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7169e43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7169e43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63889ff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63889ff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63889ff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63889ff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7169e43e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7169e43e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7169e43e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7169e43e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7169e43e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7169e43e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7169e43e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7169e43e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7169e43e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7169e43e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7169e43e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7169e43e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CDCgov/prime-reportstream/pull/5329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laptrinhx.com/coding-career-advice-using-git-for-version-control-effectively-850025201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bmaden/git-dem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ithub.com/en/get-started/writing-on-github/getting-started-with-writing-and-formatting-on-github/basic-writing-and-formatting-synta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Tour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Conflicts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 branch bmaden-usds/test-add-operator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 branch bmaden-usds/divide-operator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Now there are some tests in our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them when certain events occur in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 branch bmaden-usds/run-tests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vulnerability scanning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enable dependabot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https://github.com/CDCgov/prime-reportstream/pull/5329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diffs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formatting, for example using spotless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then check for it when pull requests occur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 branch bmaden-usds/add-spotless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compared to Subversion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1" marL="762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git is good at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branching/merging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cooperation (simultaneous edits to the same files)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working locally and offline</a:t>
            </a:r>
            <a:endParaRPr/>
          </a:p>
          <a:p>
            <a:pPr indent="-317500" lvl="1" marL="762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svn is good at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centralization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access control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large file support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126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{5C046A3C-1326-4432-9DF6-67BB4F64849F}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svn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git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checkout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fetch/pull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copy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branch/tag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switch/checkout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restore/checkout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comparison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Where is the repository?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Local vs remote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Branching and merging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Learning curve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123" y="115200"/>
            <a:ext cx="6255724" cy="41805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7119300" y="4469125"/>
            <a:ext cx="13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Source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repository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https://github.com/bmaden/git-demo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desktop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more user friendly approach to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Provides many git features while hiding the complexity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Supports markdown throughout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Basic writing and formatting syntax - GitHub Docs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