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3d4f7986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3d4f7986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3d4f7986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3d4f7986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38ce5a45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38ce5a45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3d4f7986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3d4f7986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3bf3eb5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3bf3eb5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3d4f7986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3d4f7986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3d4f7986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3d4f7986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3d4f7986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3d4f7986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1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49650" y="2915325"/>
            <a:ext cx="7688100" cy="15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Team 3: </a:t>
            </a:r>
            <a:br>
              <a:rPr b="1" lang="en" sz="1400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1400">
              <a:solidFill>
                <a:srgbClr val="38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Sarah Bonna (Team Lead)</a:t>
            </a:r>
            <a:endParaRPr b="1" sz="1400">
              <a:solidFill>
                <a:srgbClr val="38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Brian Mahabir</a:t>
            </a:r>
            <a:endParaRPr b="1" sz="1400">
              <a:solidFill>
                <a:srgbClr val="38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Shivangi</a:t>
            </a:r>
            <a:endParaRPr b="1" sz="1400">
              <a:solidFill>
                <a:srgbClr val="38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Showndarya Madhavan</a:t>
            </a:r>
            <a:endParaRPr b="1" sz="1400">
              <a:solidFill>
                <a:srgbClr val="38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38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500" y="1461100"/>
            <a:ext cx="38445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Question tackled</a:t>
            </a:r>
            <a:endParaRPr b="1" sz="16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What is the rate of gun violence in District 4? How does this compare to the rest of the city?</a:t>
            </a:r>
            <a:endParaRPr b="1" sz="16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904200" y="1461100"/>
            <a:ext cx="3844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Time period of work done</a:t>
            </a:r>
            <a:endParaRPr b="1"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24th February - 1st March, 2023</a:t>
            </a:r>
            <a:endParaRPr b="1"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995100" y="3121475"/>
            <a:ext cx="37155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Assumption made</a:t>
            </a:r>
            <a:endParaRPr b="1" sz="145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latin typeface="Raleway"/>
                <a:ea typeface="Raleway"/>
                <a:cs typeface="Raleway"/>
                <a:sym typeface="Raleway"/>
              </a:rPr>
              <a:t>District 4 is made up of Boston Police Districts B2, B3, C11 and E5</a:t>
            </a:r>
            <a:endParaRPr b="1" sz="145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716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council Shapefile dataset validation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400" y="1700200"/>
            <a:ext cx="4649200" cy="29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639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 of </a:t>
            </a:r>
            <a:r>
              <a:rPr lang="en"/>
              <a:t>Gun Violence </a:t>
            </a:r>
            <a:r>
              <a:rPr lang="en"/>
              <a:t>Incidents for Districts per </a:t>
            </a:r>
            <a:r>
              <a:rPr lang="en"/>
              <a:t>Year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375" y="1520475"/>
            <a:ext cx="692724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98150" y="623125"/>
            <a:ext cx="8003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 of Gun Violence in D4 vs Rest of Boston per year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075" y="2150800"/>
            <a:ext cx="47434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2500" y="59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District wise intensity of gun violence w.r.t incidents count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7347" l="8172" r="0" t="0"/>
          <a:stretch/>
        </p:blipFill>
        <p:spPr>
          <a:xfrm>
            <a:off x="413638" y="1271125"/>
            <a:ext cx="8526426" cy="34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7650" y="58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Incidents by District and Race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352" y="1551150"/>
            <a:ext cx="4373300" cy="32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7650" y="58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Shooting Incidents by Victim Race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863" y="1773225"/>
            <a:ext cx="5356274" cy="26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669300" y="2304150"/>
            <a:ext cx="180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