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ddcc0d3f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ddcc0d3f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ddcc0d3f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ddcc0d3f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a1a55c5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a1a55c5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a1a55c5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a1a55c5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a1a55c5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a1a55c5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a1a55c5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a1a55c5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a1a55c5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a1a55c5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a1a55c5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a1a55c5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a1a55c54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a1a55c54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a1a55c54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a1a55c54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f5a9c359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f5a9c359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a1a55c54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a1a55c54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a1a55c54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a1a55c54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a1a55c54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0a1a55c54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a1a55c54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0a1a55c54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a1a55c54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0a1a55c54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9b3c5d7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9b3c5d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3d4f7986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13d4f7986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f5a9c359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f5a9c359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f5a9c3590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f5a9c359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a1a55c5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a1a55c5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3d4f7986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3d4f7986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ddcc0d3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ddcc0d3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ddcc0d3f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ddcc0d3f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ddcc0d3f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ddcc0d3f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90850" y="2571750"/>
            <a:ext cx="26379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Team Members: </a:t>
            </a:r>
            <a:endParaRPr b="1"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Sarah Bonna (Team Lead),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Brian Mahabir,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Shivangi,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Showndarya Madhavan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90850" y="741300"/>
            <a:ext cx="23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Gun Violence  - Team 3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050" y="501300"/>
            <a:ext cx="5868950" cy="464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651450" y="586425"/>
            <a:ext cx="883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Race Segmentation for Community Centers Key Findings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7650" y="1418075"/>
            <a:ext cx="78111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Findings: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every Community Center on the top 10 list, more than 75% of the victims are Black.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Community Center at Holland (City Council 4) has the highest number of White and Asian victims out of the Community Centers in the top 10 list at 19.5% and 1.1 % respectively.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651450" y="56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Gender Segmentation for Community Centers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51375"/>
            <a:ext cx="8722116" cy="381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651450" y="586425"/>
            <a:ext cx="883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Gender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Segmentation for Community Centers Key Findings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7650" y="1418075"/>
            <a:ext cx="78111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Findings: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all the Community Centers in the top 10 list, there are always more male victims than female victims (more than 80% of the victims are males in every case vs more than 7% for females).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Charlestown in City Council 1 has the highest percentage of male victims at 92.8%, whereas for females, it is at Holland in City Council 4, with 18%.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651450" y="563775"/>
            <a:ext cx="947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Single Victim vs Multiple Victims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Community Centers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51375"/>
            <a:ext cx="8766977" cy="389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651450" y="357825"/>
            <a:ext cx="883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Single Victim vs Multiple Victims for Community Centers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Findings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7650" y="1418075"/>
            <a:ext cx="78111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Findings: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all the Community Centers in the top 10 list, there are always more incidents with single victims than multiple victims (more than 60% of the incidents have a single victim in every case vs more than 21% for multiple victims).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Charlestown in City Council 1 has the highest percentage of incidents with a single victim at 78.3%, whereas for multiple victims, it is at Vine Street in City Council 7, with 33.8%.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651450" y="56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Fatal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vs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Nonfatal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Shootings for Community Centers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51375"/>
            <a:ext cx="8833885" cy="38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651450" y="357825"/>
            <a:ext cx="883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Fatal vs Nonfatal Shootings for Community Centers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Key Findings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27650" y="1418075"/>
            <a:ext cx="78111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Findings: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all the Community Centers in the top 10 list, there are always more non-fatal than fatal incidents (more than 75% of the incidents are non-fatal in every case vs more than 14% for fatal ones).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Hyde Park in City Council 5 has the highest percentage of male victims at 92%, whereas for fatal ones, it is at Charlestown in City Council 1, with 24.6%.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651450" y="56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Race Segmentation for D4 Community Centers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9975"/>
            <a:ext cx="8839200" cy="268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651450" y="586425"/>
            <a:ext cx="883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Race Segmentation for D4 Community Centers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Key Findings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727650" y="1418075"/>
            <a:ext cx="78111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Findings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the top 3 community centers in D4 We see that the majority race that is affected are black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White and the rest of unknown races combined at most have 1/3 the amount of gun violence incidents while the rest is black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These community centers are located in predominantly black neighborhoods so our graphs represent those biases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651450" y="56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Segmentation for D4 Community Centers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1000"/>
            <a:ext cx="8839201" cy="2695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37675" y="3641875"/>
            <a:ext cx="29523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Inform policies that can improve the district and reduce the incidence of gun violence.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01400" y="646450"/>
            <a:ext cx="38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Project Motivation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510025" y="1461550"/>
            <a:ext cx="29523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Recent uptick in gun possession among youth in Boston's District 4 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3095850" y="2463700"/>
            <a:ext cx="29523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Need to understand the drivers of gun violence in the district and the city as a whole. 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651450" y="586425"/>
            <a:ext cx="883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Segmentation for D4 Community Centers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Key Findings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727650" y="1418075"/>
            <a:ext cx="78111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Findings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the top 3 community centers in D4 We see that male victims outnumber female victims by 4 to 1.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Generally, it's considered that men perpetrate more gun violence than women (due to sociological properties) so seeing men victims also high is interesting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651450" y="56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Single vs Multiple Victims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D4 Community Centers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9800"/>
            <a:ext cx="8839201" cy="265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651450" y="434025"/>
            <a:ext cx="883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Single vs Multiple Victims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D4 Community Centers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Key Findings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727650" y="1418075"/>
            <a:ext cx="78111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Findings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the top 3 community centers in D4 Single Victims outnumber Multiple Victims almost 4 to 1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Community centers are a public place with lots of people so its interesting that multiple victims are less than single. This could highlight a bias in our data where we get a range of incidents near the community center within one mile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651450" y="56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Fatal vs Nonfatal Shootings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D4 Community Centers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8750"/>
            <a:ext cx="8839200" cy="2709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651450" y="434025"/>
            <a:ext cx="883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Fatal vs Nonfatal Shootings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D4 Community Centers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Key Findings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727650" y="1418075"/>
            <a:ext cx="78111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Findings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the top 3 community centers in D4 Non fatal incidents happen on average 85% and fatal incidents happen 15% 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 average most shootings have more non-fatal vs fatal but its still interesting to note the same trend happening on a local level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816525" y="133730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816525" y="2010925"/>
            <a:ext cx="38424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Wrap up the report and final analysis.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5" name="Google Shape;245;p37"/>
          <p:cNvSpPr txBox="1"/>
          <p:nvPr>
            <p:ph type="title"/>
          </p:nvPr>
        </p:nvSpPr>
        <p:spPr>
          <a:xfrm>
            <a:off x="4999750" y="133730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Questions/Obstacles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4999750" y="2010925"/>
            <a:ext cx="38424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We </a:t>
            </a: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ain't</a:t>
            </a: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 got none for now!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669300" y="2304150"/>
            <a:ext cx="180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95550" y="2288425"/>
            <a:ext cx="79542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understand the drivers of gun violence in Boston's District 4 and the city as a whole, with a focus on identifying the variables associated with increases or decreases in gun violence.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01400" y="646450"/>
            <a:ext cx="38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Project Goal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50500" y="1872475"/>
            <a:ext cx="8048400" cy="19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understand the project, it would be helpful to have knowledge of the factors that contribute to gun violence, such as poverty, access to firearms, mental health, and social dynamics. 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Familiarity with the existing programs designed to address gun violence, their effectiveness, and their limitations would also be useful. 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01400" y="646450"/>
            <a:ext cx="38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Project Background</a:t>
            </a:r>
            <a:endParaRPr b="1" sz="18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750500" y="1872475"/>
            <a:ext cx="8048400" cy="19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Rationale: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highlight potential important environmental trends which can pave the way for approvals for redesigning areas of Boston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Hypothesis: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Greener environments have less violence than desolate urban settings.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More gun violence incidents closer to community centers.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01400" y="722650"/>
            <a:ext cx="38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Project Extension Proposal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807300" y="2020275"/>
            <a:ext cx="2439300" cy="18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City Council Dataset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Shots Fired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Shootings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Community Centers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Parks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4769600" y="1346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so far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769600" y="2020275"/>
            <a:ext cx="38424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Explored the</a:t>
            </a: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 Community Centers dataset</a:t>
            </a:r>
            <a:b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Focused on Community Centers dataset to create mappings to City Council Districts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No concrete analysis derived from parks dataset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807300" y="1485075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383838"/>
                </a:solidFill>
              </a:rPr>
              <a:t>Datasets used/to be used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7650" y="577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Parks Gun Violence Map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025" y="1202600"/>
            <a:ext cx="6055360" cy="37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634000" y="1401950"/>
            <a:ext cx="20895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Key Findings: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Most gun violence does not happen in parks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Boston has a high park area ratio to city its hard to say if shootings happen near parks with this bias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641800" y="1296900"/>
            <a:ext cx="30000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Findings:</a:t>
            </a:r>
            <a:endParaRPr b="1"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More shootings near Community Centers seem to happen in City Council 1 and 7, with 3 Community Centers each in the top 10 list.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only one Community Centers from City Councils 4, 2, 9 and 5 in the top 10 list.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95375" y="570750"/>
            <a:ext cx="667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Top 10 Community Centers with Most Shootings 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000" y="1033350"/>
            <a:ext cx="4528242" cy="395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658025" y="609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Race Segmentation for Community Centers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20475"/>
            <a:ext cx="8786201" cy="38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