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9"/>
  </p:normalViewPr>
  <p:slideViewPr>
    <p:cSldViewPr snapToGrid="0">
      <p:cViewPr varScale="1">
        <p:scale>
          <a:sx n="118" d="100"/>
          <a:sy n="118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035A-5BD3-3E9F-0D7B-2FC7929D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22DC7-1C34-EDAA-C1E4-4B9DEF3D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E5CB-3EB2-80E9-FB94-703A4A8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DB8B-7229-FDF8-0B19-0D4F3B8E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F5DC-97AB-4961-B0AD-BEB96C45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E69-B1B2-1777-62F9-EB73EB3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B03F-70B0-283C-A7A7-A520DA96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46E0-5FB2-F157-2E64-FE9101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7734-290A-7C56-641D-52EFFF60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5EB5-1ABB-79F5-DDE0-E6D8579F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2BBB0-A7D5-BADA-E913-B867BB341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817D-2272-69FE-038B-0D5CAC51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F0F0-2E4A-CDB2-6DD6-CAF52D15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BAD8-B206-3CE1-4E7F-B7F0767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C6D9-DCDD-B62D-9412-2F4B9BE5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4ED-228B-04A6-8BC8-1EF0968D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112-0DEC-98D8-D5B9-D9FDA0D6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75D2-FF3D-651A-8C5E-18DD8664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4EB0-DB7F-4F30-2643-FBDF5FA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4993-2702-681E-232D-86038C74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B5D0-E47D-0EAE-DE5B-1BA01342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C6E98-CA8E-A703-2843-6F0EBA4B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2684-A99B-5409-A153-26F7231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FA5-08BB-0CCE-D36A-1DADF2F7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9723-51A4-DD96-B812-01F5BC8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6CAC-F074-295B-0C15-C9C752FC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0961-AC8E-E495-A442-82B5AE269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9AAA-0FCD-A9A3-B889-36863F01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F2A59-B5E9-E37A-0CC9-4F8CBB4A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3B63-0225-3C38-CEC0-DB3A214E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7D09-041D-2871-7259-78605E2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6D55-AD07-059E-D8A4-F9CB6B8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2E0B-CA1C-A8D2-C208-71839A5A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C4F0-AA38-0885-6BBA-BB45CB1F9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09BF-B406-6C6A-20C3-24AE4990C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72D53-86E8-265C-D7D5-47D5AAD8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3FEC4-DF1C-19A9-D971-DD2E2B38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E2930-FD01-2E4A-97C8-14D6C680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6E037-0822-629E-5489-051E3B0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222C-03CB-2B93-BB5E-458F86FB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639E-6426-1477-4CCD-D82A3756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72AA3-2976-A3D1-8AF9-3D352A28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0A4CB-79CE-38F0-6B4D-8A7148D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61B4-D2CF-C8EF-1C04-F621FB88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083F6-95DE-F428-A537-D389DE1E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252C9-579C-C226-BD99-0141FFB5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2AB-3C15-2456-5381-A9EE0E94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E7BF-B439-4E92-3493-265F06CD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838F9-D8D4-AE26-5240-AD8C0F16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2837-66DD-7B20-CD79-367D2C5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D3B65-A6F4-0AF6-A3EF-B2357B8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CFC85-8005-BD48-B346-23A4B640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AF65-F72F-53F9-60E0-C512466D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656CC-49CF-D632-FD25-63FD2D104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6DC98-089B-6BCE-2B8A-D2E0BD024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97371-35FC-534E-606F-DCB4195F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22CB-0DB4-0FF1-0B1A-0D23E466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5696-D8BE-FE55-A56C-3F50139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5BF04-26BE-8333-B264-4F4D0FCA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8CF9F-576F-ABEB-DED7-0C0A90B8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04E0-81A7-FDE1-4E0A-4E86641EE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942D-BAB1-0D49-98C0-E204B860880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EC8BE-F620-210A-8B75-3A3F20B7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C4F2-5410-F4C4-E58A-0AB93406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CF9-D246-D043-BBA9-5C8E56A9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2D3A4B-B465-B605-5411-814FBC10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Madhavan, Showndarya</dc:creator>
  <cp:lastModifiedBy>Madhavan, Showndarya</cp:lastModifiedBy>
  <cp:revision>1</cp:revision>
  <dcterms:created xsi:type="dcterms:W3CDTF">2023-04-30T01:26:22Z</dcterms:created>
  <dcterms:modified xsi:type="dcterms:W3CDTF">2023-04-30T01:27:27Z</dcterms:modified>
</cp:coreProperties>
</file>