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ddcc0d3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ddcc0d3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ddcc0d3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ddcc0d3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b3c5d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b3c5d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3d4f798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3d4f798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5a9c35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5a9c35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5a9c359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5a9c359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5a9c359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5a9c359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61e6e42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61e6e42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3d4f798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3d4f798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dcc0d3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dcc0d3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dcc0d3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ddcc0d3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dcc0d3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dcc0d3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j84-_ITS5mptl5urh-MdvA0F2Z9MsdVb78vkUgnkE6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0850" y="2571750"/>
            <a:ext cx="26379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Team Members: </a:t>
            </a:r>
            <a:endParaRPr b="1" sz="13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Sarah Bonna (Team Lead),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Brian Mahabir,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Shivangi,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Showndarya Madhavan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90850" y="741300"/>
            <a:ext cx="23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Gun Violence  - Team 3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50" y="501300"/>
            <a:ext cx="5868950" cy="46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7650" y="63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Segmentation for Community Centers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8" y="1345450"/>
            <a:ext cx="8067635" cy="36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58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and Gender Graphs Key Findings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7650" y="1418075"/>
            <a:ext cx="37413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Race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every Community Center on the top 10 list, more than 75% of the victims are Black.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Community Center at Holland (City Council 4) has the highest number of White and Asian victims out of the Community Centers in the top 10 list at 19.5% and 1.1 % respectively.</a:t>
            </a:r>
            <a:endParaRPr sz="1400"/>
          </a:p>
        </p:txBody>
      </p:sp>
      <p:sp>
        <p:nvSpPr>
          <p:cNvPr id="160" name="Google Shape;160;p23"/>
          <p:cNvSpPr txBox="1"/>
          <p:nvPr/>
        </p:nvSpPr>
        <p:spPr>
          <a:xfrm>
            <a:off x="4780850" y="1418075"/>
            <a:ext cx="3741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all the Community Centers in the top 10 list, there are always more male victims than female victims (more than 80% of the victims are males in every case vs more than 8% for females).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Golden Age Community Center in City Council 1 has the highest percentage of male victims at 91%, whereas for females, it is at Charlestown also in City Council 1, with 17%.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16525" y="133730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16525" y="201092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Wrap up the report and final analysis.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4999750" y="133730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Questions/Obstacles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999750" y="201092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We 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ain't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 got none for now!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669300" y="2304150"/>
            <a:ext cx="180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37675" y="3641875"/>
            <a:ext cx="29523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Inform policies that can improve the district and reduce the incidence of gun violence.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01400" y="722650"/>
            <a:ext cx="381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Project motivation: 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510025" y="1461550"/>
            <a:ext cx="29523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Recent uptick in gun possession among youth in Boston's District 4 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095850" y="2463700"/>
            <a:ext cx="29523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Need to understand the drivers of gun violence in the district and the city as a whole.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95550" y="2288425"/>
            <a:ext cx="79542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understand the drivers of gun violence in Boston's District 4 and the city as a whole, with a focus on identifying the variables associated with increases or decreases in gun violence.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50500" y="1872475"/>
            <a:ext cx="80484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understand the project, it would be helpful to have knowledge of the factors that contribute to gun violence, such as poverty, access to firearms, mental health, and social dynamics.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Familiarity with the existing programs designed to address gun violence, their effectiveness, and their limitations would also be useful.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Project Background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Extension Proposal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Rationale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highlight potential important environmental trends which can pave the way for approvals for redesigning areas of Boston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Hypothesis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G</a:t>
            </a:r>
            <a:r>
              <a:rPr lang="en" sz="1600">
                <a:solidFill>
                  <a:schemeClr val="dk2"/>
                </a:solidFill>
              </a:rPr>
              <a:t>reener environments have less violence than desolate urban settings.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More gun violence incidents closer to community centers.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More details found here: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Extension Proposal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07300" y="2020275"/>
            <a:ext cx="24393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City Council Dataset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Shots Fired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Shootings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Community Centers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Parks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769600" y="1346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769600" y="202027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Explored the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 Community Centers dataset</a:t>
            </a:r>
            <a:b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Focused on Community Centers dataset to create mappings to City Council Districts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No concrete analysis derived from parks dataset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807300" y="1485075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383838"/>
                </a:solidFill>
              </a:rPr>
              <a:t>Datasets used/to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577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Parks Gun Violence Map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025" y="1202600"/>
            <a:ext cx="6055360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34000" y="1401950"/>
            <a:ext cx="2089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Key Findings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Most gun violence does not happen in parks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Boston has a high park area ratio to city its hard to say if shootings happen near parks with this bias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41800" y="1296900"/>
            <a:ext cx="3000000" cy="3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shootings near Community Centers seem to happen in City Council 1 and 7, with 3 Community Centers each in the top 10 list.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only one Community Centers from City Councils 4, 2, 9 and 5 in the top 10 list.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95375" y="494550"/>
            <a:ext cx="667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Top 10 Community Centers with Most Shootings 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25" y="989000"/>
            <a:ext cx="4683200" cy="4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58025" y="53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Segmentation for Community Centers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13" y="1300825"/>
            <a:ext cx="8326175" cy="374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