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aleway SemiBold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SemiBold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SemiBold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alewaySemiBold-bold.fntdata"/><Relationship Id="rId18" Type="http://schemas.openxmlformats.org/officeDocument/2006/relationships/font" Target="fonts/Raleway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f5a9c3590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f5a9c359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f5a9c3590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f5a9c3590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f5a9c3590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f5a9c3590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61e6e429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61e6e429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3d4f79862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3d4f79862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9b3c5d7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9b3c5d7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3d4f7986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3d4f7986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document/d/1j84-_ITS5mptl5urh-MdvA0F2Z9MsdVb78vkUgnkE6U/edit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90850" y="2571750"/>
            <a:ext cx="2637900" cy="1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Team Members: </a:t>
            </a:r>
            <a:endParaRPr b="1" sz="13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Sarah Bonna (Team Lead), </a:t>
            </a:r>
            <a:endParaRPr sz="12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Brian Mahabir, </a:t>
            </a:r>
            <a:endParaRPr sz="12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Shivangi, </a:t>
            </a:r>
            <a:endParaRPr sz="12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Showndarya Madhavan</a:t>
            </a:r>
            <a:endParaRPr sz="12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7650825" y="60100"/>
            <a:ext cx="14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Gun Violence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290850" y="741300"/>
            <a:ext cx="23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3838"/>
                </a:solidFill>
                <a:latin typeface="Montserrat"/>
                <a:ea typeface="Montserrat"/>
                <a:cs typeface="Montserrat"/>
                <a:sym typeface="Montserrat"/>
              </a:rPr>
              <a:t>Gun Violence  - Team 3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050" y="460300"/>
            <a:ext cx="5868950" cy="468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5937675" y="3641875"/>
            <a:ext cx="2952300" cy="12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Inform policies that can improve the district and reduce the incidence of gun violence.</a:t>
            </a:r>
            <a:endParaRPr b="1" sz="18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650825" y="60100"/>
            <a:ext cx="14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Gun Violence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01400" y="722650"/>
            <a:ext cx="381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Project motivation: </a:t>
            </a:r>
            <a:endParaRPr b="1" sz="18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383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510025" y="1461550"/>
            <a:ext cx="2952300" cy="1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Recent uptick in gun possession among youth in Boston's District 4 </a:t>
            </a:r>
            <a:endParaRPr b="1" sz="18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3095850" y="2463700"/>
            <a:ext cx="29523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Need to understand the drivers of gun violence in the district and the city as a whole. </a:t>
            </a:r>
            <a:endParaRPr sz="18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7650825" y="60100"/>
            <a:ext cx="14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Gun Violence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795550" y="2288425"/>
            <a:ext cx="7954200" cy="14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To understand the drivers of gun violence in Boston's District 4 and the city as a whole, with a focus on identifying the variables associated with increases or decreases in gun violence.</a:t>
            </a:r>
            <a:endParaRPr b="1" sz="18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701400" y="722650"/>
            <a:ext cx="381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3838"/>
                </a:solidFill>
                <a:latin typeface="Montserrat"/>
                <a:ea typeface="Montserrat"/>
                <a:cs typeface="Montserrat"/>
                <a:sym typeface="Montserrat"/>
              </a:rPr>
              <a:t>Project Goal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7650825" y="60100"/>
            <a:ext cx="14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Gun Violence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750500" y="1872475"/>
            <a:ext cx="8048400" cy="19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To understand the project, it would be helpful to have knowledge of the factors that contribute to gun violence, such as poverty, access to firearms, mental health, and social dynamics. </a:t>
            </a:r>
            <a:endParaRPr sz="18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Familiarity with the existing programs designed to address gun violence, their effectiveness, and their limitations would also be useful. </a:t>
            </a:r>
            <a:endParaRPr sz="18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701400" y="722650"/>
            <a:ext cx="381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3838"/>
                </a:solidFill>
                <a:latin typeface="Montserrat"/>
                <a:ea typeface="Montserrat"/>
                <a:cs typeface="Montserrat"/>
                <a:sym typeface="Montserrat"/>
              </a:rPr>
              <a:t>Project Background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Extension Proposal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Rationale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highlight potential important environmental trends which can pave the way for approvals for redesigning areas of Boston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Hypothesis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G</a:t>
            </a:r>
            <a:r>
              <a:rPr lang="en">
                <a:solidFill>
                  <a:schemeClr val="dk2"/>
                </a:solidFill>
              </a:rPr>
              <a:t>reener environments have less violence than desolate urban settings. 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More gun violence incidents closer to community centers.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More details found here: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Extension Proposal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807300" y="2020275"/>
            <a:ext cx="2439300" cy="18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City Council Dataset</a:t>
            </a: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Shots Fired</a:t>
            </a: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Shootings</a:t>
            </a: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Community Centers</a:t>
            </a: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Parks</a:t>
            </a: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Tree Canopy</a:t>
            </a: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Conservation &amp; Recreations</a:t>
            </a: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7650825" y="60100"/>
            <a:ext cx="14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Gun Violence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>
            <a:off x="4769600" y="1346650"/>
            <a:ext cx="384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so far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4769600" y="2020275"/>
            <a:ext cx="38424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Explored the</a:t>
            </a:r>
            <a: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 Community Centers dataset</a:t>
            </a:r>
            <a:b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Focused on Community Centers dataset to create mappings to City Council Districts</a:t>
            </a: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" name="Google Shape;127;p18"/>
          <p:cNvSpPr txBox="1"/>
          <p:nvPr>
            <p:ph type="title"/>
          </p:nvPr>
        </p:nvSpPr>
        <p:spPr>
          <a:xfrm>
            <a:off x="807300" y="1485075"/>
            <a:ext cx="384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rgbClr val="383838"/>
                </a:solidFill>
              </a:rPr>
              <a:t>Datasets used/to be used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816525" y="1337300"/>
            <a:ext cx="384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816525" y="2010925"/>
            <a:ext cx="38424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Analyze the Parks, Tree Canopy, Conservations &amp; Recreation datasets as mentioned in the extension proposal</a:t>
            </a: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Look at the correlation between number of Community Centers and Parks with number of shootings in each city council district</a:t>
            </a: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19"/>
          <p:cNvSpPr txBox="1"/>
          <p:nvPr>
            <p:ph type="title"/>
          </p:nvPr>
        </p:nvSpPr>
        <p:spPr>
          <a:xfrm>
            <a:off x="4999750" y="1337300"/>
            <a:ext cx="384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Questions/Obstacles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4999750" y="2010925"/>
            <a:ext cx="38424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Productivity decrease due to mid-</a:t>
            </a:r>
            <a: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semester competition</a:t>
            </a: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669300" y="2304150"/>
            <a:ext cx="1805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7650825" y="60100"/>
            <a:ext cx="14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Gun Violence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