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31b42ed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31b42ed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ef369e2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ef369e2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6f2d48a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6f2d48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f2d48a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6f2d48a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f2d48a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f2d48a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1b9ca8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1b9ca8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Densify Point Clouds: Sprint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A2_9: Brian, Chris, and Risa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Redefined MVP and user story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(Old MVP): Pick a part in the photogrammetry pipeline and </a:t>
            </a:r>
            <a:r>
              <a:rPr lang="en" sz="2000">
                <a:solidFill>
                  <a:srgbClr val="000000"/>
                </a:solidFill>
              </a:rPr>
              <a:t>optimize</a:t>
            </a:r>
            <a:r>
              <a:rPr lang="en" sz="2000">
                <a:solidFill>
                  <a:srgbClr val="000000"/>
                </a:solidFill>
              </a:rPr>
              <a:t> it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New MVP: Densify the point cloud that could be fed to an AI or user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User: any company that uses point clouds in open source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As a company I would like to densify the point cloud that could be into our open source software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Tasks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research papers that are currently doing work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Understand the research and figure out what modules and software the authors 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Realize </a:t>
            </a:r>
            <a:r>
              <a:rPr lang="en" sz="1600"/>
              <a:t>feasibility</a:t>
            </a:r>
            <a:r>
              <a:rPr lang="en" sz="1600"/>
              <a:t> of integrating </a:t>
            </a:r>
            <a:r>
              <a:rPr lang="en" sz="1600"/>
              <a:t>their</a:t>
            </a:r>
            <a:r>
              <a:rPr lang="en" sz="1600"/>
              <a:t> methods into our pipeline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the development software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 Pytorch 3D and PCL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See if it's possible to install packaged on the cloud to make an easier working environment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34775" y="1017800"/>
            <a:ext cx="51189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e found a website that list papers to do with the reconstruction of point clouds that are most reproducible. In doing so we found a paper involving a framework called Torch-Points3D. Its a “modular multi-task framework for reproducible deep learning on 3D point clouds”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successfully installed torch-3d onto the SCC using </a:t>
            </a:r>
            <a:r>
              <a:rPr lang="en"/>
              <a:t>virtualenv</a:t>
            </a:r>
            <a:r>
              <a:rPr lang="en"/>
              <a:t> and tested a simple example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525" y="1664617"/>
            <a:ext cx="3357775" cy="19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Failures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weren't</a:t>
            </a:r>
            <a:r>
              <a:rPr lang="en"/>
              <a:t> able to install torch-3d on our local systems although we did have success in running the framework on collabs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didn't</a:t>
            </a:r>
            <a:r>
              <a:rPr lang="en"/>
              <a:t> have time to test the PCL library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yet to research a paper with a strict set of </a:t>
            </a:r>
            <a:r>
              <a:rPr lang="en"/>
              <a:t>instructions in creating a deep learning algorithm for the reconstruction of point clouds so research will continue into sprint 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Tasks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research on papers and start to reproduce results of the</a:t>
            </a:r>
            <a:r>
              <a:rPr lang="en"/>
              <a:t> research paper we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advanced tutorials on pytorch 3d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mapping out our pipeline that involves integrating a ML module in pytorch 3d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(Reach goal) Install and play around with open 3d and see if the framework is more user friendly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Torch-3d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https://ieeexplore.ieee.org/abstract/document/9320410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