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0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7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7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E1DD-FDBE-4321-A9D2-7CD91B9401E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BDC1-F381-49E6-83FE-6EEA4146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05" y="152400"/>
            <a:ext cx="59436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R Baptista</dc:creator>
  <cp:lastModifiedBy>Sandra R Baptista</cp:lastModifiedBy>
  <cp:revision>10</cp:revision>
  <dcterms:created xsi:type="dcterms:W3CDTF">2016-09-16T19:12:58Z</dcterms:created>
  <dcterms:modified xsi:type="dcterms:W3CDTF">2017-06-07T15:00:03Z</dcterms:modified>
</cp:coreProperties>
</file>