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7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662C-50B4-4823-B320-75FABB414B09}" type="datetimeFigureOut">
              <a:rPr lang="fr-FR" smtClean="0"/>
              <a:t>10/07/2014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F487-38D2-4F0A-931C-94AD7B941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2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2746056" y="1630628"/>
            <a:ext cx="1730674" cy="1512250"/>
            <a:chOff x="2831335" y="1630628"/>
            <a:chExt cx="1730674" cy="1512250"/>
          </a:xfrm>
        </p:grpSpPr>
        <p:sp>
          <p:nvSpPr>
            <p:cNvPr id="22" name="Rectangle 21"/>
            <p:cNvSpPr/>
            <p:nvPr/>
          </p:nvSpPr>
          <p:spPr>
            <a:xfrm>
              <a:off x="2922200" y="2186382"/>
              <a:ext cx="149891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Store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r>
                <a:rPr lang="fr-FR" dirty="0" smtClean="0">
                  <a:solidFill>
                    <a:schemeClr val="tx1"/>
                  </a:solidFill>
                </a:rPr>
                <a:t> information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831335" y="1630628"/>
              <a:ext cx="1730674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JJtree</a:t>
              </a:r>
              <a:r>
                <a:rPr lang="fr-FR" dirty="0" smtClean="0">
                  <a:solidFill>
                    <a:schemeClr val="tx1"/>
                  </a:solidFill>
                </a:rPr>
                <a:t> /</a:t>
              </a:r>
              <a:r>
                <a:rPr lang="fr-FR" dirty="0" err="1" smtClean="0">
                  <a:solidFill>
                    <a:schemeClr val="tx1"/>
                  </a:solidFill>
                </a:rPr>
                <a:t>JavaCC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parser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necteur droit avec flèche 7"/>
          <p:cNvCxnSpPr>
            <a:stCxn id="7" idx="3"/>
            <a:endCxn id="15" idx="1"/>
          </p:cNvCxnSpPr>
          <p:nvPr/>
        </p:nvCxnSpPr>
        <p:spPr>
          <a:xfrm>
            <a:off x="4476730" y="1927952"/>
            <a:ext cx="780059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841758" y="1225804"/>
            <a:ext cx="1124240" cy="1413601"/>
            <a:chOff x="935915" y="1207295"/>
            <a:chExt cx="1124240" cy="141360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5" y="1207295"/>
              <a:ext cx="1124240" cy="1413601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184488" y="206194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Golo</a:t>
              </a:r>
              <a:endParaRPr lang="fr-FR" dirty="0"/>
            </a:p>
          </p:txBody>
        </p:sp>
      </p:grpSp>
      <p:cxnSp>
        <p:nvCxnSpPr>
          <p:cNvPr id="17" name="Connecteur droit avec flèche 16"/>
          <p:cNvCxnSpPr>
            <a:stCxn id="39" idx="3"/>
            <a:endCxn id="18" idx="0"/>
          </p:cNvCxnSpPr>
          <p:nvPr/>
        </p:nvCxnSpPr>
        <p:spPr>
          <a:xfrm flipH="1">
            <a:off x="5818909" y="2362724"/>
            <a:ext cx="11990" cy="162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551969" y="3990113"/>
            <a:ext cx="2533880" cy="1509858"/>
            <a:chOff x="4551969" y="3990113"/>
            <a:chExt cx="2533880" cy="1509858"/>
          </a:xfrm>
        </p:grpSpPr>
        <p:sp>
          <p:nvSpPr>
            <p:cNvPr id="21" name="Rectangle 20"/>
            <p:cNvSpPr/>
            <p:nvPr/>
          </p:nvSpPr>
          <p:spPr>
            <a:xfrm>
              <a:off x="4821382" y="4543475"/>
              <a:ext cx="1995054" cy="9564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Modify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name</a:t>
              </a:r>
              <a:r>
                <a:rPr lang="fr-FR" dirty="0" smtClean="0">
                  <a:solidFill>
                    <a:schemeClr val="tx1"/>
                  </a:solidFill>
                </a:rPr>
                <a:t> of the </a:t>
              </a:r>
              <a:r>
                <a:rPr lang="fr-FR" dirty="0" err="1" smtClean="0">
                  <a:solidFill>
                    <a:schemeClr val="tx1"/>
                  </a:solidFill>
                </a:rPr>
                <a:t>function</a:t>
              </a:r>
              <a:r>
                <a:rPr lang="fr-FR" dirty="0" smtClean="0">
                  <a:solidFill>
                    <a:schemeClr val="tx1"/>
                  </a:solidFill>
                </a:rPr>
                <a:t> if </a:t>
              </a:r>
              <a:r>
                <a:rPr lang="fr-FR" dirty="0" err="1" smtClean="0">
                  <a:solidFill>
                    <a:schemeClr val="tx1"/>
                  </a:solidFill>
                </a:rPr>
                <a:t>contextual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551969" y="3990113"/>
              <a:ext cx="2533880" cy="594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ParseTreeToGoloIrVisitor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avec flèche 18"/>
          <p:cNvCxnSpPr>
            <a:stCxn id="18" idx="1"/>
            <a:endCxn id="41" idx="5"/>
          </p:cNvCxnSpPr>
          <p:nvPr/>
        </p:nvCxnSpPr>
        <p:spPr>
          <a:xfrm flipH="1" flipV="1">
            <a:off x="4146556" y="4285401"/>
            <a:ext cx="405413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11" idx="3"/>
            <a:endCxn id="7" idx="1"/>
          </p:cNvCxnSpPr>
          <p:nvPr/>
        </p:nvCxnSpPr>
        <p:spPr>
          <a:xfrm flipV="1">
            <a:off x="1965998" y="1927952"/>
            <a:ext cx="780058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3993" y="3588123"/>
            <a:ext cx="1679769" cy="1223980"/>
          </a:xfrm>
          <a:prstGeom prst="wedgeRectCallout">
            <a:avLst>
              <a:gd name="adj1" fmla="val 79791"/>
              <a:gd name="adj2" fmla="val 330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Name </a:t>
            </a:r>
            <a:r>
              <a:rPr lang="fr-FR" dirty="0" err="1" smtClean="0">
                <a:solidFill>
                  <a:schemeClr val="tx1"/>
                </a:solidFill>
              </a:rPr>
              <a:t>changed</a:t>
            </a:r>
            <a:r>
              <a:rPr lang="fr-FR" dirty="0" smtClean="0">
                <a:solidFill>
                  <a:schemeClr val="tx1"/>
                </a:solidFill>
              </a:rPr>
              <a:t> and </a:t>
            </a:r>
            <a:r>
              <a:rPr lang="fr-FR" dirty="0" err="1" smtClean="0">
                <a:solidFill>
                  <a:schemeClr val="tx1"/>
                </a:solidFill>
              </a:rPr>
              <a:t>contextual</a:t>
            </a:r>
            <a:r>
              <a:rPr lang="fr-FR" dirty="0" smtClean="0">
                <a:solidFill>
                  <a:schemeClr val="tx1"/>
                </a:solidFill>
              </a:rPr>
              <a:t> information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56788" y="1353609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2746056" y="3906983"/>
            <a:ext cx="1400500" cy="10091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1243394"/>
            <a:ext cx="6553768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6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Maingret</dc:creator>
  <cp:lastModifiedBy>Baptiste Maingret</cp:lastModifiedBy>
  <cp:revision>4</cp:revision>
  <dcterms:created xsi:type="dcterms:W3CDTF">2014-07-10T06:32:25Z</dcterms:created>
  <dcterms:modified xsi:type="dcterms:W3CDTF">2014-07-10T06:54:18Z</dcterms:modified>
</cp:coreProperties>
</file>