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55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10/07/2014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57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10/07/2014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82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10/07/2014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18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10/07/2014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39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10/07/2014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87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10/07/2014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09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10/07/2014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82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10/07/2014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53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10/07/2014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42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10/07/2014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72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10/07/2014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05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0662C-50B4-4823-B320-75FABB414B09}" type="datetimeFigureOut">
              <a:rPr lang="fr-FR" smtClean="0"/>
              <a:t>10/07/2014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22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45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/>
          <p:cNvGrpSpPr/>
          <p:nvPr/>
        </p:nvGrpSpPr>
        <p:grpSpPr>
          <a:xfrm>
            <a:off x="2746056" y="1630628"/>
            <a:ext cx="1730674" cy="1512250"/>
            <a:chOff x="2831335" y="1630628"/>
            <a:chExt cx="1730674" cy="1512250"/>
          </a:xfrm>
        </p:grpSpPr>
        <p:sp>
          <p:nvSpPr>
            <p:cNvPr id="22" name="Rectangle 21"/>
            <p:cNvSpPr/>
            <p:nvPr/>
          </p:nvSpPr>
          <p:spPr>
            <a:xfrm>
              <a:off x="2922200" y="2186382"/>
              <a:ext cx="1498914" cy="9564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Store </a:t>
              </a:r>
              <a:r>
                <a:rPr lang="fr-FR" dirty="0" err="1" smtClean="0">
                  <a:solidFill>
                    <a:schemeClr val="tx1"/>
                  </a:solidFill>
                </a:rPr>
                <a:t>contextual</a:t>
              </a:r>
              <a:r>
                <a:rPr lang="fr-FR" dirty="0" smtClean="0">
                  <a:solidFill>
                    <a:schemeClr val="tx1"/>
                  </a:solidFill>
                </a:rPr>
                <a:t> information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2831335" y="1630628"/>
              <a:ext cx="1730674" cy="5946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JJtree</a:t>
              </a:r>
              <a:r>
                <a:rPr lang="fr-FR" dirty="0" smtClean="0">
                  <a:solidFill>
                    <a:schemeClr val="tx1"/>
                  </a:solidFill>
                </a:rPr>
                <a:t> /</a:t>
              </a:r>
              <a:r>
                <a:rPr lang="fr-FR" dirty="0" err="1" smtClean="0">
                  <a:solidFill>
                    <a:schemeClr val="tx1"/>
                  </a:solidFill>
                </a:rPr>
                <a:t>JavaCC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parser</a:t>
              </a:r>
              <a:endParaRPr lang="fr-FR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Connecteur droit avec flèche 7"/>
          <p:cNvCxnSpPr>
            <a:stCxn id="7" idx="3"/>
            <a:endCxn id="15" idx="1"/>
          </p:cNvCxnSpPr>
          <p:nvPr/>
        </p:nvCxnSpPr>
        <p:spPr>
          <a:xfrm>
            <a:off x="4476730" y="1927952"/>
            <a:ext cx="780059" cy="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/>
          <p:cNvGrpSpPr/>
          <p:nvPr/>
        </p:nvGrpSpPr>
        <p:grpSpPr>
          <a:xfrm>
            <a:off x="841758" y="1225804"/>
            <a:ext cx="1124240" cy="1413601"/>
            <a:chOff x="935915" y="1207295"/>
            <a:chExt cx="1124240" cy="1413601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915" y="1207295"/>
              <a:ext cx="1124240" cy="1413601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1184488" y="206194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Golo</a:t>
              </a:r>
              <a:endParaRPr lang="fr-FR" dirty="0"/>
            </a:p>
          </p:txBody>
        </p:sp>
      </p:grpSp>
      <p:cxnSp>
        <p:nvCxnSpPr>
          <p:cNvPr id="17" name="Connecteur droit avec flèche 16"/>
          <p:cNvCxnSpPr>
            <a:stCxn id="39" idx="3"/>
            <a:endCxn id="18" idx="0"/>
          </p:cNvCxnSpPr>
          <p:nvPr/>
        </p:nvCxnSpPr>
        <p:spPr>
          <a:xfrm flipH="1">
            <a:off x="5818909" y="2362724"/>
            <a:ext cx="11990" cy="162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>
            <a:off x="4551969" y="3990113"/>
            <a:ext cx="2533880" cy="1509858"/>
            <a:chOff x="4551969" y="3990113"/>
            <a:chExt cx="2533880" cy="1509858"/>
          </a:xfrm>
        </p:grpSpPr>
        <p:sp>
          <p:nvSpPr>
            <p:cNvPr id="21" name="Rectangle 20"/>
            <p:cNvSpPr/>
            <p:nvPr/>
          </p:nvSpPr>
          <p:spPr>
            <a:xfrm>
              <a:off x="4821382" y="4543475"/>
              <a:ext cx="1995054" cy="9564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Modify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name</a:t>
              </a:r>
              <a:r>
                <a:rPr lang="fr-FR" dirty="0" smtClean="0">
                  <a:solidFill>
                    <a:schemeClr val="tx1"/>
                  </a:solidFill>
                </a:rPr>
                <a:t> of the </a:t>
              </a:r>
              <a:r>
                <a:rPr lang="fr-FR" dirty="0" err="1" smtClean="0">
                  <a:solidFill>
                    <a:schemeClr val="tx1"/>
                  </a:solidFill>
                </a:rPr>
                <a:t>function</a:t>
              </a:r>
              <a:r>
                <a:rPr lang="fr-FR" dirty="0" smtClean="0">
                  <a:solidFill>
                    <a:schemeClr val="tx1"/>
                  </a:solidFill>
                </a:rPr>
                <a:t> if </a:t>
              </a:r>
              <a:r>
                <a:rPr lang="fr-FR" dirty="0" err="1" smtClean="0">
                  <a:solidFill>
                    <a:schemeClr val="tx1"/>
                  </a:solidFill>
                </a:rPr>
                <a:t>contextual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4551969" y="3990113"/>
              <a:ext cx="2533880" cy="5946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ParseTreeToGoloIrVisitor</a:t>
              </a:r>
              <a:endParaRPr lang="fr-FR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avec flèche 18"/>
          <p:cNvCxnSpPr>
            <a:stCxn id="18" idx="1"/>
            <a:endCxn id="41" idx="5"/>
          </p:cNvCxnSpPr>
          <p:nvPr/>
        </p:nvCxnSpPr>
        <p:spPr>
          <a:xfrm flipH="1" flipV="1">
            <a:off x="4146556" y="4285401"/>
            <a:ext cx="405413" cy="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>
            <a:stCxn id="11" idx="3"/>
            <a:endCxn id="7" idx="1"/>
          </p:cNvCxnSpPr>
          <p:nvPr/>
        </p:nvCxnSpPr>
        <p:spPr>
          <a:xfrm flipV="1">
            <a:off x="1965998" y="1927952"/>
            <a:ext cx="780058" cy="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63993" y="3588123"/>
            <a:ext cx="1679769" cy="1223980"/>
          </a:xfrm>
          <a:prstGeom prst="wedgeRectCallout">
            <a:avLst>
              <a:gd name="adj1" fmla="val 79791"/>
              <a:gd name="adj2" fmla="val 330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Name </a:t>
            </a:r>
            <a:r>
              <a:rPr lang="fr-FR" dirty="0" err="1" smtClean="0">
                <a:solidFill>
                  <a:schemeClr val="tx1"/>
                </a:solidFill>
              </a:rPr>
              <a:t>changed</a:t>
            </a:r>
            <a:r>
              <a:rPr lang="fr-FR" dirty="0" smtClean="0">
                <a:solidFill>
                  <a:schemeClr val="tx1"/>
                </a:solidFill>
              </a:rPr>
              <a:t> and </a:t>
            </a:r>
            <a:r>
              <a:rPr lang="fr-FR" dirty="0" err="1" smtClean="0">
                <a:solidFill>
                  <a:schemeClr val="tx1"/>
                </a:solidFill>
              </a:rPr>
              <a:t>contextual</a:t>
            </a:r>
            <a:r>
              <a:rPr lang="fr-FR" dirty="0" smtClean="0">
                <a:solidFill>
                  <a:schemeClr val="tx1"/>
                </a:solidFill>
              </a:rPr>
              <a:t> information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9" name="Cube 38"/>
          <p:cNvSpPr/>
          <p:nvPr/>
        </p:nvSpPr>
        <p:spPr>
          <a:xfrm>
            <a:off x="5256788" y="1353609"/>
            <a:ext cx="1400500" cy="10091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AST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1" name="Cube 40"/>
          <p:cNvSpPr/>
          <p:nvPr/>
        </p:nvSpPr>
        <p:spPr>
          <a:xfrm>
            <a:off x="2746056" y="3906983"/>
            <a:ext cx="1400500" cy="10091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IR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07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116" y="1243394"/>
            <a:ext cx="6553768" cy="437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6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101973" y="1657595"/>
            <a:ext cx="1774278" cy="519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Link </a:t>
            </a:r>
            <a:r>
              <a:rPr lang="fr-FR" dirty="0" err="1" smtClean="0">
                <a:solidFill>
                  <a:schemeClr val="tx1"/>
                </a:solidFill>
              </a:rPr>
              <a:t>generated</a:t>
            </a:r>
            <a:r>
              <a:rPr lang="fr-FR" dirty="0" smtClean="0">
                <a:solidFill>
                  <a:schemeClr val="tx1"/>
                </a:solidFill>
              </a:rPr>
              <a:t> at compilation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Parchemin vertical 3"/>
          <p:cNvSpPr/>
          <p:nvPr/>
        </p:nvSpPr>
        <p:spPr>
          <a:xfrm>
            <a:off x="1387022" y="979753"/>
            <a:ext cx="1811865" cy="135568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fr-FR" sz="2400" dirty="0" err="1" smtClean="0">
                <a:solidFill>
                  <a:schemeClr val="tx1"/>
                </a:solidFill>
              </a:rPr>
              <a:t>foo</a:t>
            </a:r>
            <a:r>
              <a:rPr lang="fr-FR" sz="24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…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802531" y="610421"/>
            <a:ext cx="98084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tx1"/>
                </a:solidFill>
              </a:rPr>
              <a:t>Runtime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7023813" y="1354157"/>
            <a:ext cx="2443742" cy="614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ContextProxy.invoke</a:t>
            </a:r>
            <a:r>
              <a:rPr lang="fr-FR" dirty="0" smtClean="0">
                <a:solidFill>
                  <a:schemeClr val="tx1"/>
                </a:solidFill>
              </a:rPr>
              <a:t>(…)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" name="Connecteur droit avec flèche 7"/>
          <p:cNvCxnSpPr>
            <a:stCxn id="4" idx="3"/>
            <a:endCxn id="6" idx="1"/>
          </p:cNvCxnSpPr>
          <p:nvPr/>
        </p:nvCxnSpPr>
        <p:spPr>
          <a:xfrm>
            <a:off x="3029427" y="1657595"/>
            <a:ext cx="3994386" cy="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Vague 12"/>
          <p:cNvSpPr/>
          <p:nvPr/>
        </p:nvSpPr>
        <p:spPr>
          <a:xfrm>
            <a:off x="6996592" y="2851112"/>
            <a:ext cx="2498183" cy="678725"/>
          </a:xfrm>
          <a:prstGeom prst="wav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FunctionInvocationEvent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5" name="Connecteur droit avec flèche 14"/>
          <p:cNvCxnSpPr>
            <a:stCxn id="6" idx="2"/>
            <a:endCxn id="13" idx="0"/>
          </p:cNvCxnSpPr>
          <p:nvPr/>
        </p:nvCxnSpPr>
        <p:spPr>
          <a:xfrm>
            <a:off x="8245684" y="1969082"/>
            <a:ext cx="0" cy="96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3" idx="1"/>
            <a:endCxn id="24" idx="5"/>
          </p:cNvCxnSpPr>
          <p:nvPr/>
        </p:nvCxnSpPr>
        <p:spPr>
          <a:xfrm flipH="1">
            <a:off x="5969784" y="3190475"/>
            <a:ext cx="1026808" cy="1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be 23"/>
          <p:cNvSpPr/>
          <p:nvPr/>
        </p:nvSpPr>
        <p:spPr>
          <a:xfrm>
            <a:off x="4051623" y="2639632"/>
            <a:ext cx="1918161" cy="149829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Decision</a:t>
            </a:r>
            <a:r>
              <a:rPr lang="fr-FR" dirty="0" smtClean="0">
                <a:solidFill>
                  <a:schemeClr val="tx1"/>
                </a:solidFill>
              </a:rPr>
              <a:t> Maker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96845" y="2732781"/>
            <a:ext cx="1960098" cy="29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</a:t>
            </a:r>
            <a:r>
              <a:rPr lang="fr-FR" dirty="0" smtClean="0"/>
              <a:t>||@(context1)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1296845" y="3279750"/>
            <a:ext cx="1960098" cy="29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</a:t>
            </a:r>
            <a:r>
              <a:rPr lang="fr-FR" dirty="0" smtClean="0"/>
              <a:t>||@(context2)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1296845" y="3826720"/>
            <a:ext cx="1960098" cy="29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</a:t>
            </a:r>
            <a:r>
              <a:rPr lang="fr-FR" dirty="0" smtClean="0"/>
              <a:t>||@(context3)</a:t>
            </a:r>
            <a:endParaRPr lang="fr-FR" dirty="0"/>
          </a:p>
        </p:txBody>
      </p:sp>
      <p:cxnSp>
        <p:nvCxnSpPr>
          <p:cNvPr id="37" name="Connecteur droit avec flèche 36"/>
          <p:cNvCxnSpPr>
            <a:stCxn id="24" idx="2"/>
            <a:endCxn id="33" idx="3"/>
          </p:cNvCxnSpPr>
          <p:nvPr/>
        </p:nvCxnSpPr>
        <p:spPr>
          <a:xfrm flipH="1" flipV="1">
            <a:off x="3256943" y="3425428"/>
            <a:ext cx="794680" cy="15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245683" y="2232770"/>
            <a:ext cx="684061" cy="32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Send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0" name="Organigramme : Disque magnétique 39"/>
          <p:cNvSpPr/>
          <p:nvPr/>
        </p:nvSpPr>
        <p:spPr>
          <a:xfrm>
            <a:off x="4226286" y="5006588"/>
            <a:ext cx="1525651" cy="9596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Context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 flipH="1">
            <a:off x="5268686" y="4118076"/>
            <a:ext cx="0" cy="88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 flipV="1">
            <a:off x="4558063" y="4137925"/>
            <a:ext cx="0" cy="88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7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602" y="731286"/>
            <a:ext cx="8260796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8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67" y="1498600"/>
            <a:ext cx="1761187" cy="12522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67" y="2844800"/>
            <a:ext cx="1761187" cy="125222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67" y="4191000"/>
            <a:ext cx="1761187" cy="125222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907" y="1404582"/>
            <a:ext cx="1050186" cy="404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2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6188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51</Words>
  <Application>Microsoft Office PowerPoint</Application>
  <PresentationFormat>Grand écran</PresentationFormat>
  <Paragraphs>21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Maingret</dc:creator>
  <cp:lastModifiedBy>Baptiste Maingret</cp:lastModifiedBy>
  <cp:revision>10</cp:revision>
  <dcterms:created xsi:type="dcterms:W3CDTF">2014-07-10T06:32:25Z</dcterms:created>
  <dcterms:modified xsi:type="dcterms:W3CDTF">2014-07-10T07:24:17Z</dcterms:modified>
</cp:coreProperties>
</file>