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1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3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87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8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5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2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7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0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662C-50B4-4823-B320-75FABB414B0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22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2746056" y="1630628"/>
            <a:ext cx="1730674" cy="1512250"/>
            <a:chOff x="2831335" y="1630628"/>
            <a:chExt cx="1730674" cy="1512250"/>
          </a:xfrm>
        </p:grpSpPr>
        <p:sp>
          <p:nvSpPr>
            <p:cNvPr id="22" name="Rectangle 21"/>
            <p:cNvSpPr/>
            <p:nvPr/>
          </p:nvSpPr>
          <p:spPr>
            <a:xfrm>
              <a:off x="2922200" y="2186382"/>
              <a:ext cx="1498914" cy="9564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Store </a:t>
              </a:r>
              <a:r>
                <a:rPr lang="fr-FR" dirty="0" err="1" smtClean="0">
                  <a:solidFill>
                    <a:schemeClr val="tx1"/>
                  </a:solidFill>
                </a:rPr>
                <a:t>contextual</a:t>
              </a:r>
              <a:r>
                <a:rPr lang="fr-FR" dirty="0" smtClean="0">
                  <a:solidFill>
                    <a:schemeClr val="tx1"/>
                  </a:solidFill>
                </a:rPr>
                <a:t> information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831335" y="1630628"/>
              <a:ext cx="1730674" cy="594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JJtree</a:t>
              </a:r>
              <a:r>
                <a:rPr lang="fr-FR" dirty="0" smtClean="0">
                  <a:solidFill>
                    <a:schemeClr val="tx1"/>
                  </a:solidFill>
                </a:rPr>
                <a:t> /</a:t>
              </a:r>
              <a:r>
                <a:rPr lang="fr-FR" dirty="0" err="1" smtClean="0">
                  <a:solidFill>
                    <a:schemeClr val="tx1"/>
                  </a:solidFill>
                </a:rPr>
                <a:t>JavaCC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parser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Connecteur droit avec flèche 7"/>
          <p:cNvCxnSpPr>
            <a:stCxn id="7" idx="3"/>
            <a:endCxn id="15" idx="1"/>
          </p:cNvCxnSpPr>
          <p:nvPr/>
        </p:nvCxnSpPr>
        <p:spPr>
          <a:xfrm>
            <a:off x="4476730" y="1927952"/>
            <a:ext cx="780059" cy="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841758" y="1225804"/>
            <a:ext cx="1124240" cy="1413601"/>
            <a:chOff x="935915" y="1207295"/>
            <a:chExt cx="1124240" cy="1413601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15" y="1207295"/>
              <a:ext cx="1124240" cy="1413601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1184488" y="206194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Golo</a:t>
              </a:r>
              <a:endParaRPr lang="fr-FR" dirty="0"/>
            </a:p>
          </p:txBody>
        </p:sp>
      </p:grpSp>
      <p:cxnSp>
        <p:nvCxnSpPr>
          <p:cNvPr id="17" name="Connecteur droit avec flèche 16"/>
          <p:cNvCxnSpPr>
            <a:stCxn id="39" idx="3"/>
            <a:endCxn id="18" idx="0"/>
          </p:cNvCxnSpPr>
          <p:nvPr/>
        </p:nvCxnSpPr>
        <p:spPr>
          <a:xfrm flipH="1">
            <a:off x="5818909" y="2362724"/>
            <a:ext cx="11990" cy="162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551969" y="3990113"/>
            <a:ext cx="2533880" cy="1509858"/>
            <a:chOff x="4551969" y="3990113"/>
            <a:chExt cx="2533880" cy="1509858"/>
          </a:xfrm>
        </p:grpSpPr>
        <p:sp>
          <p:nvSpPr>
            <p:cNvPr id="21" name="Rectangle 20"/>
            <p:cNvSpPr/>
            <p:nvPr/>
          </p:nvSpPr>
          <p:spPr>
            <a:xfrm>
              <a:off x="4821382" y="4543475"/>
              <a:ext cx="1995054" cy="9564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Modify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name</a:t>
              </a:r>
              <a:r>
                <a:rPr lang="fr-FR" dirty="0" smtClean="0">
                  <a:solidFill>
                    <a:schemeClr val="tx1"/>
                  </a:solidFill>
                </a:rPr>
                <a:t> of the </a:t>
              </a:r>
              <a:r>
                <a:rPr lang="fr-FR" dirty="0" err="1" smtClean="0">
                  <a:solidFill>
                    <a:schemeClr val="tx1"/>
                  </a:solidFill>
                </a:rPr>
                <a:t>function</a:t>
              </a:r>
              <a:r>
                <a:rPr lang="fr-FR" dirty="0" smtClean="0">
                  <a:solidFill>
                    <a:schemeClr val="tx1"/>
                  </a:solidFill>
                </a:rPr>
                <a:t> if </a:t>
              </a:r>
              <a:r>
                <a:rPr lang="fr-FR" dirty="0" err="1" smtClean="0">
                  <a:solidFill>
                    <a:schemeClr val="tx1"/>
                  </a:solidFill>
                </a:rPr>
                <a:t>contextual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551969" y="3990113"/>
              <a:ext cx="2533880" cy="594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ParseTreeToGoloIrVisitor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avec flèche 18"/>
          <p:cNvCxnSpPr>
            <a:stCxn id="18" idx="1"/>
            <a:endCxn id="41" idx="5"/>
          </p:cNvCxnSpPr>
          <p:nvPr/>
        </p:nvCxnSpPr>
        <p:spPr>
          <a:xfrm flipH="1" flipV="1">
            <a:off x="4146556" y="4285401"/>
            <a:ext cx="405413" cy="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11" idx="3"/>
            <a:endCxn id="7" idx="1"/>
          </p:cNvCxnSpPr>
          <p:nvPr/>
        </p:nvCxnSpPr>
        <p:spPr>
          <a:xfrm flipV="1">
            <a:off x="1965998" y="1927952"/>
            <a:ext cx="780058" cy="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3993" y="3588123"/>
            <a:ext cx="1679769" cy="1223980"/>
          </a:xfrm>
          <a:prstGeom prst="wedgeRectCallout">
            <a:avLst>
              <a:gd name="adj1" fmla="val 79791"/>
              <a:gd name="adj2" fmla="val 330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Name </a:t>
            </a:r>
            <a:r>
              <a:rPr lang="fr-FR" dirty="0" err="1" smtClean="0">
                <a:solidFill>
                  <a:schemeClr val="tx1"/>
                </a:solidFill>
              </a:rPr>
              <a:t>changed</a:t>
            </a:r>
            <a:r>
              <a:rPr lang="fr-FR" dirty="0" smtClean="0">
                <a:solidFill>
                  <a:schemeClr val="tx1"/>
                </a:solidFill>
              </a:rPr>
              <a:t> and </a:t>
            </a:r>
            <a:r>
              <a:rPr lang="fr-FR" dirty="0" err="1" smtClean="0">
                <a:solidFill>
                  <a:schemeClr val="tx1"/>
                </a:solidFill>
              </a:rPr>
              <a:t>contextual</a:t>
            </a:r>
            <a:r>
              <a:rPr lang="fr-FR" dirty="0" smtClean="0">
                <a:solidFill>
                  <a:schemeClr val="tx1"/>
                </a:solidFill>
              </a:rPr>
              <a:t> information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Cube 38"/>
          <p:cNvSpPr/>
          <p:nvPr/>
        </p:nvSpPr>
        <p:spPr>
          <a:xfrm>
            <a:off x="5256788" y="1353609"/>
            <a:ext cx="1400500" cy="10091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Cube 40"/>
          <p:cNvSpPr/>
          <p:nvPr/>
        </p:nvSpPr>
        <p:spPr>
          <a:xfrm>
            <a:off x="2746056" y="3906983"/>
            <a:ext cx="1400500" cy="10091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6" y="1243394"/>
            <a:ext cx="6553768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01973" y="1657595"/>
            <a:ext cx="1774278" cy="519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Link </a:t>
            </a:r>
            <a:r>
              <a:rPr lang="fr-FR" dirty="0" err="1" smtClean="0">
                <a:solidFill>
                  <a:schemeClr val="tx1"/>
                </a:solidFill>
              </a:rPr>
              <a:t>generated</a:t>
            </a:r>
            <a:r>
              <a:rPr lang="fr-FR" dirty="0" smtClean="0">
                <a:solidFill>
                  <a:schemeClr val="tx1"/>
                </a:solidFill>
              </a:rPr>
              <a:t> at compilation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Parchemin vertical 3"/>
          <p:cNvSpPr/>
          <p:nvPr/>
        </p:nvSpPr>
        <p:spPr>
          <a:xfrm>
            <a:off x="1387022" y="979753"/>
            <a:ext cx="1811865" cy="135568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foo</a:t>
            </a:r>
            <a:r>
              <a:rPr lang="fr-FR" sz="2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…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02531" y="610421"/>
            <a:ext cx="9808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/>
                </a:solidFill>
              </a:rPr>
              <a:t>Runtime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7023813" y="1354157"/>
            <a:ext cx="2443742" cy="61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ContextProxy.invoke</a:t>
            </a:r>
            <a:r>
              <a:rPr lang="fr-FR" dirty="0" smtClean="0">
                <a:solidFill>
                  <a:schemeClr val="tx1"/>
                </a:solidFill>
              </a:rPr>
              <a:t>(…)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4" idx="3"/>
            <a:endCxn id="6" idx="1"/>
          </p:cNvCxnSpPr>
          <p:nvPr/>
        </p:nvCxnSpPr>
        <p:spPr>
          <a:xfrm>
            <a:off x="3029427" y="1657595"/>
            <a:ext cx="3994386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ague 12"/>
          <p:cNvSpPr/>
          <p:nvPr/>
        </p:nvSpPr>
        <p:spPr>
          <a:xfrm>
            <a:off x="6996592" y="2851112"/>
            <a:ext cx="2498183" cy="678725"/>
          </a:xfrm>
          <a:prstGeom prst="wav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FunctionInvocationEvent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6" idx="2"/>
            <a:endCxn id="13" idx="0"/>
          </p:cNvCxnSpPr>
          <p:nvPr/>
        </p:nvCxnSpPr>
        <p:spPr>
          <a:xfrm>
            <a:off x="8245684" y="1969082"/>
            <a:ext cx="0" cy="96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3" idx="1"/>
            <a:endCxn id="24" idx="5"/>
          </p:cNvCxnSpPr>
          <p:nvPr/>
        </p:nvCxnSpPr>
        <p:spPr>
          <a:xfrm flipH="1">
            <a:off x="5969784" y="3190475"/>
            <a:ext cx="1026808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4051623" y="2639632"/>
            <a:ext cx="1918161" cy="14982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Decision</a:t>
            </a:r>
            <a:r>
              <a:rPr lang="fr-FR" dirty="0" smtClean="0">
                <a:solidFill>
                  <a:schemeClr val="tx1"/>
                </a:solidFill>
              </a:rPr>
              <a:t> Maker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96845" y="2732781"/>
            <a:ext cx="1960098" cy="29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</a:t>
            </a:r>
            <a:r>
              <a:rPr lang="fr-FR" dirty="0" smtClean="0"/>
              <a:t>||@(context1)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296845" y="3279750"/>
            <a:ext cx="1960098" cy="29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</a:t>
            </a:r>
            <a:r>
              <a:rPr lang="fr-FR" dirty="0" smtClean="0"/>
              <a:t>||@(context2)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296845" y="3826720"/>
            <a:ext cx="1960098" cy="29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</a:t>
            </a:r>
            <a:r>
              <a:rPr lang="fr-FR" dirty="0" smtClean="0"/>
              <a:t>||@(context3)</a:t>
            </a:r>
            <a:endParaRPr lang="fr-FR" dirty="0"/>
          </a:p>
        </p:txBody>
      </p:sp>
      <p:cxnSp>
        <p:nvCxnSpPr>
          <p:cNvPr id="37" name="Connecteur droit avec flèche 36"/>
          <p:cNvCxnSpPr>
            <a:stCxn id="24" idx="2"/>
            <a:endCxn id="33" idx="3"/>
          </p:cNvCxnSpPr>
          <p:nvPr/>
        </p:nvCxnSpPr>
        <p:spPr>
          <a:xfrm flipH="1" flipV="1">
            <a:off x="3256943" y="3425428"/>
            <a:ext cx="794680" cy="15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245683" y="2232770"/>
            <a:ext cx="684061" cy="32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Send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Organigramme : Disque magnétique 39"/>
          <p:cNvSpPr/>
          <p:nvPr/>
        </p:nvSpPr>
        <p:spPr>
          <a:xfrm>
            <a:off x="4226286" y="5006588"/>
            <a:ext cx="1525651" cy="959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Context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5268686" y="4118076"/>
            <a:ext cx="0" cy="8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4558063" y="4137925"/>
            <a:ext cx="0" cy="8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7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02" y="731286"/>
            <a:ext cx="826079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88" y="1498600"/>
            <a:ext cx="1761187" cy="12522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88" y="2844800"/>
            <a:ext cx="1761187" cy="12522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88" y="4191000"/>
            <a:ext cx="1761187" cy="12522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2" y="1194289"/>
            <a:ext cx="157864" cy="6086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2" y="2540489"/>
            <a:ext cx="157864" cy="60862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2" y="3834054"/>
            <a:ext cx="157864" cy="608621"/>
          </a:xfrm>
          <a:prstGeom prst="rect">
            <a:avLst/>
          </a:prstGeom>
        </p:spPr>
      </p:pic>
      <p:sp>
        <p:nvSpPr>
          <p:cNvPr id="2" name="Nuage 1"/>
          <p:cNvSpPr/>
          <p:nvPr/>
        </p:nvSpPr>
        <p:spPr>
          <a:xfrm>
            <a:off x="4572000" y="2324559"/>
            <a:ext cx="2038121" cy="143237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Internet</a:t>
            </a:r>
            <a:endParaRPr lang="fr-FR" sz="1600" dirty="0"/>
          </a:p>
        </p:txBody>
      </p:sp>
      <p:sp>
        <p:nvSpPr>
          <p:cNvPr id="3" name="Organigramme : Disque magnétique 2"/>
          <p:cNvSpPr/>
          <p:nvPr/>
        </p:nvSpPr>
        <p:spPr>
          <a:xfrm>
            <a:off x="7372990" y="2493876"/>
            <a:ext cx="1241995" cy="10937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Decision-making</a:t>
            </a:r>
            <a:r>
              <a:rPr lang="fr-FR" sz="1400" dirty="0" smtClean="0"/>
              <a:t> server</a:t>
            </a:r>
            <a:endParaRPr lang="fr-FR" sz="1400" dirty="0"/>
          </a:p>
        </p:txBody>
      </p:sp>
      <p:cxnSp>
        <p:nvCxnSpPr>
          <p:cNvPr id="11" name="Connecteur droit avec flèche 10"/>
          <p:cNvCxnSpPr>
            <a:stCxn id="4" idx="3"/>
            <a:endCxn id="2" idx="2"/>
          </p:cNvCxnSpPr>
          <p:nvPr/>
        </p:nvCxnSpPr>
        <p:spPr>
          <a:xfrm>
            <a:off x="3083475" y="2124710"/>
            <a:ext cx="1494847" cy="916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2" idx="2"/>
          </p:cNvCxnSpPr>
          <p:nvPr/>
        </p:nvCxnSpPr>
        <p:spPr>
          <a:xfrm flipV="1">
            <a:off x="3083475" y="3040748"/>
            <a:ext cx="1494847" cy="430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2" idx="2"/>
          </p:cNvCxnSpPr>
          <p:nvPr/>
        </p:nvCxnSpPr>
        <p:spPr>
          <a:xfrm flipV="1">
            <a:off x="3083475" y="3040748"/>
            <a:ext cx="1494847" cy="1776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0"/>
            <a:endCxn id="3" idx="2"/>
          </p:cNvCxnSpPr>
          <p:nvPr/>
        </p:nvCxnSpPr>
        <p:spPr>
          <a:xfrm>
            <a:off x="6608423" y="3040748"/>
            <a:ext cx="764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en arc 13"/>
          <p:cNvCxnSpPr/>
          <p:nvPr/>
        </p:nvCxnSpPr>
        <p:spPr>
          <a:xfrm>
            <a:off x="2914691" y="1496160"/>
            <a:ext cx="4458299" cy="1254660"/>
          </a:xfrm>
          <a:prstGeom prst="curvedConnector3">
            <a:avLst>
              <a:gd name="adj1" fmla="val 5914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/>
          <p:nvPr/>
        </p:nvCxnSpPr>
        <p:spPr>
          <a:xfrm rot="10800000">
            <a:off x="2914690" y="1949965"/>
            <a:ext cx="4458302" cy="91579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800990" y="1234550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Send</a:t>
            </a:r>
            <a:r>
              <a:rPr lang="fr-FR" sz="1100" dirty="0" smtClean="0"/>
              <a:t> </a:t>
            </a:r>
            <a:r>
              <a:rPr lang="fr-FR" sz="1100" dirty="0" err="1" smtClean="0"/>
              <a:t>temperature</a:t>
            </a:r>
            <a:r>
              <a:rPr lang="fr-FR" sz="1100" dirty="0" smtClean="0"/>
              <a:t> information</a:t>
            </a:r>
            <a:endParaRPr lang="fr-FR" sz="11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00990" y="1618154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Adjust</a:t>
            </a:r>
            <a:r>
              <a:rPr lang="fr-FR" sz="1100" dirty="0" smtClean="0"/>
              <a:t> the </a:t>
            </a:r>
            <a:r>
              <a:rPr lang="fr-FR" sz="1100" dirty="0" err="1" smtClean="0"/>
              <a:t>heater</a:t>
            </a:r>
            <a:r>
              <a:rPr lang="fr-FR" sz="1100" dirty="0" smtClean="0"/>
              <a:t>/</a:t>
            </a:r>
            <a:r>
              <a:rPr lang="fr-FR" sz="1100" dirty="0" err="1" smtClean="0"/>
              <a:t>cooler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8614985" y="2604549"/>
            <a:ext cx="2100835" cy="87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Decide</a:t>
            </a:r>
            <a:r>
              <a:rPr lang="fr-FR" sz="1100" dirty="0" smtClean="0"/>
              <a:t> the action to </a:t>
            </a:r>
            <a:r>
              <a:rPr lang="fr-FR" sz="1100" dirty="0" err="1" smtClean="0"/>
              <a:t>be</a:t>
            </a:r>
            <a:r>
              <a:rPr lang="fr-FR" sz="1100" dirty="0" smtClean="0"/>
              <a:t> </a:t>
            </a:r>
            <a:r>
              <a:rPr lang="fr-FR" sz="1100" dirty="0" err="1" smtClean="0"/>
              <a:t>taken</a:t>
            </a:r>
            <a:r>
              <a:rPr lang="fr-FR" sz="1100" dirty="0" smtClean="0"/>
              <a:t> </a:t>
            </a:r>
            <a:r>
              <a:rPr lang="fr-FR" sz="1100" dirty="0" err="1" smtClean="0"/>
              <a:t>based</a:t>
            </a:r>
            <a:r>
              <a:rPr lang="fr-FR" sz="1100" dirty="0" smtClean="0"/>
              <a:t> on the </a:t>
            </a:r>
            <a:r>
              <a:rPr lang="fr-FR" sz="1100" dirty="0" err="1" smtClean="0"/>
              <a:t>current</a:t>
            </a:r>
            <a:r>
              <a:rPr lang="fr-FR" sz="1100" dirty="0" smtClean="0"/>
              <a:t> </a:t>
            </a:r>
            <a:r>
              <a:rPr lang="fr-FR" sz="1100" dirty="0" err="1" smtClean="0"/>
              <a:t>context</a:t>
            </a:r>
            <a:r>
              <a:rPr lang="fr-FR" sz="1100" dirty="0" smtClean="0"/>
              <a:t> (</a:t>
            </a:r>
            <a:r>
              <a:rPr lang="fr-FR" sz="1100" dirty="0" err="1" smtClean="0"/>
              <a:t>temperature</a:t>
            </a:r>
            <a:r>
              <a:rPr lang="fr-FR" sz="1100" dirty="0" smtClean="0"/>
              <a:t>) and </a:t>
            </a:r>
            <a:r>
              <a:rPr lang="fr-FR" sz="1100" dirty="0" err="1" smtClean="0"/>
              <a:t>possibly</a:t>
            </a:r>
            <a:r>
              <a:rPr lang="fr-FR" sz="1100" dirty="0" smtClean="0"/>
              <a:t> </a:t>
            </a:r>
            <a:r>
              <a:rPr lang="fr-FR" sz="1100" dirty="0" err="1" smtClean="0"/>
              <a:t>external</a:t>
            </a:r>
            <a:r>
              <a:rPr lang="fr-FR" sz="1100" dirty="0" smtClean="0"/>
              <a:t> information (</a:t>
            </a:r>
            <a:r>
              <a:rPr lang="fr-FR" sz="1100" dirty="0" err="1" smtClean="0"/>
              <a:t>such</a:t>
            </a:r>
            <a:r>
              <a:rPr lang="fr-FR" sz="1100" dirty="0" smtClean="0"/>
              <a:t> as </a:t>
            </a:r>
            <a:r>
              <a:rPr lang="fr-FR" sz="1100" dirty="0" err="1" smtClean="0"/>
              <a:t>weather</a:t>
            </a:r>
            <a:r>
              <a:rPr lang="fr-FR" sz="1100" dirty="0" smtClean="0"/>
              <a:t> for instance)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1152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25" y="1304360"/>
            <a:ext cx="9394750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18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85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Maingret</dc:creator>
  <cp:lastModifiedBy>Baptiste Maingret</cp:lastModifiedBy>
  <cp:revision>18</cp:revision>
  <dcterms:created xsi:type="dcterms:W3CDTF">2014-07-10T06:32:25Z</dcterms:created>
  <dcterms:modified xsi:type="dcterms:W3CDTF">2014-07-30T10:41:23Z</dcterms:modified>
</cp:coreProperties>
</file>