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A3D008-1202-4463-BD1B-1235EE8901DA}">
  <a:tblStyle styleId="{D0A3D008-1202-4463-BD1B-1235EE8901D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a618bf19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a618bf19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a618bf1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a618bf1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a618bf19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a618bf19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a618bf19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a618bf19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a618bf19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a618bf19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a618bf19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a618bf19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a618bf1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a618bf1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a618bf19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a618bf19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a618bf19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a618bf19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a618bf19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a618bf19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a618bf1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a618bf1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a618bf19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a618bf19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a618bf19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a618bf19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a618bf19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a618bf19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a618bf19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a618bf19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a618bf19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a618bf19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a618bf19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a618bf19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bb57664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bb57664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bb57664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bb57664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bb57664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bb57664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a618bf19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a618bf19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a618bf19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a618bf1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a618bf19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a618bf19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a618bf19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a618bf19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a618bf19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a618bf19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a618bf19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a618bf1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a618bf19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a618bf19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a618bf19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a618bf19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maitner/Statistical_ecology_course/raw/refs/heads/main/data/Avonet/AVONET1_BirdLife.cs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maitner/Statistical_ecology_cours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loading data, data types, etc.,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on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examine some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into R: remote data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R functions can also read in online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 example, you can read in the Avonet data directly from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avonet_v3 &lt;- read.csv("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https://github.com/bmaitner/Statistical_ecology_course/raw/refs/heads/main/data/Avonet/AVONET1_BirdLife.csv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Give it a try!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R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R, all data have a type, e.g.: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Numeric (2005)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Logical (TRUE)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Character (“Optimus Prime”)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Factor (</a:t>
            </a:r>
            <a:r>
              <a:rPr lang="en"/>
              <a:t>“Small” vs “Medium” vs “Large”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R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R, all data have a type, e.g.: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Numeric (2005)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Logical (TRUE)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Character (“Optimus Prime”)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Factor (“Small” vs “Medium” vs “Large”)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figure out what type something is,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R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class()</a:t>
            </a:r>
            <a:r>
              <a:rPr lang="en"/>
              <a:t> out on a few things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class(“something”)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class(1L)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class(TRUE)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R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tries to guess what type things are, but sometimes get it very wrong!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Numeric vs logical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Date vs character or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Factor vs Numeric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mistakes can cause big problems in analyses!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It’s important to check your data!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data types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single value is often not very useful, often we want sets of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fundamental structure;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ordered collection of elements of the same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2D vector, all elements must be the same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n-dimensional generalization of a matrix.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data types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ordered collection of objects that can be of different types or lengths (a very flexible container).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ata.frame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tabular data; essentially a list of equal-length vectors, often used for datasets.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ibble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modern variant of data.frame with cleaner printing and stricter rules.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data types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class()</a:t>
            </a:r>
            <a:r>
              <a:rPr lang="en"/>
              <a:t> with these higher data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this and see what class the Avonet data you loaded earlier 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within an object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vector or a list, you can access elements by their </a:t>
            </a:r>
            <a:r>
              <a:rPr b="1" lang="en"/>
              <a:t>position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test_vector &lt;- c("Optimus Prime","Megatron")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test_vector[[1]]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est_vector[1]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within an object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vector or a list, you can access elements by their </a:t>
            </a:r>
            <a:r>
              <a:rPr b="1" lang="en"/>
              <a:t>name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test_vector &lt;- c("A"="Optimus Prime","B"="Megatron")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test_vector[[A]]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test_vector[A]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 Formats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can handle most common data formats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E.g., .</a:t>
            </a:r>
            <a:r>
              <a:rPr lang="en"/>
              <a:t>c</a:t>
            </a:r>
            <a:r>
              <a:rPr lang="en"/>
              <a:t>sv, 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Proprietary data formats may require additional packages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E.g., Excel .xlsx files, ESRI .shp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has its own file types: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E.g., .RDS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Different pros/cons to data formats!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within an object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vector or a list, you can access elements by their </a:t>
            </a:r>
            <a:r>
              <a:rPr b="1" lang="en"/>
              <a:t>name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test_vector &lt;- c("A"="Optimus Prime","B"="Megatron")    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test_vector[[A]]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test_vector[A]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find the names with the 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names()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names(test_vector)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within an object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matrices, data.frames, and arrays there are more options!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Rows (name or number)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Columns </a:t>
            </a:r>
            <a:r>
              <a:rPr lang="en"/>
              <a:t>(name or number)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Row and column </a:t>
            </a:r>
            <a:r>
              <a:rPr lang="en"/>
              <a:t>(name or number)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within an object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the Avonet data from earlier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To access the species information, we can use: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Avonet$Species1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Avonet[1]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Avonet[,1]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data within an object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the Avonet data from earlier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To access the information for a particular row: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vonet[1,]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Avonet[“1”,] </a:t>
            </a:r>
            <a:r>
              <a:rPr lang="en"/>
              <a:t>(note: only works because the row is named “1”)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data with in the Avonet dataset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class()</a:t>
            </a:r>
            <a:r>
              <a:rPr lang="en"/>
              <a:t> to check the data type in a column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class(avonet$Species1)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class(avonet[,2])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data with str()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Can check all the fields using the structure command,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str(avonet)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it out!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quick ways to check objects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lang="en"/>
              <a:t> - gives info on object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summary()</a:t>
            </a:r>
            <a:r>
              <a:rPr lang="en"/>
              <a:t>  - provides summary information that varies by column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head()</a:t>
            </a:r>
            <a:r>
              <a:rPr lang="en"/>
              <a:t> - shows the first few rows of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table()</a:t>
            </a:r>
            <a:r>
              <a:rPr lang="en"/>
              <a:t> - used for categorical variables, shows how often combinations occur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rownames()</a:t>
            </a:r>
            <a:r>
              <a:rPr lang="en"/>
              <a:t> - row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colnames()</a:t>
            </a:r>
            <a:r>
              <a:rPr lang="en"/>
              <a:t> - column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these out!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R get the type wrong?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convert between many </a:t>
            </a:r>
            <a:r>
              <a:rPr lang="en"/>
              <a:t>different</a:t>
            </a:r>
            <a:r>
              <a:rPr lang="en"/>
              <a:t> types using “as”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as.factor()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as.character()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as.data.frame()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as.matrix()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R get the type wrong?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convert between many different types using “as”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as.factor()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as.character()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as.data.frame()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as.matrix()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NAs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You can remove any record that contains an NA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na.omit()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 functions have arguments for handling NA values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na.rm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mean()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</a:t>
            </a:r>
            <a:r>
              <a:rPr lang="en"/>
              <a:t>a.action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lm()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</a:t>
            </a:r>
            <a:r>
              <a:rPr lang="en"/>
              <a:t>se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cor()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You can turn the NA values into other values (e.g, 0)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Only do this if it makes sense (e.g., if you tally the number of </a:t>
            </a:r>
            <a:r>
              <a:rPr lang="en"/>
              <a:t>species</a:t>
            </a:r>
            <a:r>
              <a:rPr lang="en"/>
              <a:t> seen in a day)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We’ll discuss how to do this later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into 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used will depend on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multiple options for a given file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can mess things up when importing them!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 can pull from different places (online, locally, databases, etc.)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time: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class: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2.4</a:t>
            </a:r>
            <a:r>
              <a:rPr lang="en"/>
              <a:t> - 2.5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class: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2.4 - 2.5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Discuss data we’re interested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through 2.6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into R: example functions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{D0A3D008-1202-4463-BD1B-1235EE8901DA}</a:tableStyleId>
              </a:tblPr>
              <a:tblGrid>
                <a:gridCol w="2048475"/>
                <a:gridCol w="1382400"/>
                <a:gridCol w="2991025"/>
                <a:gridCol w="2098725"/>
              </a:tblGrid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File type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Extension(s)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Common R import function(s)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Package(s)</a:t>
                      </a:r>
                      <a:endParaRPr b="1"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Comma-separated values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.csv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read.csv()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read_csv()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base, readr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Tab-delimited text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.tsv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.txt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read.delim()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read_tsv()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base, readr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Excel (old)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.xls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read.xls()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read_excel()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gdata, readxl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Excel (modern)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.xlsx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read.xlsx()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read_excel()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openxlsx, readxl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 object (binary)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.RData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.rda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load()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base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 object (single)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.RDS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readRDS()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base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SPSS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.sav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read.spss()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read_sav()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foreign, haven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Stata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.dta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read.dta()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read_dta()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foreign, haven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SAS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.sas7bdat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.xpt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read_sas()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read.xport()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haven, sas7bdat, foreign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JSON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.json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fromJSON()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jsonlite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XML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.xml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xmlParse()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read_xml()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XML, xml2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Feather/Arrow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.feather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.arrow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read_feather()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read_parquet()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arrow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HDF5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.h5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h5read()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rhdf5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NetCDF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.nc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nc_open()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ncdf4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SQLite database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.sqlite</a:t>
                      </a:r>
                      <a:r>
                        <a:rPr lang="en" sz="800"/>
                        <a:t>, </a:t>
                      </a: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.db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dbConnect(RSQLite::SQLite(), ...)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RSQLite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Shapefile (GIS)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.shp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st_read()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sf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GeoPackage</a:t>
                      </a:r>
                      <a:endParaRPr sz="10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.gpkg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st_read()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sf</a:t>
                      </a:r>
                      <a:endParaRPr sz="800"/>
                    </a:p>
                  </a:txBody>
                  <a:tcPr marT="0" marB="0" marR="0" marL="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into R: example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the course Github site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https://github.com/bmaitner/Statistical_ecology_course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Navigate to data/Avonet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Download the file “AVONET1_BirdLife.csv”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into R: example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file </a:t>
            </a:r>
            <a:r>
              <a:rPr lang="en"/>
              <a:t>“AVONET1_BirdLife.csv” is a csv, we’ll 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read.csv()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do this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Absolute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remote copy of the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into R: relative vs absolute paths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vs relative paths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Absolute: path from the root of your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Relative: path relative to your working directory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into R: relative vs absolute paths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vs relative paths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Absolute: path from the root of your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Relative: path relative to your working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 which is which?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“C:/Users/Brian Maitner/Desktop/current_projects/Statistical_ecology_course/ data/ Avonet/ AVONET1_BirdLife.csv”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“data/Avonet/AVONET1_BirdLife.csv”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 into R: relative vs absolute paths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read in the file you downloaded (</a:t>
            </a:r>
            <a:r>
              <a:rPr lang="en"/>
              <a:t>AVONET1_BirdLife.csv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reading it using both relative and absolute paths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read.csv()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