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4c02cc9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4c02cc9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873765c31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873765c31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873765c31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873765c31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873765c31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873765c31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873765c31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873765c31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873765c31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873765c31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873765c31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873765c31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873765c31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873765c31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873765c31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873765c31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873765c31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873765c31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873765c31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873765c31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73765c3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73765c3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873765c31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873765c31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873765c31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873765c31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873765c31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873765c31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873765c31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873765c31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873765c31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873765c31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4c02cc92f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4c02cc92f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873765c3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873765c3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73765c31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873765c31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873765c31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873765c31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73765c31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873765c31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873765c31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873765c31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873765c31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873765c31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873765c31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873765c31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9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Stochastic simulations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897850"/>
            <a:ext cx="8520600" cy="25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Today’s agenda: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Discuss simulations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 some simple simulations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linear function with correlated error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a few more replicates, comparing them with the deterministic bit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y_det &lt;- a + b * 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y_stoch &lt;- rnorm(n = 20, mean = y_det, sd = y_det*sd_multiplier)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plot(x = x, y = y_stoch)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points(x, y_det, col = "blue")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Hyperbolic function with negative binomial error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y = a*b/(b+x)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Error: negative binomial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Hyperbolic function with negative binomial error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y = a*b/(b+x)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Error: negative binomial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a &lt;- 20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b &lt;- 1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k &lt;- 5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x &lt;- runif(50, min=0, max=5)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#How does this differ from x &lt;- 0:5?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y_det &lt;- a/(b+x)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plot(x = x, y = y_det)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What is the shape of the plotted line?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Why doesn’t a normal error term make sense?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Hyperbolic function with negative binomial error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the negative binomial error: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y &lt;- rnbinom(n = 50,mu = y_det, size = k)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plot(x = x, y = y)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Run these a few times to get a sense of the variation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 does the mu parameter control?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differences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Model: y = a*b/(b+x)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Adding </a:t>
            </a:r>
            <a:r>
              <a:rPr lang="en"/>
              <a:t>multiple</a:t>
            </a:r>
            <a:r>
              <a:rPr lang="en"/>
              <a:t> categories: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Assume species differ in </a:t>
            </a:r>
            <a:r>
              <a:rPr i="1" lang="en"/>
              <a:t>a</a:t>
            </a:r>
            <a:r>
              <a:rPr lang="en"/>
              <a:t> and </a:t>
            </a:r>
            <a:r>
              <a:rPr i="1" lang="en"/>
              <a:t>b</a:t>
            </a:r>
            <a:r>
              <a:rPr lang="en"/>
              <a:t>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Assume they have the same error size parameter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differences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y = a*b/(b+x)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Adding multiple categories: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Assume species differ in </a:t>
            </a:r>
            <a:r>
              <a:rPr i="1" lang="en"/>
              <a:t>a</a:t>
            </a:r>
            <a:r>
              <a:rPr lang="en"/>
              <a:t> and </a:t>
            </a:r>
            <a:r>
              <a:rPr i="1" lang="en"/>
              <a:t>b</a:t>
            </a:r>
            <a:r>
              <a:rPr lang="en"/>
              <a:t>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Assume they have the same error size parameter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need different parameters and a way of accessing them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differences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grouping variable: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 &lt;- factor(rep(1:2, each = 25))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will be used to divide up the 50 observations into 2 groups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differences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Specify parameters as vectors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 &lt;- c(20,10)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 &lt;- c(1,2)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Define y_det with the different variables: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y_det &lt;- a[g]/(b[g]+x)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Which values will apply to group 2? Why?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(Hint: try a[1] or a[2] to see what happens)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differences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the two sets of variables: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plot(x = x, y = y_det)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differences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add in the variation and plot again: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 &lt;- rnbinom(n = 50, size = k,mu = y_det)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plot(x = x, y = y)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Does that look right?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simulations?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Experimentation with the help of a model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choose (or build) a model, select parameters, and see what happens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differences</a:t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plot(x = x, y = y)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Difficult to tell the </a:t>
            </a:r>
            <a:r>
              <a:rPr lang="en"/>
              <a:t>clusters apart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Need to improve the plot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ch</a:t>
            </a:r>
            <a:r>
              <a:rPr lang="en"/>
              <a:t> controls plot symbols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col</a:t>
            </a:r>
            <a:r>
              <a:rPr lang="en"/>
              <a:t> controls plot colors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Both are designed to work with numbers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differences</a:t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have R give each group a different color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plot(x = x, y = y, col = g)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Try this out!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ch</a:t>
            </a:r>
            <a:r>
              <a:rPr lang="en"/>
              <a:t> works in the same way, give it a shot!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Also try having both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pch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col</a:t>
            </a:r>
            <a:r>
              <a:rPr lang="en"/>
              <a:t> correspond to the group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simulations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we have the simulated data we can, e.g.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Compare to expectations/existing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Compare to data with other parameter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 whether groups can be differentiated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Check whether </a:t>
            </a:r>
            <a:r>
              <a:rPr lang="en"/>
              <a:t>downstream</a:t>
            </a:r>
            <a:r>
              <a:rPr lang="en"/>
              <a:t> analyses do what we expect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simulations</a:t>
            </a:r>
            <a:endParaRPr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our categorical trait simulation: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Try changing a and b for one or both groups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you find parameter values where the two groups seem very different?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 where they seem identical?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Are there some parameter values where they overlap in some regions but not in others?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more</a:t>
            </a:r>
            <a:endParaRPr/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Simulations and models can range from very simple to very complex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Simpler models are easier to validate and debug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complex models add more realism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 simple and add parameters as needed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See 5.2.2.2 in the book for a more complex example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idx="1" type="body"/>
          </p:nvPr>
        </p:nvSpPr>
        <p:spPr>
          <a:xfrm>
            <a:off x="311700" y="390475"/>
            <a:ext cx="8520600" cy="41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Before next class: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5.3 (especially important to understand if you plan experiments!)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of simulations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Theory development (what happens when I add a new feature?)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 design (does this model capture the intended dynamics?)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Study design (how many replicates do I need?)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Methods development (does this metric tell us what we want?)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simulate?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Select a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Choose one or more sets of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Simulate using the model and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Examine the 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Revise 1 and repeat as needed (optionally)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linear function with normal error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pick a simple line as our model (y = a + bx)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our parameters: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=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 =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X = 1:20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 &lt;- 2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 &lt;- 1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 &lt;- 1:20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y_det &lt;- a + b * 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plot(x = x, y = y_det)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linear function with normal error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make it a bit more realistic by adding some uncertainty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 &lt;- 2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 &lt;- 1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 &lt;- 1:20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y_det &lt;- a + b * 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y_stoch &lt;- rnorm(n = 20, mean = y_det, sd = 2)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plot(x=x, y=y_stoch)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linear function with normal error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Try re-running these lines a few times and see what happens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y_stoch &lt;- rnorm(n = 20, mean = y_det, sd = 2)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plot(x=x, y=y_stoch)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linear function with normal error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time you re-run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rnorm()</a:t>
            </a:r>
            <a:r>
              <a:rPr lang="en"/>
              <a:t> you get a different set of points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random draw from a normal distribution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draw represents a different possible outcome for the same model/parms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linear function with correlated error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the variation increases with mean?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E.g., variation in body size might increase with mean body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 &lt;- 2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 &lt;- 1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x &lt;- 1:20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sd_multiplier &lt;- 0.3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y_det &lt;- a + b * 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y_stoch &lt;- rnorm(n = 20, mean = y_det, sd = y_det*sd_multiplier)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plot(x=x, y=y_stoch)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